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notesSlides/notesSlide14.xml" ContentType="application/vnd.openxmlformats-officedocument.presentationml.notesSlide+xml"/>
  <Override PartName="/ppt/ink/ink23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400.xml" ContentType="application/inkml+xml"/>
  <Override PartName="/ppt/ink/ink401.xml" ContentType="application/inkml+xml"/>
  <Override PartName="/ppt/notesSlides/notesSlide20.xml" ContentType="application/vnd.openxmlformats-officedocument.presentationml.notesSlide+xml"/>
  <Override PartName="/ppt/ink/ink402.xml" ContentType="application/inkml+xml"/>
  <Override PartName="/ppt/notesSlides/notesSlide21.xml" ContentType="application/vnd.openxmlformats-officedocument.presentationml.notesSlide+xml"/>
  <Override PartName="/ppt/ink/ink40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1" r:id="rId4"/>
    <p:sldMasterId id="2147483729" r:id="rId5"/>
  </p:sldMasterIdLst>
  <p:notesMasterIdLst>
    <p:notesMasterId r:id="rId36"/>
  </p:notesMasterIdLst>
  <p:sldIdLst>
    <p:sldId id="256" r:id="rId6"/>
    <p:sldId id="402" r:id="rId7"/>
    <p:sldId id="423" r:id="rId8"/>
    <p:sldId id="405" r:id="rId9"/>
    <p:sldId id="258" r:id="rId10"/>
    <p:sldId id="259" r:id="rId11"/>
    <p:sldId id="260" r:id="rId12"/>
    <p:sldId id="261" r:id="rId13"/>
    <p:sldId id="262" r:id="rId14"/>
    <p:sldId id="267" r:id="rId15"/>
    <p:sldId id="268" r:id="rId16"/>
    <p:sldId id="269" r:id="rId17"/>
    <p:sldId id="270" r:id="rId18"/>
    <p:sldId id="271" r:id="rId19"/>
    <p:sldId id="272" r:id="rId20"/>
    <p:sldId id="424" r:id="rId21"/>
    <p:sldId id="274" r:id="rId22"/>
    <p:sldId id="275" r:id="rId23"/>
    <p:sldId id="276" r:id="rId24"/>
    <p:sldId id="277" r:id="rId25"/>
    <p:sldId id="278" r:id="rId26"/>
    <p:sldId id="280" r:id="rId27"/>
    <p:sldId id="281" r:id="rId28"/>
    <p:sldId id="282" r:id="rId29"/>
    <p:sldId id="283" r:id="rId30"/>
    <p:sldId id="284" r:id="rId31"/>
    <p:sldId id="285" r:id="rId32"/>
    <p:sldId id="406" r:id="rId33"/>
    <p:sldId id="407" r:id="rId34"/>
    <p:sldId id="409" r:id="rId35"/>
  </p:sldIdLst>
  <p:sldSz cx="12188825" cy="6858000"/>
  <p:notesSz cx="6858000" cy="9144000"/>
  <p:embeddedFontLst>
    <p:embeddedFont>
      <p:font typeface="Arial Black" panose="020B0A04020102020204" pitchFamily="34" charset="0"/>
      <p:regular r:id="rId37"/>
      <p:bold r:id="rId38"/>
    </p:embeddedFont>
    <p:embeddedFont>
      <p:font typeface="Cambria" panose="02040503050406030204" pitchFamily="18" charset="0"/>
      <p:regular r:id="rId39"/>
      <p:bold r:id="rId40"/>
      <p:italic r:id="rId41"/>
      <p:boldItalic r:id="rId42"/>
    </p:embeddedFont>
    <p:embeddedFont>
      <p:font typeface="Cooper Black" panose="0208090404030B020404" pitchFamily="18" charset="0"/>
      <p:regular r:id="rId43"/>
    </p:embeddedFont>
    <p:embeddedFont>
      <p:font typeface="Corben" panose="020B0604020202020204" charset="0"/>
      <p:bold r:id="rId44"/>
    </p:embeddedFont>
    <p:embeddedFont>
      <p:font typeface="Gill Sans" panose="020B0604020202020204" charset="0"/>
      <p:regular r:id="rId45"/>
      <p:bold r:id="rId46"/>
    </p:embeddedFont>
    <p:embeddedFont>
      <p:font typeface="Open Sans" panose="020B0606030504020204"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egoe UI Light" panose="020B0502040204020203" pitchFamily="34"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8" y="76"/>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Master" Target="slideMasters/slideMaster5.xml"/><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3.xml"/><Relationship Id="rId51" Type="http://schemas.openxmlformats.org/officeDocument/2006/relationships/font" Target="fonts/font15.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5.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3.fntdata"/></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4:01:17.189"/>
    </inkml:context>
    <inkml:brush xml:id="br0">
      <inkml:brushProperty name="width" value="0.05292" units="cm"/>
      <inkml:brushProperty name="height" value="0.05292" units="cm"/>
      <inkml:brushProperty name="color" value="#FF0000"/>
    </inkml:brush>
  </inkml:definitions>
  <inkml:trace contextRef="#ctx0" brushRef="#br0">8104 11636 1355 0,'-5'-6'23'0,"5"2"8"0,-3 1 25 0,3 0-42 0,0 1 50 0,-2 0-38 0,4 1 39 0,-4 1-33 0,4-1 11 0,-2 1-36 0,3-2 16 0,-3 1 1 16,5-3-2-16,3 2-6 0,-1 1-42 0,3-4 37 15,1 2-33-15,5-2 24 0,0 2-41 0,4-3 47 0,1 1-52 16,1 2 45-16,4-2 3 0,-1 1-7 0,-2-2 1 0,6 2 5 16,-8-1 2-16,2 1-9 0,-4-1 4 0,-9 4 2 15,3-2-3-15,-6 1 1 0,-1 2-1 0,-6-1-1 0,4 1 2 16,-9 0-2-16,5 0 2 0,1 0-2 0,-1 0-3 0,7 3 63 15,-10-3-59-15,6 4 1 0,-10 0-2 0,6-3 4 16,-7 7-2-16,-1-3-6 0,-4 1 54 0,-6 1-102 0,3-2 54 16,-4-1-1-16,1-1-4 0,3 4 50 0,-1-2-49 0,4-4 56 15,0 3-97-15,2-1 44 0,1 0-1 0,4-3 48 16,3 2-42-16,-5 0-52 0,8-1 99 0,-3-1-99 0,0 3 48 0,1-3-4 16,2 0 50-16,0 0-96 0,0-1 98 15,0 2-47-15,0-1-54 0,2 0 93 0,-2 0-39 0,3 0 1 16,-3 0-49-16,0 0 98 0,3 1-105 0,-1-2 99 15,1 1-43-15,1-1 0 0,-2-1-7 0,3 1 51 0,-2 1-43 16,0 0-50-16,2 0 50 0,-2 0-3 0,-1-2-2 0,4 4 7 16,-3-2-6-16,0 0 1 0,0 1 1 0,1-1-2 0,1 2 2 15,-4-1-48-15,2-1 93 0,-1 1-95 0,1 1 100 16,-1-1-99-16,2-1 95 0,-2 1-46 0,-1 2-2 0,-1-3 48 16,0 3-95-16,0-1 97 0,0 0-99 0,0 0 98 15,-1 1-98-15,1-2 96 0,0-1-46 0,-2 2 10 16,0-1-3-16,-2 2-55 0,1-3 51 0,1 3-50 0,-1-1 110 15,0-2-108-15,-2 3 45 0,0 0 7 0,0-1 4 0,-2 1 9 16,2 0 5-16,-5-2 7 0,4 2-56 0,-3-2 58 0,1 2 3 16,1-3-59-16,4 1 50 0,-5 1-8 0,2 0-4 15,0 0-5-15,3-1-5 0,-1 3 5 0,-2-2-5 16,3 3 2-16,-3-3 0 0,1 4 0 0,3-2 6 0,-2 4 1 16,0-2 3-16,1 2-4 0,0 0 2 0,0-2-4 15,-1 2 3-15,0 2-1 0,1-2-9 0,1 0 2 0,1 0-5 16,-1 2-3-16,1-1 5 0,1-1 1 0,-2 2-1 0,2-2-2 15,0 1 3-15,0 1-5 0,2-1 5 0,-2 1 0 16,1-2 3-16,1 1-5 0,1 4 2 0,0-4 3 0,-1 3 0 0,2-4 2 16,-1 3 1-16,-1-2-3 0,1 0 2 15,0-2 6-15,1-2-6 0,-1 3 9 0,-3-4-1 16,3 0 10-16,0-2-6 0,-1 1 12 0,1-3 8 16,0 2 7-16,0-4 14 0,0 2-5 0,0-2 14 15,2 1 3-15,0-1 5 0,2-2-5 0,0 1-12 0,-1-2-12 16,4-2-13-16,1 0-3 0,-2-2-14 0,1 0-12 15,4 0 1-15,-3-3 1 0,2 2 0 0,1 0 4 16,-3 0 12-16,3 0 4 0,-1 3 5 0,-2-2 3 16,0 4 1-16,-1-1-9 0,-4 2 5 0,2-2-5 0,-5 6-8 15,-1-2 2-15,-2 1-4 0,0 2 0 0,-2 1-3 0,-4 2 7 16,-2 3-8-16,0 0-1 0,-5 5-1 16,-2 0-3-16,-3 6-5 0,-1-2 3 0,-3 2-4 15,-1 2-3-15,0-2 3 0,1 1 3 0,0-1-2 0,3 1-1 16,0-2 1-16,4 1-4 0,2-2-1 0,1-1-1 15,3 0 2-15,4-2-6 0,2 0 3 0,0-1-2 16,3-1-1-16,3-3 0 0,0 1 0 0,2-3 3 0,3 1-2 16,-2-2 3-16,4-1 2 0,0-1-2 0,0-2 1 15,1 0 2-15,0-1-2 0,0 0 0 0,2-1 1 16,-2 0-3-16,0-1 2 0,-1-2-6 0,2 3 4 16,-4-4 1-16,0 3 4 0,1-3-3 0,-2 1 4 15,-2 0-1-15,0-1-6 0,-1 3 10 0,-2-4-11 0,1 4 0 16,-1-2-14-16,0 1-13 0,0-1-19 0,0-1-29 15,-2-4-32-15,-2 4-43 0,-4-2-45 0,3 2-59 16,-2-5-59-16,-1 2-48 0</inkml:trace>
  <inkml:trace contextRef="#ctx0" brushRef="#br0" timeOffset="2643.89">4810 7565 681 0,'-10'4'14'0,"1"-8"11"0,3 6 10 0,-4-2 1 0,4 0 12 0,-5 0 15 0,6-2 10 0,0 2 11 0,4-3-5 0,1 3-1 16,0-2-1-16,1 2 2 0,-1-1-9 0,5 1-7 0,-2 2-38 16,2 2 49-16,1 5-40 0,-1 1-2 0,3 8 4 15,0-5 18-15,3 12-1 0,-5-4 2 0,7 7 37 16,-7 3-51-16,8 0 35 0,-7 6 3 0,4-3-6 0,1 8-13 16,-2-2 5-16,0 6-4 0,0-2-4 0,0 7 1 15,1-4 7-15,0 3-5 0,-3 4-10 0,2 0 3 0,-1 7 10 16,-1-1 3-16,-2 0-1 0,1 0-7 0,0 4-4 15,0-1 3-15,-1 0 13 0,-1-4-2 0,0 2-14 16,2-8-3-16,-2 2-6 0,-2-4 1 0,2-4-10 16,-3-3-3-16,3-3-8 0,-2-3-4 0,-2-2 1 0,1-3 0 15,2-2 6-15,-4-4-1 0,0-2 3 0,2-5-2 16,0-1-4-16,-1-1 1 0,2-4-5 0,-1-2-5 16,-2-5-3-16,3 2-4 0,-3-4 2 0,2-1-1 0,-1-3-1 15,1-1-5-15,-2-3 1 0,2-1 1 0,-2-6-3 16,1 1-4-16,-1-4-13 0,2-4-25 0,-2 0-25 15,1-5-35-15,-2-3-62 0,-1 4-68 0,-4-3-72 0,4 2-51 16</inkml:trace>
  <inkml:trace contextRef="#ctx0" brushRef="#br0" timeOffset="3674.52">5268 12536 1340 0,'-4'-5'25'0,"-2"-1"11"0,6 1 9 0,-2 4-36 0,2-3 44 0,-3 4-35 16,3 3 54-16,0-1-32 0,-2 4 24 0,2 2-47 16,0 4 9-16,-1 0 49 0,2 9-43 0,-1-2 52 0,2 9-42 15,-2 1 51-15,3 7-33 0,0 8 52 0,2 5-5 16,1 9-2-16,-3 4 4 0,2 11 21 0,0 5-12 0,-2 5-9 15,2 6-22-15,-1-1-6 0,-2 4-7 0,1-3-5 16,0 3 2-16,-1-4-35 0,4-2 5 0,-4 0-7 16,4-2 7-16,5 74 39 0,-6-82-44 15,3-3-1-15,-2-5-3 0,2-3-4 0,0-6 2 0,0-6-6 16,2-2-6-16,0-5-3 0,0-3-3 0,0-5-3 16,0-4 3-16,-5-6-1 0,3-6-4 0,-3-3 1 15,0-6-1-15,-5-2-1 0,4-3 0 0,-4-4-5 0,0-1 1 16,0 1-1-16,3-3-3 0,-3 2 0 0,2 0 1 15,0-2 1-15,1 2-1 0,0-1 1 0,0 3-2 0,2-2-3 16,-2 3 4-16,-1-2 1 0,5 1-2 0,-7 3 0 16,4-1 1-16,-3 0-4 0,1-1-5 0,-2 2-5 15,0-6-14-15,-2 5-7 0,2-5-41 0,-1-4-47 0,-3 3-92 16,1-7-114-16</inkml:trace>
  <inkml:trace contextRef="#ctx0" brushRef="#br0" timeOffset="4890.83">6493 8244 1423 0,'-4'0'54'0,"-2"3"-19"0,-1-11 8 0,3 11 3 0,-7-1 2 0,9 4-3 0,-9-1 7 0,8 4-4 16,-8 3-47-16,8 2 24 0,1 5-4 0,-1 1 1 0,3 7 0 16,-2 0 3-16,2 2-3 0,2 5 9 0,1 0-1 15,-3 5 4-15,7-3-5 0,-4 1 0 0,3 1-4 16,-1-4 2-16,1 1-3 0,-1-4-4 0,1 0-6 15,0-2-10-15,-3-4 3 0,1-5-4 0,1-1 2 0,-4-4-2 16,2-3-1-16,-3-2 0 0,0-3 2 0,0-5 0 16,0-4 0-16,0-4-4 0,-1-5-6 0,-2-5-17 15,1-4-6-15,2-6-4 0,-3-5 0 0,3-5 2 16,-2-5-5-16,0-3 5 0,1-5 10 0,-1-4 14 0,-4-3 3 16,2 0 3-16,-3 0-4 0,1 3 1 0,-1-4 7 15,0 4-3-15,0-1 12 0,2 8 4 0,2 1 1 16,0 4 3-16,5 0 1 0,2 4-3 0,1 6-1 0,5 4 0 15,4 7-13-15,0 1-5 0,5 3 3 0,0 3-3 16,2 6-5-16,1 1 5 0,0 5-4 0,-1 2 2 0,-1 5 1 16,0 3 2-16,-2 4 0 0,-1 6 0 15,-2 3 7-15,-3 4-3 0,-1 2 2 0,-4 4 3 16,1 1-1-16,-2 2 4 0,-3-1 1 0,-3 1 0 0,0-4-1 16,-3-2-1-16,-5 0-1 0,0 0-3 0,0-1 3 15,-6-2-7-15,-2 1-1 0,-1-2 1 0,-2 4-3 16,-2-2 5-16,-1-3-3 0,1-2 1 0,-2 0-2 0,4-5 2 15,0-3-4-15,2-2 2 0,4-2 2 0,0-4-5 16,5-2 2-16,4-4-5 0,0 0 3 0,4-4-3 0,0-2 6 16,4-3 1-16,0 0-7 0,1-5 4 0,4 2-3 15,1-4 5-15,3 5-4 0,2-1 6 0,1 3-2 16,3 1 0-16,-1 3 9 0,4 3-4 0,-2 3 3 16,2 3 2-16,-4 3 0 0,4 5 0 0,-3 2 0 0,-2 4-1 15,4 1-1-15,-5 3 5 0,4 1-2 0,-4 0-6 16,0 0 2-16,-2-2 3 0,2 1-6 0,-2-1-1 15,-3-1 3-15,2-4-5 0,-3 0 1 0,0-4-9 0,-2 0-14 16,-1 1-32-16,4-7-23 0,-5 0-28 0,4-4-6 16,-6-2-67-16</inkml:trace>
  <inkml:trace contextRef="#ctx0" brushRef="#br0" timeOffset="5127.77">7133 7971 1641 0,'0'-16'31'0,"3"7"-29"0,0-6 61 0,-3 12-52 0,-3 8 18 0,0 3 15 16,0 9 7-16,-5-1 18 0,0 9-17 0,-8 1 45 15,7 5-51-15,-4 5 64 0,5-5-5 0,3 6-5 16,-1-1-6-16,8 4-9 0,-5 0-11 0,6 1-8 0,-3-1-4 16,7 2-12-16,-2 1-13 0,0 1-12 0,0-6 5 15,1-1-10-15,2-3-9 0,-2-1-2 0,2-4-11 16,0-3-3-16,1-4-8 0,-2-1-8 0,-1-4-26 0,-4-3-24 15,3 0-24-15,-7-4-42 0,7-4-37 0,2-5-7 16,-2-1-51-16,-3-4-47 0</inkml:trace>
  <inkml:trace contextRef="#ctx0" brushRef="#br0" timeOffset="5595.11">7353 8346 1871 0,'0'-15'-21'0,"0"-5"29"16,1 2 3-16,-2 7 10 0,1-2 17 0,1 2 6 0,1-2 7 15,1 2 3-15,-3-2 31 0,8 0-26 0,1 1 5 16,3-4-10-16,2 0-16 0,3-3-8 0,2 5-6 0,0-2-2 16,5 5-10-16,1-1-6 0,0 4-7 15,-4 1 1-15,4 2-3 0,-4 3 5 0,-2 2-1 16,-2 2 0-16,-1 3 3 0,-2 2-2 0,-4 3 1 0,-1 2-1 16,-3 0 3-16,-1 3-5 0,-5 2 3 0,-3 2 2 15,-2-4-2-15,-4-1-4 0,-1 0 4 0,-2 3 2 16,-2-5 1-16,-4 2 3 0,2 0-6 0,-4-1 0 15,2 0-1-15,-2 2 6 0,2-1-5 0,1-2-1 0,1-2-3 16,4 0 1-16,2-3 2 0,2-2-4 0,0 0 1 16,5-3 3-16,0-1-2 0,3 1-2 0,0-2 5 15,2-2-3-15,2-1-1 0,2 1 3 0,-1-5-1 0,3 0 3 16,0 2-3-16,5-5 3 0,-2 4-2 0,6-3 2 0,-4 0 2 16,3 1-3-16,1 1 1 0,0 0 2 0,1 2 3 15,-1 1-3-15,-1 2 5 0,3 2 1 0,-3 2 0 16,-2 2 3-16,2 3 6 0,-4 4-5 0,0 0 0 15,-3 3 7-15,2 4-7 0,-8-2 1 0,2 3 2 0,-3 0-3 16,-4 1-3-16,-1 0 3 0,-2-2-2 0,-4 0 0 16,1 0 8-16,-5 1 5 0,2-4-8 0,-3-1 2 15,-2-1 2-15,0-3-7 0,-4 2 4 0,1-6-1 0,-2 0-8 16,-4-2-8-16,1-1 7 0,-3-3-6 0,3 0-3 16,-1-7 7-16,0 1-10 0,3 0-8 0,3-4-16 15,-2 1-8-15,2-2-20 0,2-4-25 0,-5 1-40 0,7-1-53 16,2 0-65-16,1 1-63 0</inkml:trace>
  <inkml:trace contextRef="#ctx0" brushRef="#br0" timeOffset="22125.87">22032 16434 946 0,'-36'10'-2'0,"36"-10"23"0,0 0 4 0,0 0 7 16,0 0 5-16,0 0 5 0,0 0 5 0,-24 2 12 15,24-2 2-15,0 0-1 0,0 0-2 0,0 0-5 0,0 0 15 16,0 0-36-16,0 0 41 0,0 0-30 0,0 0-5 0,0 0-4 16,0 0 6-16,0 0 6 0,0 0-18 0,0 0 33 15,54 0-11-15,22-3-16 0,-52-1-7 0,1 0-16 16,-1-1-2-16,4 1-2 0,-1 1-3 0,3-3 3 16,0 4-5-16,0-1 3 0,0 0-3 0,0 0 5 15,-1 1-6-15,-3 1-2 0,0-1 1 0,-4-2 5 0,0 4-5 16,0-4 3-16,-6 4-2 0,1-3-5 0,-5 3-1 15,2-2 2-15,-5 2-11 0,1-2-28 0,-3 1-35 16,1 0-11-16,-3 1-59 0,0 0-63 0</inkml:trace>
  <inkml:trace contextRef="#ctx0" brushRef="#br0" timeOffset="22455.23">22091 16570 1182 0,'3'3'25'0,"-1"-3"22"0,9-3 9 16,3 1 28-16,-1-1-27 0,5-6 47 0,3 4-31 0,4 0 2 15,4-2-23-15,1 4-14 0,2-1 5 0,-1 0-18 16,2 1 27-16,1 0-41 0,2 0 44 0,-2-2 1 16,1 3 3-16,-3-4-1 0,-2 4-17 0,-2-2-6 0,-3-1 3 15,-3 2-3-15,-2 1-15 0,-6-2 0 0,0 3-10 16,-4-3 1-16,-2 4-3 0,-5 0-1 0,0 0-9 0,-1 4-10 16,-4-4-15-16,2 1-23 0,-4 3-33 0,-1-2-57 15,-5 3-43-15,-1-2-65 0</inkml:trace>
  <inkml:trace contextRef="#ctx0" brushRef="#br0" timeOffset="23643.73">24289 15766 1680 0,'0'0'43'0,"0"0"-1"0,0 0 5 0,1-39-1 16,-1 39-1-16,0 0-1 0,0 0 2 0,0 0-9 0,0 0-17 15,0 0-3-15,3-23 15 0,-3 23-5 16,0 0 14-16,0 0 8 0,0 0 10 0,0 0 12 0,0 0 14 16,0 0 5-16,-9 24 1 0,9-24-4 0,0 0 4 0,0 0-1 15,-21 114-7-15,17-90-13 0,-1 0-19 0,1-2-9 16,4 5-6-16,0-6-3 0,1 1-19 0,2 0-9 0,3-2-5 15,1-1-1-15,1-2-10 0,-2-1-28 0,2-3-12 16,0 3-40-16,1 15-265 0,1-21 101 16,1-1-80-16</inkml:trace>
  <inkml:trace contextRef="#ctx0" brushRef="#br0" timeOffset="23955.9">24651 15792 1249 0,'-3'-2'16'16,"0"0"4"-16,6-5 8 0,-6 3 16 0,3-4 3 16,3 5 19-16,-3 0-38 0,3-1 57 0,-3 4-42 15,3 0-2-15,-3 2-5 0,-3-4-13 0,3 7-1 0,0-3-6 16,0 1 57-16,-5 2-61 0,7-2 35 0,-4 3 6 15,4-1 10-15,-2 3 1 0,2-3 7 0,-2 4-12 0,1-1-16 16,-1 3 2-16,3-1-3 0,1 2-8 0,-4-1-9 16,0 3-5-16,0 0-10 0,1 0 0 0,-2 2 2 15,1-2-4-15,0 2 2 0,-4-1-5 0,4 2-3 0,0-2 0 16,-3 2 1-16,2-3-2 0,-1 1-3 0,-1-1-4 16,3 2-17-16,-7-4-32 0,6 4-37 0,-4-6-33 0,3-5-19 15,-4 1-48-15,3 3-68 0</inkml:trace>
  <inkml:trace contextRef="#ctx0" brushRef="#br0" timeOffset="24146.82">24477 16107 1911 0,'-2'6'-24'0,"-2"-3"5"16,8-6 7-16,-4 6 10 0,0-3 13 0,3 0 6 15,2 5-2-15,-1-5 4 0,4 0 32 0,1 0-1 16,5-1-5-16,1-1-7 0,3-3-15 0,1 3-4 15,2-2-2-15,3 1-6 0,-2-1-5 0,-1-2-7 0,1 5-15 16,0-3-32-16,-5 1-16 0,4-1-30 0,-6-3-6 0,0 3-38 16,-6 3-48-16,0-4-44 0</inkml:trace>
  <inkml:trace contextRef="#ctx0" brushRef="#br0" timeOffset="24330.28">24490 15740 1152 0,'0'-5'13'0,"0"-2"10"16,5-3 6-16,8 4 4 0,-4-2 18 0,0 1 2 15,4 0 6-15,3 1 0 0,-1 0-10 0,3 1-9 0,-1-1-3 16,2 3-37-16,-2 1 14 0,0-1-3 0,0-1-6 16,-3 3-5-16,0 1-2 0,1 3-19 0,-5-1-31 0,-2 5-2 15,0 0-67-15,-1 1-41 0</inkml:trace>
  <inkml:trace contextRef="#ctx0" brushRef="#br0" timeOffset="24750.38">24735 15958 1204 0,'-7'0'20'0,"7"0"12"15,-1-4 9-15,2 0 7 0,-1-1 7 0,4-1 0 16,-1 1 15-16,0 1-34 0,3-2 35 0,-2 6-37 15,3-4-7-15,0 7-8 0,-3-4 3 0,4 4 11 0,-3-1 3 16,4 3 35-16,-5 3-55 0,-4-8 26 0,0 0-1 0,0 0 8 16,0 0-6-16,0 0-13 0,0 0-11 0,0 0-2 15,0 0 0-15,26 60-1 0,-26-60 7 16,0 0-6-16,0 43-9 16,0-43 11-16,0 0-1 15,0 0 11-15,4 28-9 0,-4-28-2 16,0 0 2-16,0 0-4 0,0 0 0 15,0 0 6-15,13-14-15 0,59-91-16 32,-61 92 7-32,0-2 1 0,2 0-3 0,-4 5 6 15,1 1-7-15,2 4 3 0,-4-2 2 0,-8 7-17 47,45 47 19-47,-25-20-2 0,-16-14-2 0,-1 0 4 0,0 3-1 0,0-4-3 16,0 2-6-16,2-2-10 0,-4 2-19 15,3-3-14-15,-4-11-28 0,0 0-45 0,0 0-20 0,0 0-53 16,0 0-55-16</inkml:trace>
  <inkml:trace contextRef="#ctx0" brushRef="#br0" timeOffset="24950.98">25160 16014 1823 0,'0'0'-19'0,"0"0"44"16,19-9-5-16,-19 9 16 0,0 0-9 0,0 0-4 15,0 0-5-15,0 0-46 16,29-9-6-16,-29 9-31 0,0 0-4 0,0 0-44 0,0 0-48 16,0 0-52-16</inkml:trace>
  <inkml:trace contextRef="#ctx0" brushRef="#br0" timeOffset="25812.86">25369 15912 1416 0,'-5'-3'25'0,"2"1"6"0,1-4 13 0,6 2-37 15,-6-3 50-15,0 5-41 0,2-4 46 0,2 5-27 0,-2 1-15 16,0 0 8-16,0 0-45 0,0 0 40 15,0 0-43-15,17 14 34 0,-17-14 5 16,0 0 13-16,51 54-14 0,-43-45-1 16,-8-9 4-16,0 0-2 0,0 0-3 0,0 0 7 15,0 0-2-15,6 47-17 16,-6-14 14 15,0-33-2-31,0 0 3 16,0 0-12-16,0 0-23 15,25-94 6 1,25-6 3 15,-15 61 8-31,-26 39-3 0,-5 0 3 0,5 3-2 16,-9-3 18 0,0 0 0-16,26 96-2 15,-26-96 5 1,13 56-8-1,-6-15-3 1,-7-41-5 15,37-67 1 1,16-33-11-17,-46 86 4-15,-7 14-15 16,15-8 7-1,-15 8 30 1,11 45-16-16,-11-45 14 31,30 101-2-31,-30-101 12 16,0 0-10-16,33 56-10 16,-33-56 8-1,33 6-27-15,-33-6-13 16,0 0-5-16,0 0 9 15,62-23 4-15,-62 23-3 0,0 0 2 16,84-67 10 0,-84 67-11-1,23-82 13-15,-23 82 29 32,-8-32-12-32,8 32 5 15,-39 0-17 1,39 0 16-16,0 0 16 0,0 0-8 0,0 0 11 15,0 0 8-15,-59 69-5 0,59-69 0 0,0 0-3 16,0 0 7-16,-10 69-7 0,16-60-2 0,1 1-7 16,0-2-5-16,-1-1 1 0,6 1-2 0,-2-4-5 15,3 0-12-15,3-2-13 0,-3 1-12 0,4-1-36 16,-4-2-43-16,5-2-40 0,2-2-21 0,-2 3-45 0,-1-6-50 16</inkml:trace>
  <inkml:trace contextRef="#ctx0" brushRef="#br0" timeOffset="26408.48">26078 15778 1688 0,'-5'-1'-23'0,"-2"-3"55"16,10 0-24-16,-3 4 3 0,-3 0 6 0,3 0 14 0,0-3 11 0,0 6 3 0,-3-3 23 0,6 2-52 16,-3-2 22-16,0 0-3 0,3 0-7 0,1 0-13 0,2 2-11 15,1-1 2-15,0 3 7 0,-1 1 2 0,1 0 6 16,3 3 9-16,0 1 7 0,-3 2 2 0,2 1 5 0,-2 2-5 15,0 0-6-15,0 0-5 0,1 4-6 0,-7-5-7 16,4 2-7-16,-2-4 0 0,2 3-5 0,-4-3-2 0,-1 0 1 16,4-1-3-16,-4-2 5 0,0-2-5 0,0 1 4 15,3-4-2-15,-6 1-2 0,6-1 5 0,-3-2 2 16,-3-1 6-16,6 0-4 0,-3-1 4 0,0 0-4 0,0-5-5 16,0 5 0-16,0-7-10 0,1 2-4 0,1-2-7 15,0-1-4-15,1-1 2 0,-2-1-2 0,3-2 1 16,-3 0-1-16,5 0 3 0,-3-2 1 0,2-1 4 0,-2-1 3 15,4 2 0-15,-2-3 0 0,0 4 2 0,0-2 4 16,0 3 2-16,0 1-2 0,0 2 2 0,0 1-1 16,-2 5 1-16,0-2-1 0,1 2-1 0,-2 3-2 0,0 2 1 15,-1 4 2-15,1 1-1 0,1 1-2 0,-1 2 7 16,1 1 2-16,0 3 2 0,-1-1 0 0,-1 0 2 16,3 3 0-16,-3-3-1 0,1 1-1 0,0-2 1 0,0 2-4 15,1-2 2-15,-3-2 1 0,2 0-2 0,1-3 1 16,-1 2 0-16,-1-1 5 0,1-1-5 0,0-2-1 0,-2-2-1 15,1 2 2-15,1-3-1 0,-2 1 2 0,0-2 1 16,1-2 0-16,1 1-1 0,0-3 4 0,1 2 0 16,1-2-6-16,-1-3 3 0,2 0-4 0,0-2-1 15,1-3-2-15,2-1 0 0,0 0 0 0,2-2-1 0,-1 0 1 16,4 0-2-16,-4 1 4 0,3 1-4 0,0 2 3 16,-3 2-1-16,5 1 1 0,-6 5-1 0,1 1-1 15,-1 2 4-15,1 2-5 0,-5 1 8 0,1 5 4 0,2 1 3 16,-4 2-1-16,0 2 2 0,0 1 1 0,-3 1-1 15,5 2 7-15,-5-2-9 0,1 2-6 0,-1-2-4 0,2-1 3 16,1 0-3-16,-1-1 0 0,-1 1-17 0,3-5-22 16,-3 2-19-16,4-2-28 0,-2-4-41 0,0 0-20 15,2 1-44-15,0-6-57 0</inkml:trace>
  <inkml:trace contextRef="#ctx0" brushRef="#br0" timeOffset="26766.44">26684 15834 1378 0,'4'0'31'0,"-4"0"31"0,3 0-28 0,-1 0 50 0,-2-3-38 16,0 3 12-16,0 3 14 0,-2-3 4 0,0 3-29 0,1-1-31 15,1-2 32-15,-4 4-52 0,4-4 40 0,0 1-12 16,0 3-11-16,0 0 2 0,4 1 1 0,-4 0 9 0,3 2 1 16,0 2 3-16,4 1 2 0,-4 0 0 0,4 1 4 15,0 2-2-15,1-1-7 0,0 0-5 0,4 2-4 16,-4-1-1-16,2-4-2 0,2 3-2 0,-2-2-5 0,1-3-2 15,1 1-2-15,-2-3-2 0,0-1 2 0,0-1 0 16,0-2-3-16,-2-1-1 0,1 0-2 0,-2-2-3 16,1-1-4-16,-3-1-10 0,1 1-9 0,-2-5-11 0,3 2-5 15,-4-3 1-15,2 2 1 0,0-5-16 0,-5 1-5 16,3-4 6-16,-3-1 0 0,0 2 13 0,-3-5 3 0,-1 1 1 16,-2 0-1-16,-4 2 15 0,1-1 50 0,1 3-32 15,-5 4 6-15,-1 1-3 0,1 6-1 0,0-1 36 0,-2 2-30 16,1 4 1-16,0 1-10 0,-2 1 6 0,3 0 38 15,2 3-36-15,0-1 33 0,3 3-81 0,2-5 61 0,1 4-49 16,3 3-18-16,1-4 12 0,1 3-63 0,1-2 8 16,4 2-72-16,-2-5 4 0</inkml:trace>
  <inkml:trace contextRef="#ctx0" brushRef="#br0" timeOffset="27613.07">26930 15829 1711 0,'0'-9'-25'0,"3"4"50"16,0-5-25-16,0 3 3 0,-3 1 2 0,3 2 1 0,2-1-1 15,0 5 8-15,-2 0 22 0,5 3-44 0,-3-6 28 0,3 6 10 16,0-1 3-16,1 2 7 0,0 2 2 0,3 1-5 16,-2 4 13-16,2-2-6 0,-3 5-1 0,5-3-14 0,-6 2-2 15,4 0-11-15,-2 1 5 0,-2 0-9 0,0 0-8 16,2-1 4-16,-2-1-5 0,-2 0 2 0,-1-2-5 0,0 2 6 15,-5-4-7-15,1 1 7 0,-1-2-2 0,-1-2-8 16,1 0 2-16,0 0 1 0,-4-2-2 0,1-2-2 16,-2-1-3-16,1 0-12 0,0-1-4 0,-5-2 3 0,4-2-7 15,-1-1-9-15,0-2-10 0,1 2-1 0,3-4 2 0,-1 0 6 16,0-1 2-16,6-3-6 0,2 4 42 0,0-6-46 16,4 5 54-16,-1-5-51 0,5 4 33 0,-2-2 2 15,0 3 3-15,0-2 6 0,-3 6-42 0,-2-4 61 16,3 4-44-16,-5-1 52 0,4 4-28 0,-5-1-2 0,2 1 1 0,0-1 0 15,2 3 11-15,-4 0-16 0,2-3 9 16,-2 5 0-16,1-2 2 0,-3 1 8 0,1-1-27 0,-2 2 45 16,1 0-50-16,-2 0 69 0,2 0-59 0,-2 2 58 15,1-2-42-15,-3 3-2 0,-2 2 28 0,5-1-37 0,-7 1 44 16,7 3-44-16,-8-3 60 0,2 8-45 0,3-7 37 16,0 4 1-16,-2-2 2 0,2 2 2 0,1-1 4 0,1-1-7 15,1 0 0-15,0 0-10 0,0 1 7 0,1-3-2 16,-1 3-1-16,3-3-7 0,1 0 0 0,1 0-9 0,-1 1-7 15,4-3 2-15,-2 2-5 0,2-5-3 0,2 3-1 16,2-3-2-16,-2 2 2 0,1-1-7 0,0-2 1 16,0 0-3-16,3-2-1 0,-4-1-1 0,-1 2-7 0,2-3-3 15,-3-1-12-15,0 1 4 0,-5-3-1 0,4 3-5 16,-3-3 1-16,-1 0 1 0,1-2 5 0,-4 0 3 16,1-1 10-16,1-2-2 0,-2 2 4 0,0-2 1 0,0 1-2 15,0-1 3-15,-2 1-1 0,1 3 2 0,1 1-1 16,-4 3 0-16,4 1-4 0,0 2 5 0,0 1 1 15,-1 1-3-15,1 2 3 0,0 2 4 0,-2 5 4 0,2-1 3 16,2 5 5-16,-2 1 5 0,1 5 3 0,3 1 7 16,-1 4-3-16,0 0 3 0,4 3 6 0,-1 0 6 0,5 2 4 15,-5-1-2-15,4 3-2 0,-4-3-6 0,7 1 0 16,-5-1-7-16,0-1-8 0,1-1-7 0,-4-3-7 16,-1-1-1-16,1-1 1 0,-3-3 2 0,-1 0 4 15,-1-3 2-15,-3-4 3 0,2-1-3 0,-3-2 2 0,-4-2-4 16,-1-6 0-16,3 2-6 0,-5-7-1 0,-3 0-1 15,2-3-7-15,-1-2 6 0,0-6-8 0,0-1-6 16,0-2-1-16,4-3-7 0,1-3-9 0,4-1 1 0,0-1 2 16,4-1-5-16,1 2 6 0,1-1 4 0,3 3-1 15,-2 3 13-15,3 2 0 0,1 3 1 0,2 2 3 0,-4 3-5 16,3 3 2-16,0 2 0 0,-2 1 2 0,5 3-5 0,-1 1 5 16,-2 0-3-16,1 0 0 0,-3 3 5 15,1-1-1-15,1 2-1 0,-3-1-5 0,2 1-4 0,-2 0-21 16,0 0-11-16,-4 1-26 0,2 4-33 0,-4-4-40 15,2 0-42-15,1-2-16 0,0 5-56 0,-4-8-47 16</inkml:trace>
  <inkml:trace contextRef="#ctx0" brushRef="#br0" timeOffset="27919">27551 15659 1641 0,'-3'0'16'0,"-1"0"-31"0,8-2 50 0,-3 4-27 0,1 1 7 0,1 1 11 0,0 2 27 16,1 3 12-16,1 0 1 0,3 4 43 0,1 1-37 0,0 4 34 15,4 1-2-15,3-4 0 0,0 7-18 0,-2-3-4 16,2 7-8-16,-2-5-12 0,0 3-12 0,-3 0-3 0,-5 1-10 0,2-3-5 15,-4 2-11-15,-3-3-7 0,-1-1-10 16,-3-1 1-16,-3-3-3 0,1-1-10 0,-6 0-28 0,-2 1-56 16,-6-3-82-16,3-3-64 0,-4 0-117 0</inkml:trace>
  <inkml:trace contextRef="#ctx0" brushRef="#br0" timeOffset="43156.62">14216 5382 1516 0,'0'-3'11'0,"5"3"13"0,-5-3-36 0,0 3 65 0,0 0-44 0,0 0 72 0,0 4-48 0,-7-5 16 15,7 3 0-15,-1-2-10 0,1-1 50 0,0 1-52 0,0-4 56 16,0 2-63-16,0-5 53 0,4 7-8 0,-4-5-9 0,4 4 9 15,-4-1-6-15,1 2-4 0,-1-2-7 0,0 4 1 16,0-2-5-16,0 0-8 0,0 0-3 0,0 0-3 0,0 0-3 16,0 0 1-16,0 0 2 0,0 0-5 0,0 0 3 15,0 0 1-15,0 0 3 0,0 0-6 0,0 0-7 0,0 0-9 16,0 0 0-16,0 0-18 0,0 0 8 31,3 28-4-31,7-25-5 0,-2 0 1 16,4-2-4-16,4 1 8 0,2-2-13 0,0 4 2 0,3-4 1 15,-2 1 4-15,2 1 0 0,-4-2-3 0,0 0 5 0,1 0-4 16,-4 0 6-16,2 0-6 0,-4-2 3 0,0 2-5 16,2 0 1-16,-1 0 3 0,-7-1 0 0,6 1-1 0,0 0 2 15,-6 0 2-15,1-2-2 0,0 2 3 0,-4 0-3 0,-3 0-4 47,0 0 22-16,0 0-30-15,0 0-11 0,0 0-19-16,0 0-37 0,0 0-47 0,0 0-69 0,0 0-78 15</inkml:trace>
  <inkml:trace contextRef="#ctx0" brushRef="#br0" timeOffset="45081.34">15103 5330 667 0,'1'5'4'0,"1"-5"7"0,-2 5 12 0,0-5 9 0,0 2 0 0,0-2 6 16,-2 2 5-16,2-2 7 0,0-2 4 0,-1 2-5 15,1-1-3-15,0 1-7 0,0-2 2 0,-2 2-2 0,2-4 3 16,0 4-11-16,0-1 0 0,-3 1 2 0,3-3-5 0,0 3 4 16,0-2 5-16,0-1 3 0,-3 2-2 15,3 1 5-15,0 0-12 0,0 0 2 0,0 0-30 0,0 1 32 16,-3 3-47-16,3-4 47 0,0 3-53 0,0-2 56 16,0 4-46-16,0-5 42 0,0 1-9 0,0-1-1 15,0 1 12-15,0-1-61 0,0 1 55 0,3-2-59 0,-3 1 54 16,0 1-49-16,3 1 38 0,-3-2-35 0,5 1 33 15,-4-1 12-15,2 0-7 0,-1 0 9 0,5 2 1 0,-4-2 6 16,3 0 0-16,5 2 0 0,-1-2-9 0,2 0-1 16,2 0-1-16,-1 0-7 0,1 0-7 0,1 0-3 15,0 0 1-15,-2-2-6 0,1 0 3 0,-1 1-7 0,-2-1-1 16,3 1 7-16,-4 0 2 0,-2 0-3 0,3-1 1 16,-5-1 4-16,2 2 0 0,-5 1 1 0,2-2 4 15,1 1-5-15,-3 0 0 0,0 1 3 0,-3-3-1 0,2 6 5 16,0-6 2-16,-2 3 5 0,0-1 4 0,-2 1 0 15,2 0 2-15,0 0-2 0,-2-4 0 0,2 4-7 16,0-1-2-16,0 1-2 0,-3-2-6 0,3 2-4 0,0 0 1 16,0 0-1-16,0 2-2 0,3-4 2 0,-3 2-1 15,0 0-2-15,0 0-2 32,0 0-44-32,0 0-7 0,0 0-43 15,0 0-6-15,0 0-80 0</inkml:trace>
  <inkml:trace contextRef="#ctx0" brushRef="#br0" timeOffset="48377.28">15664 5307 852 0,'0'0'25'0,"0"0"-8"0,0 0 2 0,0 0 11 0,0 0 14 0,7 18 3 16,-7-18 6-16,0 0 5 0,0 0-10 0,0 0 9 15,0 0 4-15,0 0 0 0,0 0 0 0,23 5-54 16,-23-5 45-16,0 0-9 0,0 0-1 16,0 0-26-16,92 4 13 0,-92-4 9 15,0 0-6-15,0 0 7 0,0 0-6 0,242 5-44 16,-209-3 45-16,2-3-57 0,0 3 51 0,-2-3-58 0,0 2 47 15,0-2-49-15,2 2 42 0,-2-2-1 0,2 1-4 16,-1 0 1-16,-3-1 1 0,2 1 4 0,-1-1 0 0,1 1-2 16,2 1-1-16,-5-1 0 0,0 1 0 0,1-1-2 15,-2 1 2-15,1 1-4 0,0-2 1 0,0 1-1 16,2 1 2-16,-2 0-4 0,2 1 3 0,-1-3-2 0,1 4 5 16,2-3-6-16,-1 2 0 0,-1-1-2 0,-3 3 4 15,-4-3-3-15,4 1 1 0,-1 1 3 0,2 0-14 16,-3-2 6-16,1 0-5 0,-1 1 7 0,6-2-6 0,1 1 3 15,-1-2-2-15,-1 0 1 0,-2 0 7 0,-2 0 4 0,4 0 7 16,-4 0-4-16,0-2 6 0,-1 1 6 16,-3 0 1-16,2-1 1 0,-3-1-2 0,-1 1-1 15,-2-1-6-15,-2-1 2 0,-18 4 1 16,0 0-1 0,65-9-9-1,-13 7-14 16,-15 2 10-15,-9 1 2 15,-28-1 22-31,0 0-8 0,0 0-2 16,0 0 4-16,0 0-2 0,0 0 7 0,0 0-2 16,0 0-7-16,0 0 0 0,0 0 7 15,0 0-7-15,0 0-7 16,0 0-26-16,0 0-18 15,0 0-27-15,0 0-23 0,0 0-7 0,0 0-61 16,0 0-59-16</inkml:trace>
  <inkml:trace contextRef="#ctx0" brushRef="#br0" timeOffset="73015.25">17307 12305 1063 0,'0'0'36'0,"0"0"-3"0,0 0 5 0,0 0 9 0,-24-9 7 0,24 9 16 0,0 0 1 0,0 0-7 0,0 0-1 15,0 0-18-15,-17 4-52 0,17-4 23 16,0 0-46-16,0 0 23 16,0 0 48-16,0 0-21 15,0 0 23-15,0 0-1 0,4 17 11 16,-4-17-8-16,0 0-18 16,0 0-51-16,0 0 44 0,0 0-3 0,64 13-1 0,-64-13 7 15,0 0-3-15,0 0-1 0,0 0 5 0,0 0-1 0,0 0-3 16,0 0 0-16,173 5-3 0,81-4 10 15,-210-5-13-15,2 2-7 0,-2-1 7 0,1-1 3 16,1 0-2-16,0-1 6 0,-2 1-4 0,3-1 2 0,-4 0 1 16,4 0-1-16,-4 0-5 0,1 0-1 0,-1-3 1 0,-3 3-5 15,-1 2 1-15,-8-1 0 0,0 0-4 16,0 0 4-16,-3 1 1 0,0-2 1 0,-1 2-2 0,3 0 2 16,-2 2-3-16,5-1 1 0,-1 1-3 0,-3 1 2 15,-1 0 0-15,-4 0-6 0,1 1-4 0,-8-1 1 16,1 2 0-16,-4-2 1 0,-2 1-1 0,-2-1 1 0,-4 1-3 15,1-1 4-15,-4 0 5 0,0 2 6 0,0-2 4 16,-3 0 1-16,2 0 2 0,-2 0 0 0,0 0 1 16,0 0-3-16,0 0 3 0,-2 0-6 0,2 0-4 0,0 0-5 15,-3 0 1-15,3-2-1 0,0 2-2 0,0 0-3 16,0 0-1-16,0 0-3 0,0-1 1 0,0 1 6 0,3 0-5 16,-3 0 2-16,2 0 1 0,-2 0 1 0,0 0 1 15,0 0 1-15,0 0-4 0,0 0-2 0,0 0 5 16,0 0-4-16,0 0-3 0,0 0 5 0,-2 0-6 0,2 0 3 15,-3 1 1-15,3-2-1 0,0 1 0 0,-1-1 0 16,1 1-11-16,0 0-16 0,-3 0-17 0,3 4-35 16,-4-6-42-16,4 1-28 0,-3 0-86 0</inkml:trace>
  <inkml:trace contextRef="#ctx0" brushRef="#br0" timeOffset="75406.31">17263 11951 997 0,'3'-2'18'0,"1"0"19"0,-4 4 7 0,0-4 16 0,0 0 17 0,0-1 11 0,1 1-30 0,3 2 56 0,-4-1-51 0,5 1 47 15,-5 1-57-15,0-1 2 0,0 2-5 0,-3-2-6 16,3 5 37-16,-3-5-53 0,3 0 43 0,0 0 0 16,0 0-24-16,0 0-7 0,0 0-3 0,0 0-3 15,0 0-3-15,0 0-2 0,0 0-2 0,0 0 8 0,0 0-2 16,0 0-4-16,0 0-5 0,0 0 1 0,0 0-1 15,-17 0-6-15,17 0-1 0,0 0 11 0,0 0-2 16,0 0 9-16,0 0 3 0,0 0 3 0,-68 2-4 16,-21 0-5-16,69-2 1 0,-1 2-10 0,-1 0-13 15,-3-2-1-15,-5 1-8 0,-4-1 0 0,-1 0-6 16,1 0 5-16,0 0-3 0,0 0 5 0,0 0 3 0,3 0-10 16,1 0 2-16,3-1 1 0,2 1 7 0,3 0-4 15,2 0-2-15,3 0-2 0,3 0 3 0,1 0 0 16,13 0-23-1,0 0-10-15,0 0-9 16,0 0-14-16,0 0-12 0,0 0-20 0,0 0-22 16,0 0-26-16,0 0-20 0,0 0 14 0,0 0-36 15,0 0-33-15,0 0-21 0</inkml:trace>
  <inkml:trace contextRef="#ctx0" brushRef="#br0" timeOffset="75821.69">16757 11824 1129 0,'0'0'18'0,"0"0"15"0,0 0 15 0,0 0 18 0,0 0 8 0,0 0-29 0,0 0 56 0,11-19-48 15,-11 19 41-15,0 0-59 0,0 0-12 0,0 0 10 16,0 0-58-16,0 0 47 0,0 0-55 15,0 0 52-15,0 0 4 16,-30 40-15-16,22-34-11 0,0 1 3 0,-3 0 0 16,2-2 2-16,-3 3 4 0,-1 0-7 0,0-1 1 15,-5 0 3-15,2-2 1 0,1 5-3 0,-1-5-2 0,-1 2 2 16,2 1-4-16,0-3-1 0,3 1 7 0,-2-1-2 16,6 0-2-16,0-3 4 0,0 0 1 0,2 2-3 15,3-3-1-15,3-1 4 0,-1 0-4 0,1 0 6 16,0 0 13-16,1 0 6 0,2 0 6 0,-3-1 3 0,5 1 0 15,-1 0 10-15,1 0 7 0,2 0 11 0,-1 2-8 16,3-2 0-16,3 6 6 0,-1-1 0 0,1 2 3 16,-1 1-7-16,2 4-3 0,0 2-13 0,-1 2-1 15,1-3-7-15,-2 5-13 0,0-3-5 0,2 3 4 0,1-5-5 16,0 2-17-16,-1 0-37 0,-2-1-71 0,1-6-108 16</inkml:trace>
  <inkml:trace contextRef="#ctx0" brushRef="#br0" timeOffset="78398.99">14973 11964 946 0,'0'0'24'0,"0"0"-4"0,-51-57 4 16,51 57 1-16,0 0-6 0,0 0 5 0,0 0 5 15,0 0-27-15,0 0 14 16,0 0 10-16,0 0 3 0,-20 5 12 0,23 3 3 0,-3 3 8 15,0 0 23-15,2 3-24 0,0 0-4 0,-1 2-1 0,1 2-54 16,2-2 37-16,-4 2-8 0,3-2 3 0,-1 2-65 16,1-1 42-16,-1-2-4 0,-1 0 1 0,1 2 47 0,0-4-43 15,-1 1 4-15,2 2-41 0,-3-3 83 0,2 1-72 0,-2-4 43 16,3 4-42-16,-4-9 44 0,4 8-44 0,-5-9 48 0,2 1-15 16,-1-3 13-16,1 1-17 0,-2-2 17 0,2 2-3 15,-2-1 3-15,2-1 11 0,0-1-52 0,-3 1 54 0,3 0-44 16,0-2 65-16,0-1-49 0,0-1 37 0,0-1-45 0,0-3 37 15,0-1-4-15,-3-3-1 0,1 1-9 0,1-1-19 16,-3-2-5-16,3-1 6 0,-1-1-4 0,2-2-1 0,-3-1-1 16,0 0 1-16,2 0 2 0,1-3 2 0,-2 3-4 0,2-4-1 15,0 1-1-15,0 1-1 0,3 0 5 0,0-1-4 0,0 3 7 16,0 2-3-16,2-1 2 0,0 3-3 0,3 1 3 16,1 0 3-16,-1 4-5 0,0-1 0 0,2 0-4 0,4 2 1 15,-1 1 0-15,2 0-1 0,0 2-1 0,2-1-2 0,-2 3 0 16,0-1 3-16,4 2 0 0,-5 2 1 0,2 0-7 15,2 2 9-15,-6 2-2 0,2-1-2 0,-1 4 4 0,1 2 1 16,-4-1-2-16,0 2-1 0,-1 2 8 0,-1-1-8 0,0 2 4 16,-3 0 1-16,-2 1 0 0,3 0-3 0,-3-1 1 0,0 0 0 15,-3 3 0-15,0-2 1 0,0 0 0 0,-2-1 0 16,-1 0-4-16,-3 1 2 0,2-2 1 0,-3-2-3 0,-1 2-3 16,0-1 3-16,-3-2 1 0,0 0-1 0,-3 0 2 0,0-3-1 15,-4 4-2-15,2-2 6 0,-1-2 0 0,1 2-2 16,-1-2-6-16,2-1 4 0,2-2 1 0,1 2 0 0,1-5 0 15,2 2-1-15,-1-2-1 0,5-2 1 0,1 2 5 0,0-3-1 16,0 0-5-16,1 0 0 0,1-2 3 0,1-1-5 0,1-1 1 16,0 1 0-16,1 0-4 0,3-1-3 0,-3 2 7 0,7-1-2 15,-4 1-2-15,4 2 0 0,-1 1 5 0,2 2-4 16,2-2 2-16,1 4 1 0,-2-1 0 0,2 2-1 0,0 0 3 16,-1 6 9-16,2-3-7 0,1 3 2 0,-3 0 1 0,0 0 2 15,0 3-5-15,4 0 6 0,-5-1-6 0,2 0-2 16,1 1-1-16,-3-3 6 0,1 3-3 0,-1-3-2 0,2 0 2 15,-2-3-2-15,0 3 3 0,0-4-9 0,-1 3-23 0,-3-1-18 16,2-5-27-16,-4-3 20 0,1 2-31 0,-2-2-39 16</inkml:trace>
  <inkml:trace contextRef="#ctx0" brushRef="#br0" timeOffset="78845.09">15435 11940 1347 0,'2'-9'13'0,"-5"5"28"0,3 1-37 0,-7 1 45 0,10 2-37 0,-6 0 34 0,3 2-37 0,0 1 40 15,3 1-50-15,-6 0 21 0,3 3-7 0,0-2 20 16,0 6-12-16,-3-2 16 0,6 3 1 0,0 1-37 0,1-1 37 16,-1 3-44-16,-2 1 38 0,8-4-60 0,-9 3 51 0,7-3-51 15,-5 2 32-15,-2-1-2 0,0 0 1 0,0-2-3 0,1-1 5 16,-1-3-4-16,-1 3-5 0,2-1 2 0,-2-2 5 15,1-2-2-15,0-1 1 0,1 0-5 0,-2 2 3 0,1-4 0 16,0 1 2-16,1-3 5 0,-1-3-6 0,0 3 4 0,0 0 16 16,0-1 13-16,-1-3-2 0,-1 1-1 0,0-5 3 15,1 3-6-15,-3-8 4 0,1 4-4 0,3-4-18 0,-4-4-10 16,4 0 1-16,-2-3 1 0,4 0-4 0,-2-4-5 0,0 1 6 16,4 0-2-16,-1-1-2 0,1 1 1 0,1-1-3 0,-1 1 0 15,3 3 2-15,0 1 2 0,0 2-1 0,2 1-2 16,-2 5 4-16,3 1-2 0,-1 3 0 0,-1 1 2 0,1 4-1 15,4-1 2-15,-4 6-2 0,4-1 5 0,-1 4 0 0,1-1 6 16,0 4 2-16,-4 3-3 0,1-1 5 0,1 3-3 0,-5 1 4 16,1 1-1-16,-3 0-3 0,0 3-3 0,0-2-4 15,-1 1 12-15,0 0-3 0,2-1 5 0,0 0 0 0,1 0 4 16,-2-3-5-16,3 0 3 0,-2 0 3 0,1-1-8 0,-2-2-5 16,0 0 0-16,-4-3-5 0,5 1-5 0,-3 0 4 15,1-2-7-15,-2 2-20 0,-8-6-38 0,8 3-30 0,-1-4 2 16,-3-1-42-16,3-1-46 0</inkml:trace>
  <inkml:trace contextRef="#ctx0" brushRef="#br0" timeOffset="79018.03">15470 12023 1400 0,'7'-2'11'0,"-5"0"21"0,-11-1 6 0,16 5-35 0,-10-4 55 0,6 2-49 0,-3-1 49 15,9-2-48-15,-5 3 35 0,9-5-69 0,-2 2 53 16,0-1-20-16,8-3 0 0,-3 2-8 0,6-3-16 0,-3 0-16 16,3 1-37-16,0 0 9 0</inkml:trace>
  <inkml:trace contextRef="#ctx0" brushRef="#br0" timeOffset="79549.02">15819 11824 1385 0,'0'-2'7'16,"0"2"19"-16,0 0 7 0,0 0 4 0,0 0 20 15,0 0 17-15,0 0-69 0,0 0 46 0,0 0-69 16,0 0 51-16,0 0 10 0,0 0-12 0,0 0-49 16,0 0 51-16,0 0-62 0,0 0 61 0,0 0-53 0,0 0 51 15,0 0-60-15,3 69 47 16,18 63-18-1,-12-76-5 17,-5-18 12-17,-4-38 11 1,0 0 0 0,0 0-11-16,0 0 11 15,-26-69-15-15,1-18-3 16,22 66-4-16,-2-1 8 15,0-3-5-15,2 2-1 0,1 2 0 0,-1-1 0 0,3 2 1 0,2 3 4 16,1 0-6-16,0 4 0 0,0 2 1 0,4-2-2 16,-1 4-2-16,3 1 6 0,-1 1-6 0,2 2 4 0,2-1-1 15,0 3 5-15,1 0 4 0,2 3 9 0,-2 1 6 16,3 3 3-16,-2-3 11 0,5 6-4 0,-6-1 9 0,4 3-7 16,-4 0-7-16,2 0-2 0,-3 1-5 0,1 2-4 0,-4-2-2 15,2 0 2-15,-6-1 5 0,2 1 3 0,-5-3 9 0,3 0 0 16,-5 0 3-16,1 0 0 0,-4-2 6 0,1 2-3 15,-4-1-6-15,0-1-3 0,0 0-5 0,-6 2-4 0,0-2 1 16,-1 0-5-16,-1-2-11 0,-4 3-11 0,3-4-21 16,0 1-24-16,2 0-35 0,1-3-36 0,3-3-11 15,-4 0-55-15</inkml:trace>
  <inkml:trace contextRef="#ctx0" brushRef="#br0" timeOffset="82795.03">15912 13454 1056 0,'0'1'8'0,"0"-1"11"0,10-2 6 0,-7 3 8 0,-3 0 7 0,3-1 12 0,1 6 24 16,1-6 4-16,5 5-34 0,-2-2 54 0,5 2-39 15,4 2 7-15,4-3 13 0,5 1-7 0,3-5-10 16,7 3 14-16,2-3 27 0,10-1-55 0,3-1 43 0,5-5-6 16,1 6-23-16,3-4-1 0,4 2-10 0,-4-2-14 15,0 2 8-15,-3-1 5 0,0 3-7 0,-7 0-6 0,-4 1 5 16,2-2-3-16,-12 2-1 0,2 2-4 0,-6-1-14 16,-4 0-13-16,-6 1-3 0,-1 0 0 0,-7-2-4 15,-3 3-5-15,-2-1 4 0,-4 0-2 0,-2-1 3 16,-1-1 3-16,-2 3 1 0,-2-1-1 0,2-1-1 0,0 0 4 15,0 0-6-15,0-1 2 0,-3 1 2 0,2-1-5 16,-1 0-8-16,0 0-3 0,1 0-31 0,1-1-30 16,-2 0-38-16,2 3-41 0,0-3-56 0,0 1-21 0,2-2-51 15</inkml:trace>
  <inkml:trace contextRef="#ctx0" brushRef="#br0" timeOffset="83267.82">18411 13506 695 0,'-10'22'40'0,"10"-22"0"0,0 0 24 0,0 0 13 0,0 0 11 0,0 0 30 0,0 0 12 0,0 0-38 0,0 0 40 15,0 0-45-15,0 0-14 0,0 0-13 0,0 0-8 0,0 0-28 16,0 0-1-16,0 0 40 0,48 16-61 0,-48-16 39 16,0 0-7-16,0 0 0 0,0 0-1 0,144 0-4 15,-112-5-12-15,-1 5-9 0,7-4-6 0,3 3-1 0,-1 0 4 16,-1-1-2-16,-5 2 5 0,-1-2 1 0,-3 1-1 16,-3 0 1-16,-2 1 2 0,-5 0 1 0,-2 0-4 15,-2 0-1-15,-4-2-6 0,-2 2-2 0,-1-1 3 0,-1 1 2 16,-5 0-2-16,2 0-5 0,-3 0 0 0,-2-2-2 15,0 4 1-15,-2-2 0 0,2 0 2 0,0 0-8 16,-3 1-17-16,3-1-18 0,-2 0-30 0,6 0-8 0,-4-3-59 16,0 5-57-16</inkml:trace>
  <inkml:trace contextRef="#ctx0" brushRef="#br0" timeOffset="83971.87">16493 14501 738 0,'3'-3'16'0,"2"6"9"0,-4-3 6 0,4 2 10 0,-5-2 15 0,8 0 6 0,-1 0 14 0,5-2 11 15,-1 2-4-15,6-3 7 0,4 3-7 0,3-2-1 0,4-2-46 16,2 1 53-16,5 1-57 0,0-2 33 0,3 2-41 15,4 0-14-15,1-3 7 0,4 1-10 0,-4-1 33 0,-1 3-61 16,-3-1 47-16,0-2-42 0,-4 0 33 0,2 0 2 16,-6 1-9-16,-2-1 0 0,-2 1 3 0,1 0 1 0,-3 0-7 15,-4 3-4-15,-2-5-3 0,-5 5-2 0,-3-2 5 16,-3 2-2-16,-5 1-3 0,1-2 1 0,-3 2 2 0,-1-1 0 16,-1 1-8-16,-1 1-14 0,0-1 4 15,2 2-21-15,0-4 15 0,0 4-55 0,0-4-4 0,-3 4-23 16,2-1-54-16</inkml:trace>
  <inkml:trace contextRef="#ctx0" brushRef="#br0" timeOffset="84535.96">20070 14394 982 0,'1'0'12'0,"4"0"17"0,-5 0 15 0,7 0 13 16,-1 0 23-16,3 0 21 0,7 0-38 0,1 0 62 0,4 0-50 15,3 0-12-15,3-4-12 0,-1 6 1 0,3-5-8 16,1 3-12-16,-4-3 38 0,6 2-55 0,-3-2 46 0,1 2-4 16,-3 0-2-16,2-2-11 0,-6 0-14 0,-1-1-8 15,-3 3-5-15,-1-2-4 0,-4 2-8 0,-3-2 2 0,-2 2-2 16,-4-2 1-16,0 3-5 0,-2 0 2 0,-3 0 3 15,0-3-3-15,0 3-1 0,-3 0-26 0,0 0-9 0,-2 0-44 16,3-1-7-16,-6-3-81 0,-4 2-69 0</inkml:trace>
  <inkml:trace contextRef="#ctx0" brushRef="#br0" timeOffset="99328.79">20982 13201 1332 0,'0'-3'1'0,"0"1"14"0,0 0 2 0,4 0 16 0,-4-1 4 0,0 3 8 0,0 0-25 16,0 0 59-16,0 0-37 0,0 0-3 0,0 0 2 0,0 0 14 15,0 0 3-15,0 0-5 0,0 0 37 0,0 0-45 16,0 0 39-16,0 0 1 0,0 0 1 0,0 0-24 16,0 0-7-16,0-15 4 0,0 15-9 0,0 0-14 0,0 0-6 15,0 0-6-15,0 0-8 0,0 0 3 16,0 0-33 15,0 0-10-15,0 0 8-16,0 0-11 15,0 0 2-15,0 0 5 0,0 0-7 0,0 0-8 0,0 0-9 16,0 0-6-16,0 0 0 0,0 0-16 0,0 0-16 16,0 0-28-16,0 0 18 0,0 0-46 0,0 0-32 0,0 0-36 15</inkml:trace>
  <inkml:trace contextRef="#ctx0" brushRef="#br0" timeOffset="101206.46">19997 13015 766 0,'0'-7'18'0,"-1"11"1"0,-3-4 16 0,1 0-6 0,3 0 15 0,0 0 6 0,-3 0 15 15,3 0 11-15,0 0-4 0,0 0 12 0,2 0-1 16,-2 0-25-16,1 0 55 0,-1 0-53 0,0 0 53 0,3 0-59 16,-3 0-17-16,0 3-8 0,0-6-7 0,0 6 32 15,-3-6-72-15,3 3 49 0,0 0-67 0,0 0 58 16,0 0-16 0,0 0-26-1,0 0 14 1,0 0 2-1,-5 24-7 17,1 8 21-1,4 4-24-15,1 3 16 15,12 0 0 0,16 25-5 0,-16-33 13-15,-3-5-7 15,-10-26 13-15,16 12-16-1,9-16 12 1,10-15-13 15,-5 0-12 1,-30 19-8-17,27-14 20 1,-27 14-8-1,0 0-10 17,0 0 12-32,0 0-13 15,0 0 3-15,0 0-20 0,0 0-29 16,0 0 24-16,0 0-26 0,0 0-26 0,0 0-35 16</inkml:trace>
  <inkml:trace contextRef="#ctx0" brushRef="#br0" timeOffset="103564.9">12644 11805 1159 0,'-1'0'16'0,"-3"-8"13"0,1 6 25 0,1-3 4 0,2 3 3 0,2-2 23 0,-2 3-47 15,0 0 60-15,2 1-46 0,-2 1-13 0,0-1-10 0,1 1 10 16,-2-1 6-16,1 0-26 0,0 0 50 0,-2 0-54 0,0 0 39 16,2-1-1-16,-3 0-6 0,0 0-13 0,-2-2-6 0,0 3 3 15,-1-2 3-15,0 2-6 0,-2-3-5 0,0 1 0 16,0 2-7-16,-3-1 3 0,2 1-3 0,-2 0 0 0,-2-1-7 15,2 2-1-15,-3-1-3 0,1 0-3 0,-3 0 3 16,2 3-6-16,-3 0 1 0,1-3-1 0,-2 2 2 16,2 1 0-16,2 0-3 0,-2 2 7 0,-1 0-5 15,4-1 5-15,-1 1 0 0,3 1-1 0,1 0 3 0,1 0 1 16,0 0 5-16,2 2-3 0,2-1 6 0,0 0-3 16,1 2 1-16,1-1 5 0,3 1-6 0,0 1 0 15,0 1 1-15,0-2-3 0,3 4 1 0,-1-2 1 16,5 0-3-16,-2 0 1 0,-2 3 0 0,4-2 3 0,-1-1 0 15,1-1 4-15,0 1-2 0,1-1 5 0,0-1 10 0,0 2-4 16,3-2 4-16,0 2 1 0,0-1-1 16,0 0-7-16,1-1 0 0,0-2-4 0,2 2-4 15,-1 1 2-15,-2-5 7 0,-1 2 7 0,2-1 1 16,-1-1 2-16,-1 0 3 0,2 0-1 0,0-2-7 0,-3 2-2 16,0-3-11-16,1 2-7 0,-2-2-4 0,0 1 3 15,1-1-5-15,-1-1-2 0,-5 0 4 0,4-1 2 16,-4 2-1-16,3-1-5 0,-1-1 2 0,-2 0-2 15,-3 1-1-15,3-1 4 0,-1 0-7 0,-1 2 1 0,1-1 4 16,0-1-2-16,-2 0-1 0,0 2 5 0,1-2-4 0,-1 0-1 16,0 0 9-16,0 0-5 0,0 0 5 15,2-2 5-15,1 1 1 0,1-1-6 0,0 0 3 0,2-1 6 16,2-1-7-16,0 0 3 0,1-2-7 0,-1 0-2 16,2 1-3-16,-1-1 2 0,-1 3-1 0,-1-2-3 15,-1 0-3-15,0 2 3 0,0 0-2 0,-1 0 2 16,-2 1 4-16,2 2-3 0,-3-3 0 0,1 2 2 15,-3 0 3-15,3 1-5 0,-3 0 1 0,0 0 2 16,-3 0-3-16,3 0 5 0,-2 0 0 0,2 0-6 0,-3 1-1 16,3-1 5-16,-3 0-2 0,3 1 1 0,-2-1-4 15,-1 0-3-15,3 0-2 0,-3 0-2 0,1-1-11 16,1-1-33-16,-4 2-19 0,2-4-37 0,0 4-33 0,-3 4-50 16,2-6-42-16,-4 0-14 0,-1 2-58 0</inkml:trace>
  <inkml:trace contextRef="#ctx0" brushRef="#br0" timeOffset="104953.89">15653 7933 1026 0,'0'0'5'0,"2"0"10"0,-4 0 11 16,2 0 4-16,-1 0 6 0,-1 0 9 0,1 0-1 0,1 0 3 16,-4 2-1-16,4 0 26 0,0 2-47 0,-5 1 58 15,5 3-46-15,-4-1 53 0,-1 9-40 0,-1 2 7 16,4 2 14-16,-4 3-32 0,3-2 41 0,-1 6-50 0,1-5 57 16,0 7-55-16,-3-5 49 0,-2-5 2 0,3 8-11 15,-3-3 4-15,0 9 3 0,-1-2 6 0,1 5-18 16,0-1 2-16,-3 7-7 0,3 4 4 0,0 0 6 0,2 0 5 15,-2 3-13-15,2 1-5 0,-1 0 14 0,4 3 2 16,-3-2 6-16,2 4-13 0,-3-6-11 0,4 4 1 16,0-2 11-16,-1-2-8 0,1-1-12 0,0-2-8 0,0-1-3 15,1-1 2-15,0 1-1 0,2-4-11 0,-3 1-1 16,3-3 8-16,3 4-1 0,-3-8 1 0,2 2 5 16,0 0-1-16,1 0-3 0,0-1 3 0,0 2-1 0,-3 0-2 15,4-1 7-15,-1 5 6 0,-2 0-9 0,1-1-5 16,2 1 2-16,-1-4-2 0,-1 0-1 0,1-1-9 15,-1 0-8-15,1-1-7 0,0-2 4 0,-1-1 4 16,0 2-2-16,-1-1 5 0,2 1 3 0,-1-3 1 0,1 0 3 16,-3 0 4-16,4 0 0 0,-4-1-2 0,2-1-1 15,-2 0-7-15,2 0 0 0,-2-1-2 0,-2-2-5 16,2 3-3-16,2-4 2 0,-2 2-4 0,0-1 1 16,1-3 0-16,-1 4-5 0,2-1 0 0,0-2 1 15,-1 1-1-15,-1-4-8 0,3 3 4 0,-3-1 4 0,2-2-6 16,1-2 3-16,-1-2-1 0,-1-2-4 0,1-1 2 15,-2-2 7-15,0 2-8 0,3 1-3 0,-3-2 5 16,0 3 3-16,5-2-4 0,-5 4 1 0,3 0-5 16,-2 0 3-16,1-1 8 0,0-1-6 0,-1-1 1 0,-1 1-8 15,0 0 10-15,3-3 1 0,-6 0 0 0,3 3-3 16,0-2 0-16,0-2 0 0,0 3 11 0,0 2-5 16,-1-1 1-16,-1 1-5 0,0-1 5 0,2-1-2 0,0 3-3 15,-1 0 6-15,-1-3-11 0,1-1 3 0,-4 0 2 16,5 2 5-16,0-2 0 0,-3-2-3 0,3 1 4 15,0-3-5-15,0-2 3 0,3 0 5 0,-3-2-9 0,5-4-1 16,-5 4-6-16,1-7 3 0,-1 2 1 0,2-2 2 16,-2 0 4-16,1 0-8 0,-1-2 2 0,2 2 6 15,1-7 2-15,-3 2-7 0,3-2-4 0,2-1-3 16,-2-5-14-16,-1 2-2 0,6-3-16 0,-8 1-36 16,0-5-21-16,0 0-56 0,0 2-56 0,1-2-80 0,-1 4-97 15,-1-4-107-15</inkml:trace>
  <inkml:trace contextRef="#ctx0" brushRef="#br0" timeOffset="106206.64">15454 14447 968 0,'3'-6'18'0,"4"0"13"0,-1-1 16 0,-2 7 14 0,-1-4 23 0,-3-1 3 0,-3 5 36 15,6-3-35-15,-6 1-9 0,6 2-2 0,-3-2 7 16,2 2-7-16,-2-2-13 0,3 2 15 0,1-1-28 16,-3 0 50-16,-1 1-3 0,0-1-3 0,0 1-17 0,-1-2 1 15,1 4-4-15,-4-2-12 0,3 1-6 0,-1 0-5 0,0 3-2 16,-1 2 21-16,3-1 4 0,-4 6-1 15,4 1 0-15,-2 2 8 0,2-1 8 0,-1 9-9 16,1-6 2-16,-2 5-18 0,2-2 0 0,-1 5-3 16,1-5 1-16,0 2-10 0,0 2-1 0,0-2 8 15,-4 3-1-15,4-5-8 0,0 4-5 0,-3-4 5 0,3 2-8 16,-3-5 0-16,1 3-12 0,1-3-4 0,-1 0 1 16,2-2-3-16,-2 0-2 0,2-3-2 0,0 1 3 0,0-3 3 15,0 1 3-15,0-1-2 0,2-1-1 0,-2-2 4 0,2 3-7 16,-1-1 1-16,1 1-3 0,1 1-8 15,-3-2 3-15,3 0-1 0,-3 1-4 0,4 2-6 16,-4-3 4-16,0 1-8 0,1-1-1 0,-1-1 5 0,0-2-5 16,2 2-1-16,-2-3-6 0,0-1 8 0,0 0 5 15,0-3 1-15,0 3-4 0,1-6-4 0,-1 3 0 16,0 0 1-16,2-3 4 0,-2 0-9 0,0 0-1 0,0-2-4 16,0 0-22-16,0-4-39 0,0 1-58 0,0 1-83 15,0-4-93-15,4 3-106 0,-4-5-89 0</inkml:trace>
  <inkml:trace contextRef="#ctx0" brushRef="#br0" timeOffset="119346.19">14703 12469 1332 0,'-8'1'14'0,"7"-4"18"0,5 2 11 0,-4 0-33 0,-3 2 41 16,3-1-34-16,4 0 56 0,-4 1-47 0,4-2 43 16,-3 1-55-16,2 0-4 0,-3 0 37 0,2-1-39 15,1 1 45-15,-1-2-39 0,3 2 47 0,-4-2-51 0,8 2 49 16,-4 0 7-16,7 0 3 0,-1 0 4 0,6 2-3 16,0 0-10-16,2-2 5 0,5 2-9 0,-2-2-10 15,6 0-11-15,0 0-1 0,3 2-8 0,1-2 0 0,7 0-2 16,-1-2-1-16,5 2 6 0,4-1 2 0,-1 0 1 15,3-3-7-15,3 1 6 0,-1-1-8 0,0 0-5 16,-2 0 0-16,3-2-3 0,-11-2-5 0,3 3-1 0,-4-3 5 16,0-1-5-16,-3-1 0 0,0 1 2 0,-6-1-6 15,4 2 2-15,2 1 5 0,-3-1-4 0,1-1 1 16,-3 2 0-16,-2-3 2 0,0 2-1 0,-2-2 7 0,-2-1 0 16,0-3-4-16,-2 1 4 0,-1 0-2 0,-2-1-2 15,1 0 0-15,-2-1 6 0,2 1-4 0,-3 0-3 0,-5 1 4 16,3-3 0-16,-4 2 3 0,3-3-1 0,-5 1 4 15,-1-2-7-15,-1-1 7 0,-3-2-5 0,0 1-6 16,-1-6 3-16,0 3-7 0,-2-5 4 0,3 2-11 16,-3-4 4-16,-1 1-13 0,1-2 7 0,1-2-1 0,-3-1-4 15,-1-1 4-15,0 1-3 0,0-1 8 0,-3-3-5 16,-2 1 4-16,-3 0-3 0,-3 1-2 0,0 0 1 0,-4 3-4 16,-2 0 4-16,-6 3-4 0,-1 0 5 0,-6 5-3 15,-1 1 3-15,-3 4-4 0,-7 1 6 0,-2 3 3 16,-6 2-6-16,-3 1 3 0,-2 4 0 0,-3 1 0 15,-3 3 3-15,-1 2 1 0,-4 3-7 0,0 3 2 0,-3 1 2 16,2 3-4-16,-1 1 1 0,-2 3 1 0,2 1-1 16,1 0 2-16,-2 3 3 0,6 0-2 0,-1 3-1 15,7 3-1-15,-4 2 1 0,5 1-1 0,1 2-2 0,1 5-1 16,3-2 3-16,3 3 0 0,0 1 1 0,1 0 4 16,3 1 2-16,0 2-1 0,2 1 0 0,2-1 6 15,1 2-1-15,8 3-6 0,1-2 4 0,4 1 1 0,3 1 3 16,8 3 8-16,-2-3-1 0,8 2-3 0,5-1 4 15,0 4 8-15,3-1-9 0,3-2-2 0,3-5 1 16,-1 3-4-16,4 1 5 0,4 0-1 0,3 3-9 0,1-3 4 16,2-1-1-16,8 4 7 0,-3 3-6 0,6-7 1 15,2 1 2-15,4-3 0 0,-5-4 8 0,4-1 2 0,3-3 4 16,-1-6-2-16,2 0 0 0,2-6 0 16,2-2-6-16,2-2 0 0,3-6-3 0,1-2-4 0,4-4-3 15,0-3-4-15,4-5 0 0,3-3 0 0,0-6-3 16,3-4-2-16,4-2 2 0,-2-7 0 0,-2-2 4 15,4-3-3-15,-11-2-2 0,1-1-3 0,-6-3 1 0,-2-3 0 16,-8 3-4-16,2 0-1 0,-10-2-6 0,0 2 4 16,-3 3-2-16,0 6 3 0,-1-3 3 0,-10 5-4 15,1-2 2-15,-3 4 1 0,-7 4 2 0,0 0-4 16,-4-3 3-16,-2 1-1 0,-2 4-2 0,-2 1 2 0,-6 4-2 16,1 1-7-16,-3 2-13 0,2 2-15 0,-1 0-38 15,-5 0-40-15,4 4-51 0,-9 2-64 0,1 1-64 16,-3-1-27-16,-2 3-58 0</inkml:trace>
  <inkml:trace contextRef="#ctx0" brushRef="#br0" timeOffset="122346.16">16616 6338 1617 0,'-6'3'44'0,"1"4"-25"0,4-9 33 0,1 6 1 0,-2-2 7 0,2-1 6 15,0-1 11-15,2 4 3 0,-1-4-33 0,4-2 37 16,1 4-19-16,7-6 22 0,1 4 9 0,7-1-3 16,4 2 10-16,8-1 10 0,4 0-8 0,5 0-4 15,6 0-6-15,4 4-13 0,-5-6-10 0,10 4 3 0,0-4-19 16,1 2-10-16,0-2-5 0,0 2-5 0,-1-1-7 15,2 1-7-15,-3-2-9 0,-4 2-2 0,-4-1-2 16,-5 1-2-16,-2-1-3 0,-5 1 4 0,-6 0-3 0,-3 1 0 16,-6-1 2-16,-4 0-6 0,-6 0 3 0,0 0-2 15,-4 1 2-15,-7-1-3 0,0 0 3 0,0 2-3 0,-4-2-1 16,0 1-3-16,-1 1 0 0,-6 0 2 0,1-2-8 16,-4 3-33-16,2-1-30 0,-12-2-32 0,0 5-40 15,-7-3-38-15,-2 3-44 0,-2-4-38 0,1 3 9 0,0-1-20 16,-6-1-16-16</inkml:trace>
  <inkml:trace contextRef="#ctx0" brushRef="#br0" timeOffset="122662.13">16747 6534 1711 0,'-6'3'-9'0,"3"-1"93"0,0-4-32 0,6 2 22 15,-4-5 11-15,-3 3 13 0,1-1 12 0,1 2 16 16,2-3 19-16,2 2-87 0,0-3 40 0,3 3-16 16,1 1 16-16,6 1-5 0,4 1-8 0,5-1 0 0,6 2 0 15,3-2 4-15,6 3-7 0,2-3 7 0,0 0-18 16,1 0-5-16,4 0-1 0,-1 0-9 0,3-1-6 16,1-1-1-16,-2-1 3 0,2 3-5 0,1-4-8 0,0 4 4 15,-3-4 2-15,0 6-5 0,-4-5-4 0,-3 4-7 16,-3-2-5-16,-3 1-2 0,-6 0-4 0,0 0-7 15,-7 0-3-15,-5 0-6 0,-1 0 1 0,-3 0 4 16,-6 0-7-16,0 0 2 0,-3 1-3 0,0-2-8 0,-2 2-13 16,-1-1-29-16,2 4-35 0,-3-4-49 0,-4 0-59 15,-2 0-67-15,-5 5-54 0,0-3-32 0,-8 3-81 0</inkml:trace>
  <inkml:trace contextRef="#ctx0" brushRef="#br0" timeOffset="136593.78">22896 5489 1378 0,'0'-1'20'0,"0"1"22"0,0 0-28 0,0 3 64 0,0-6-37 0,1 3 10 0,-1 0 1 0,3 0 15 0,-1 1-6 15,-4-1-16-15,2 3 31 0,-1-6-52 0,2 6 45 16,1-4 1-16,4 1 0 0,-1 0-5 0,3-3-14 0,6 2-5 16,-2-2 4-16,5 3-7 0,-4 0-6 0,4 0-9 0,-4-1-2 15,4 1-8-15,-4 1 0 0,4-1 2 0,-4 4-6 16,1-4-2-16,-2-1-4 0,0 2 4 15,2 2-2-15,-5-3 2 0,-1 1 0 0,1-1-4 0,-4 0-1 16,2 0-2-16,-4 2 2 0,0-2 0 0,-3 0 6 16,3 0-2-16,-3-3 1 0,-3 3 3 0,3 0 0 0,0 0 0 15,0 0-4-15,-1 0-1 0,1 0-7 0,-2 0-4 16,0 0 1-16,2 0-2 0,0 0-6 0,-1 0-8 0,1 1-10 16,-2-1-25-16,2 0-16 0,-3 0-18 0,3 2-36 15,-2-2-36-15,4-3 0 0,-4 3-42 0,2 0-35 16</inkml:trace>
  <inkml:trace contextRef="#ctx0" brushRef="#br0" timeOffset="137094.03">23489 5495 866 0,'-2'0'16'0,"0"0"22"0,1 1 11 0,-2-1 14 0,-2-1 105 16,4 1-64-16,-1 0-22 0,0 0 43 0,1 0-52 0,1 1-10 16,-2-1-3-16,2 2 5 0,-1-2-10 0,1 0-9 15,0 0 33-15,1 0-52 0,-1 0 38 0,2-2 7 16,-2 2-6-16,1-1-15 0,3 1-2 0,-1 0 6 0,3 0 0 16,-1 0-8-16,3 0-7 0,0-1-3 0,4 1-2 15,-2 0 3-15,3 0-4 0,-1-2-5 0,-1 2-5 16,0 0 4-16,0 0-1 0,0 0-3 0,-3 0-1 0,3 0 1 15,-3 0-6-15,-1 2-2 0,-2-2-6 0,2 0-2 16,-4 0-2-16,0 0-2 0,1 0-2 0,-3 0-2 0,1 0-2 16,-1-2 1-16,-1 2 3 0,0 0-1 15,0 0-2-15,0 0 1 0,0 0 0 0,-1 0-2 0,1 0 2 16,0 2 0-16,0-2-4 0,0 0 0 0,0 0-6 16,-2 0-28-16,2 0-19 0,0 0-19 0,-1 0-21 0,1 1-39 15,-2-1-36-15,4-3-10 0,-2 3-47 0,0 0-31 0</inkml:trace>
  <inkml:trace contextRef="#ctx0" brushRef="#br0" timeOffset="137460.06">23825 5482 809 0,'0'1'22'0,"4"-2"3"0,-4 6 17 0,0-5 19 0,0 0 14 0,1 0 13 0,1-4 16 0,-1 3 10 0,3-1-49 0,-3 2 62 16,6 2-54-16,-4-4-6 0,4 4 0 16,-2-2 0-16,3 2-16 0,-1-2 2 0,1 0 39 0,-1-1-51 15,1-4 42-15,4 3-3 0,-2-3-8 0,2 3-10 16,-3-4 7-16,2 3-7 0,-1-1-6 0,1 0-7 0,-2 1-3 15,1 3 0-15,-4-2-12 0,0 0-2 0,0 2-6 16,-1 0-6-16,-3 0-1 0,-1 0-9 0,-1 0-4 16,0 0-7-16,-1 0 3 0,-1 2-4 0,2-2 0 0,-1 2-5 15,1-2-19-15,-2 0-5 0,2 3-35 0,-3-1-34 16,0 5-60-16,0-5-14 0,-4 4-82 0</inkml:trace>
  <inkml:trace contextRef="#ctx0" brushRef="#br0" timeOffset="140843.45">22405 7937 1189 0,'-1'-2'-1'0,"2"4"2"0,-1-2 0 0,4 1 6 0,-3-2 0 0,-1 2 0 15,0-1 10-15,0 1 17 0,0 1 27 0,-3 1-26 0,1 3 61 16,-1-2-44-16,2 3 65 0,-7 0-50 0,12 5 16 16,-8-3-8-16,4 3-10 0,4 1 31 0,0-1-56 0,0 3 49 15,1-2-47-15,2 5 61 0,-1-2-27 0,2 4-7 16,-4 3-6-16,5-2 10 0,-5 4 2 0,5-1-7 0,-4 5-7 16,3-1 2-16,-3 4 10 0,2-2 7 0,-3 6-9 15,2 1-13-15,-1 5 2 0,-2 0 5 0,1 0-2 16,-1 0-3-16,2 1-11 0,-4 1-3 0,5-1 0 0,-1 0 0 15,0-1-7-15,0 0-5 0,-1-1 0 0,3 0-6 16,-4 0-2-16,3-1 1 0,-3 0 4 0,0-1 0 16,1 3 7-16,-1-2 2 0,-2 2 1 0,3-1 0 0,-3-2 10 15,-1 3-9-15,0-2 2 0,-1 4-1 0,-1-1 3 16,0-2-3-16,-1 1-4 0,2 0 1 0,-4 3-2 0,2-1 7 16,-1 2-9-16,0 1 0 0,1-1-8 15,-4 3-13-15,3 2 1 0,-4 0-1 0,-2-2-9 16,4-3-5-16,0 2 6 0,-6-2-7 0,3 0 4 0,0-3 4 15,1 0-3-15,-1-1-2 0,-1-2-1 0,0 0 4 16,0-4 2-16,1 0 1 0,1 0 1 0,0-2 2 16,-1-2 3-16,3-2 0 0,2 1 5 0,0-2 2 15,0 0 0-15,3-3 2 0,-1 1 0 0,1-3 5 0,1 3-4 16,0-1 0-16,0-1 3 0,-4-1-1 0,4 2-1 0,-3-1-4 16,3-3-2-16,-4-4-5 0,2 4-1 15,1-1 1-15,-3 0-11 0,1 1-1 0,2 0-5 0,-4 1 2 16,3 5 0-16,1-1 0 0,-3 2 3 0,1-2-4 15,3-1 3-15,-4 1 4 0,2-3-1 0,1 2 4 16,1-3-4-16,0 1 1 0,0-2-1 0,0-1 4 16,0-2 0-16,0 2-5 0,0-1 5 0,0-2 4 15,0-1-6-15,0 2 5 0,0-3-5 0,0-1 4 0,0 1 0 16,0-1-4-16,-4-2-2 0,4 1-8 0,0-3 7 16,-3 1-1-16,3-1 1 0,-1-1-1 0,1 0-1 15,-2-2 2-15,0-1-6 0,2 3 8 0,0-4 1 16,-1 2-6-16,1-1 4 0,0 1-4 0,0 1-5 0,0 0 5 15,0 0 8-15,0 2-12 0,1-3 1 0,-1 1 4 16,0 1-5-16,0 1 3 0,2 0 0 0,-2-4 4 16,0 4-4-16,0-3 3 0,0 2-3 0,-2-1-3 15,2-1 5-15,0-2-1 0,0 2 2 0,0-2-5 0,0-1 1 16,0 2 0-16,0-6 2 0,0 2 5 0,2-2-1 16,-2-1-12-16,2-1-8 0,-2-3-20 0,1-6-41 0,2 1-42 15,2-7-59-15,1-1-74 0,1-10-84 16,-3 3-91-16,4-12-79 0</inkml:trace>
  <inkml:trace contextRef="#ctx0" brushRef="#br0" timeOffset="146422.23">17477 7349 1400 0,'0'-3'77'0,"-4"3"-22"0,4-10 25 0,0 7 13 0,-1-2 22 0,1 0 8 0,0 1 23 16,1-1 10-16,-1 0-53 0,4-1 28 0,0 0-11 15,0 0 14-15,3 3-18 0,-2-2 12 0,1-1-8 0,-2 4-1 16,0-3-20-16,1 3 8 0,-3-3-6 0,4 3-23 16,-5-2 5-16,3 3-14 0,-4-2-1 0,3 3-9 15,-2-2 7-15,-1 2-18 0,4 0-6 0,-6 0-3 0,4 2 1 16,-2 0-3-16,1 1 5 0,1 3 12 0,3 2-4 15,-2 1 4-15,3 4 2 0,-1-1-2 0,3 4-6 16,-4 1 10-16,3 1-7 0,-1 2-5 0,-1-1-2 16,-1 2 4-16,1 0 2 0,-2 2-1 0,1-3-2 0,1 2-10 15,-4-2-14-15,5-1-3 0,-3-1-10 0,0 1-5 16,-1-5-3-16,3 0 2 0,-4 1 4 0,3-4 2 16,-3-2-7-16,3 2-1 0,-3-4 9 0,-1-1 2 15,3 0 3-15,0-2-5 0,-3-3 2 0,3 2-4 0,-3-2 22 16,2-1 8-16,-1 0 44 0,1 0-1 0,-2-4 1 15,3 0 0-15,1-3-6 0,4-6 3 0,1 0-14 16,4-11-8-16,4 1-46 0,2-9-6 0,5-2-6 16,-1-6 3-16,7-2-5 0,3-7-1 0,1-1-1 15,1-5-1-15,1-1-2 0,2 0 6 0,1-1 1 0,-1 1 4 16,-1 5 2-16,1 9-2 0,-2 2 7 0,0 5-5 16,-1 4 5-16,-2 8 1 0,-3 3-3 0,-3 7-6 15,3-2 1-15,-10 2-1 0,1 2-1 0,-4 4-1 0,-2 0-4 16,-5 2 1-16,-4 2-1 0,-2 2 3 0,0 1 3 15,-3 0 0-15,-1 1-8 0,-1-1 2 0,-1 2 2 16,2-1-5-16,-2 1-3 0,2-1 4 0,0 1-4 16,-4 0-3-16,4-2 8 0,0 7-14 0,0-5-56 15,2 3-44-15,0-3-55 0,3-2-83 0,-1 1-66 0,-1 1-102 16,-6 4-93-16,3-3-67 0</inkml:trace>
  <inkml:trace contextRef="#ctx0" brushRef="#br0" timeOffset="148330.28">24078 7291 1485 0,'-4'-6'52'0,"-1"-2"-19"0,10 1 28 0,-4 1 13 16,-2-1 25-16,-1 1 20 0,4 3 19 0,-1-2 15 0,1 2-33 16,-1 2 28-16,-1-3-23 0,2 3 5 0,0 1-13 15,-1 0-14-15,3 1-13 0,-4 1 2 0,3 1-3 0,2 3-4 16,-1-1 12-16,4 5-8 0,-2-3 4 0,1 5 19 15,2 2 8-15,1-1-9 0,-2 3 8 0,1 2 6 16,4 1-17-16,-4 4 8 0,2 1-3 0,0 2-10 16,0 1-10-16,1 0-3 0,-5 2-21 0,3-3-6 15,0 2 9-15,-1-4-13 0,-1 3-11 0,-3-6-10 0,-1 3-2 16,0-4-5-16,0-1 2 0,1 0-8 0,-4-3-2 16,-1-1-8-16,3-2 29 0,-3-3-27 0,4 0 28 15,-4-3 2-15,1-2 2 0,1-2 5 0,-2 1-2 0,0-2 12 16,0-4-23-16,2 2 35 0,-2-4-18 0,0 0-52 15,0-6 46-15,1 1-61 0,2-3 54 0,2-4-58 16,4 1 39-16,1-7-59 0,1 0 37 0,5-3 1 16,-2-1-4-16,7-5 4 0,-4 0-7 0,4-4-4 15,-1-2 9-15,3-1-5 0,0-3-1 0,2-1 4 0,2 0-12 16,0-1 59-16,1-1-100 0,1 3 101 0,4 1-104 16,-3 4 104-16,3-1-100 0,1 4 93 0,2 2-85 15,1 2 44-15,1 5 2 0,-1 1-4 0,0 1 1 0,-1 3 4 16,-3 3-1-16,2 4 5 0,-3 1-10 0,-2 3 5 15,-3 3-3-15,-1 1 11 0,-2 2-8 0,-1 2 0 16,-5-3-4-16,0 3 7 0,1-2-2 0,-4 2 4 16,-2-2-5-16,-1 2-3 0,0 0 3 0,1-2 0 15,-5 2 1-15,-1 0-7 0,1 0-3 0,-3 2-9 0,-2 0 8 0,1-2-25 16,-1 0 37-16,-3 2-127 0,0 3 5 16,1-3-127-16,-1 2-10 0,0-1-148 0,-9 12-57 15,-3-3-126-15,-6 5-73 0</inkml:trace>
  <inkml:trace contextRef="#ctx0" brushRef="#br0" timeOffset="164877.74">27042 7621 1672 0,'3'-8'-30'0,"-4"2"76"0,2 1-40 0,-1 1 8 0,4-1 17 16,-2 1 17-16,-2 1 4 0,3-2 19 0,-3 2 45 15,4-2-55-15,-3 2 48 0,3-3 14 0,-4 3-4 0,3 1-11 0,-2-1 17 16,-1 3-6-16,2 0-12 0,-2 0-15 0,-2 0-7 16,4 3-15-16,-4-3-7 0,2 1 3 0,-1-1-20 0,1 2-10 0,0-2-2 15,1 2-1-15,-2-2-2 0,1 1-3 16,0 1-3-16,0 0-6 0,0 1 10 0,0 0 10 0,3 2-1 15,-1 1 5-15,2 1 2 0,0-2-2 0,0 4 2 0,1-2 4 16,0 2-6-16,-5-2-9 0,4 3 2 0,-2-5-10 16,1 4 0-16,-1-2 0 0,3 1-4 0,-5 0-6 0,4-1-4 15,-1 0 0-15,0-2-5 0,1 3 3 0,-3-2-1 0,1-1-4 16,-1 0 7-16,1-1-4 0,1 1-2 0,-1-3-1 16,-1 4 0-16,-1-6 6 0,-1 1 6 0,2-1 15 0,-1 0 4 15,0 0 9-15,-1 0 5 0,2 0 20 0,-2 0 18 16,2 0 4-16,-1-1-4 0,4 4-7 0,-4-6-5 0,6-1-9 15,0-2-1-15,-3 1-17 0,9-6-23 0,-2-2-9 16,5-3-3-16,0-2-10 0,8-2 1 0,-6-2-1 0,8-4-6 16,-1-1-7-16,3-2 7 0,5-3-1 0,-2 1-4 0,0 0 0 15,-3-1-4-15,6 1 3 0,-2 1 2 0,1 0 2 16,0 4-1-16,-2 3 1 0,-2 0 5 0,-1 2-7 0,0 4 2 16,-5 2 5-16,-3 1-2 0,-2 6 2 0,-1 0-6 0,-3 1-2 15,-4 3 0-15,-2 1 2 0,-2 2-3 0,-5-1-22 16,1 2-20-16,-1 0-9 0,-1 0-23 0,1 2-17 0,-5 1-24 15,2 0-36-15,-6 0-48 0,5 7-34 0,-5-1-49 16,-3 7-75-16,-1 2-24 0</inkml:trace>
  <inkml:trace contextRef="#ctx0" brushRef="#br0" timeOffset="165986.12">27722 7878 1070 0,'-10'-1'12'0,"2"4"19"0,-4-3 13 0,4-2 14 0,0 2 18 16,-1-2-38-16,6 2 48 0,-4-3-35 0,6 3 37 15,-1 0-65-15,4 0 47 0,-2 4-47 0,3-3-13 16,2 3 57-16,-2-1-30 0,8 4 48 0,0-4-40 0,8 2 56 16,0 1-60-16,13-2 36 0,5 3-2 0,8-2-18 15,7 0-20-15,8-1-14 0,5 0-6 0,4 0-10 16,6 3 1-16,4-3-2 0,-2 0-2 0,-3 0-3 0,-2-1 0 15,-3 4 5-15,-2-4-6 0,0 1 1 0,-2 1 8 16,-1-3 4-16,-8 3 2 0,8 0 2 0,-4-2 3 16,-6-3-4-16,-2 4 1 0,-8-4 0 0,-3 2-5 0,-8 0-6 15,-6-2-3-15,-4 0 1 0,-3-2-3 0,-4 0-1 16,-5 2 10-16,-5-2 2 0,2 2 2 0,-4-3 9 16,-2 3 5-16,-2-2 0 0,4 2 6 0,-8-3-2 0,4 3-10 15,0 0-3-15,-2 0-8 0,0 0-23 0,-1 0-16 16,1 3-24-16,1-3-29 0,1 5-20 0,-4-5-30 15,4 2-42-15,0-2-11 0,4 2-45 0</inkml:trace>
  <inkml:trace contextRef="#ctx0" brushRef="#br0" timeOffset="166339.68">30213 8026 1026 0,'0'0'24'0,"0"0"6"0,-45 8 16 0,45-8 14 0,0 0 21 16,0 0-29-16,0 0 69 0,0 0-51 0,0 0 58 15,0 0-66-15,26 11-11 0,-26-11 2 0,0 0-10 0,0 0 33 16,0 0-58-16,0 0 56 0,253 38-51 0,-206-38 66 15,5-3 5-15,4 4-5 0,-4-5-5 0,2 4 4 0,-2-5 0 16,0 5-10-16,-4-2-11 0,-3 2-14 0,-4-2-9 16,-4 1-6-16,-7-1-12 0,-3-1-2 0,-5 3-11 0,-5-1-2 15,-4-1-1-15,-13 2 12 0,0 0-85 16,0 0-40 0,0 0-56-16,0 0-51 0,0 0-34 0,0 0-61 0</inkml:trace>
  <inkml:trace contextRef="#ctx0" brushRef="#br0" timeOffset="167940.76">29052 8839 1578 0,'-8'2'41'0,"1"2"-21"0,2-5 2 0,1 2 11 16,-1-1 16-16,2 0 11 0,3 0 3 0,0 1 14 15,0-1-33-15,5 0 39 0,2 1 11 0,5-3-2 0,4 3-8 16,6-1 9-16,6 1 5 0,2-1-9 0,10 2-6 15,0 1-5-15,0-1-1 0,2 1 1 0,-1-1-9 16,0 1-14-16,-5-1-10 0,-2 0-6 0,-1 0-1 0,-3-1-13 16,-2-1-12-16,-4 2-12 0,-3-2 4 0,-3 0-5 15,-5 0 1-15,0 0-5 0,-5 0-7 0,-3-2-28 0,-2 2-34 16,-3 0-33-16,-5 2-49 0,-1-1-64 0,-3-1-34 16,-3 1-74-16</inkml:trace>
  <inkml:trace contextRef="#ctx0" brushRef="#br0" timeOffset="168554.04">28805 9819 1070 0,'-5'-4'19'0,"4"3"16"0,-9-2 18 0,4 0 24 0,1 3-27 0,2-1 67 16,0 0-30-16,0-2 12 0,0 3 4 0,-1-3-10 0,4 3 6 15,0 0-12-15,-3-1 45 0,5 1-54 0,-1 1 51 16,3-1-5-16,5 0-16 0,3 0 4 0,6 3-1 0,6-2-6 16,4 1-21-16,9 2-5 0,2 0-21 0,10 1-1 15,2 1-8-15,8-1-9 0,-3 3-19 0,4-4-6 16,1 3 4-16,-1-2-4 0,-2 1 4 0,-1-1 1 0,-3-1 3 16,-4 0 8-16,1-2-2 0,-7 0 0 0,-1 0-1 15,0-2-3-15,-9 0 0 0,0-2-6 0,-4 2-5 16,-5-2-10-16,-1 0-2 0,-8 1 2 0,-2-1-1 15,-5 1 0-15,-2 0-4 0,-3-1 1 0,-2 2-4 0,-4-4 2 16,2 2-27-16,-4-3-23 0,-1 3-43 0,-6-4-53 16,-3 1-48-16,-5 1-62 0,-4-4-16 0,-5 1-61 0</inkml:trace>
  <inkml:trace contextRef="#ctx0" brushRef="#br0" timeOffset="168843.72">28370 9726 1378 0,'-13'0'32'16,"3"0"9"-16,7-3-27 0,-1 3 67 0,4 0-45 15,0 0 56-15,8 2-43 0,6-1 31 0,7 1-19 16,8 3 14-16,7 0 36 0,3 3-46 0,12 0 53 15,11 3-47-15,7 1 61 0,7 0-26 0,5-1-10 0,1 0-18 16,8 1 6-16,5-2-3 0,2 2-1 0,0-4-7 16,0 1-13-16,-4-1 13 0,2 1 4 0,-5-4 3 15,-1 0-11-15,-12 1-18 0,-2-4-6 0,-4 1-2 0,-6-1-3 16,-7-1-19-16,-5-1-10 0,-5 0-4 0,-10-1-4 16,1-1-3-16,-8 2-1 0,-6 0 0 0,-6-1-11 0,-6-1-34 15,-7 0-30-15,-1 0-46 0,-11-2-38 0,-5 4-61 16,-7-5-52-16,1 0-33 0,-13-1-72 0</inkml:trace>
  <inkml:trace contextRef="#ctx0" brushRef="#br0" timeOffset="173244.26">23596 12518 1976 0,'-3'1'-29'0,"0"-1"1"0,1-5 1 0,7 5-1 0,-6 1 2 0,-1-1-6 15,2 5 1-15,0-4 4 0,-2 4 27 0,2 0 1 0,-3 2-2 16,3 1 0-16,-5 4 3 0,0 0 11 0,1 2 14 16,-1 0 8-16,1 4 9 0,-1-1-1 0,0-1 5 15,-2 1 6-15,3-1 0 0,-1 0 0 0,2-1-17 0,-2 1-10 16,4-3-2-16,-1-3 6 0,0 0-3 0,-1 1-6 15,2-4-4-15,1 2-5 0,0-4-1 0,0-1 3 0,0 0-1 16,0-3 9-16,0-1 10 0,3 1 17 0,-3-2 13 16,3 2 10-16,-3-2 17 0,2 1 4 0,-1-5-8 15,4 1-13-15,-2-4-12 0,1 0-27 0,0-4-25 0,1-4-10 16,1-4-18-16,1-2-9 0,2 0 4 0,0-2-5 16,-1-2 7-16,4-1 7 0,0 0 11 0,-1 0 3 15,1-1 3-15,-2 0-1 0,1 1 0 0,2 0-1 0,-4 2-1 16,1 5-2-16,-2 3 4 0,1 3-2 0,-2 4-1 15,-2 5 0-15,-1 1-2 0,0 3 3 0,-3 1-5 16,1 0 5-16,0 0 2 0,0 1-3 0,0 3 2 0,-1 0 1 16,2 3 1-16,1 4 2 0,-3 2 2 0,3 5-1 15,0 2-5-15,0 4 2 0,3-1 0 0,-4 3-3 16,4-1 2-16,-1-3-1 0,2 4-4 0,1-6 5 0,1 1-1 16,0-4 0-16,-1 1-19 0,0-3-31 0,-1-1-54 15,1-3-39-15,0 0-43 0,-3-3-19 0,0-1-43 16,1-3-51-16</inkml:trace>
  <inkml:trace contextRef="#ctx0" brushRef="#br0" timeOffset="173814.62">23717 12554 1423 0,'-2'0'27'0,"2"-2"18"0,3-3-36 0,0 5 57 0,1 0-59 0,-1-1 54 0,4 1-51 16,0-3 53-16,2 0-82 0,4-1 21 0,0 1-9 15,2 1-37-15,0-2 51 0,3 2-67 0,-2-2 47 0,2 4-53 16,-1-1 47-16,-1 0-37 0,-3 0 46 0,1-2-23 16,-3 3 10-16,-3-1 17 0,-2 1 2 0,2 0 0 15,-3 0 7-15,-2 0-1 0,-1 1 2 0,-2 2 7 16,0-2 19-16,0 0 8 0,0 2-37 0,-2-3 44 0,0 2-29 16,-1-1 60-16,3-1-35 0,-1 0 1 0,1 0-18 15,-2 0-8-15,2-1 41 0,0 2-25 0,2-1 40 16,-1 2-52-16,1 3 42 0,-1 2 4 0,1-1 4 15,0 2 1-15,1 4 0 0,0 2-15 0,2 2-6 0,1-1-5 16,-3 2-15-16,0 4-4 0,2-2 0 0,-3 0-2 16,1 2-4-16,-2-2-2 0,3 0-7 0,-3-4-1 0,1 2 2 15,-1-2-3-15,-1-3-8 0,0 0 0 0,2-3 0 16,-2 0 1-16,0-3 0 0,0 0-3 0,0 0 4 16,0-3-2-16,0 0 4 0,-2-1 1 0,2 1 3 0,-1-3 0 15,1 0 8-15,-3 0 8 0,3-3 2 0,0 1 1 16,-2 0-1-16,0-1-5 0,1-2-5 0,-2-2 3 15,3 0-11-15,-4-2-5 0,1-4-5 0,0 0 0 0,1-2-2 16,1-1 3-16,-2-3 0 0,3-2-5 0,-2 0 6 16,2-5-2-16,0 2 1 0,5 1-2 0,-5-1 5 15,5 0-3-15,-1 0 8 0,1 3 1 0,2 0-4 0,2 4 5 16,0 1 0-16,1 0-2 0,2 2-2 0,-2 2-3 16,1 4 0-16,0 0 0 0,0 1-2 0,-1 2 0 0,1 1 0 15,-3 4-1-15,0 2 3 0,-2 1 3 0,3 1-6 16,-2 3 1-16,-2 1 5 0,-4 1-8 0,2 2-3 15,-1 0 7-15,1 0-2 0,-3 2 3 0,0 1-6 16,-1-2 3-16,-1 0-2 0,0 0 1 0,1 0 5 0,-2-1-1 16,-1 0-4-16,0-1-6 0,-6-1-11 0,6-1-19 15,-4-1-26-15,-2 1-28 0,-1-3-27 0,2 2-31 16,-3-2-32-16,3-3-8 0,1 0-30 0,2 0-26 0,-1-2-18 16</inkml:trace>
  <inkml:trace contextRef="#ctx0" brushRef="#br0" timeOffset="174268.63">24207 12519 1249 0,'1'0'5'0,"-2"0"11"0,5-4-1 0,-4 8 9 0,0-3 21 0,2 2 9 0,0 1-27 16,-2 0 68-16,0 3-49 0,1 0 52 0,-1 1-44 15,4 0 2-15,-4 1-1 0,3 3-4 0,-3-1 37 0,0 2-58 16,4 0 55-16,-2 1-59 0,-1 2 49 0,2-1-6 15,1 1-18-15,-4 0 0 0,3 1-5 0,2-1-13 0,-4-2-9 16,4 2-2-16,-2-4-4 0,0 1-1 0,-1-3-7 16,-1 0-5-16,2-1-6 0,-3 0 3 0,0-5-1 15,0 2 1-15,0-1-1 0,0-2-3 0,0-1 5 16,0-2-1-16,0 0 4 0,0 0-1 0,4 0 1 16,-4-2-2-16,0-1 3 0,0-2-3 0,0-1 0 0,0 2-2 15,-4-5 1-15,4-2-1 0,-3-2-3 0,2-1-4 16,-1-2 1-16,-1 0 4 0,2-4-2 0,1 0 4 0,0-1-3 15,1-3-1-15,2 2-2 0,0-3 9 0,-3 1-6 16,7 0-3-16,-4 1 3 0,3 1 3 0,-2 0-2 0,0 3-4 16,2 3 4-16,-3 2-4 0,1 5 1 0,-1 0 2 15,0 3-4-15,0 2 0 0,2 1 1 0,3 3 6 16,0 2-1-16,-2 0 2 0,2 4 0 0,1-1-2 16,1 4 6-16,-4-1-3 0,-1 5 0 0,-2-4 1 0,1 3-2 15,0-1-1-15,-2 3 2 0,-4-6 2 0,-1 4-7 16,0-1 2-16,-2-2 1 0,0 2-2 0,-1-3 0 0,-4-1-5 15,0 0-21-15,0 0-21 0,0-2-20 0,0-1-39 16,0-2-39-16,0 0-5 0,0-2-47 0,3 0-40 16,-3-3-29-16</inkml:trace>
  <inkml:trace contextRef="#ctx0" brushRef="#br0" timeOffset="174768.08">24280 12016 938 0,'-21'-9'17'0,"-1"-5"18"0,-7 10 16 0,-2 1 15 0,-6 1 28 0,-4 2-35 15,0 4 55-15,0 0-38 0,-2 4 40 0,-3 4-45 16,-2 2-18-16,-2 4-4 0,-2-2-13 0,4 4 44 15,-4 1-56-15,4 4 43 0,-2 2-52 0,6 1 43 0,1 5 14 16,5-7-5-16,7 10-6 0,1 1 2 0,9 4 5 16,5 2 12-16,6 5 8 0,1-2-11 0,9 5-8 15,4 3 9-15,2-1 9 0,6 2-5 0,5-2 4 0,3-2-16 16,3-5-7-16,8 0-6 0,-1-4-7 0,6-4-8 16,4-2-17-16,6-7-5 0,4-1-9 0,2-5 0 15,5-5-8-15,-1-2 6 0,4-3 0 0,2-7 0 16,-1-4-2-16,3-3-3 0,-3-3 1 0,-1-6-5 0,4-3-5 15,-3-5-9-15,4-2-6 0,-3-4-11 0,-1-1-11 16,-2-8-16-16,-1 1-5 0,-2-5-1 0,-7-3-2 16,-5-5-2-16,-4-1 4 0,-7-5 1 0,-3-1 13 0,-5-4 15 15,-6-1 6-15,-3 1 6 0,-2 5 6 0,-9-5 6 16,-2 4 2-16,-6-1 6 0,-2 4-2 0,-9 0 1 16,-1 7 2-16,-5-2 1 0,-8 4-2 0,-2 3 3 15,-7 5-1-15,-6 2-3 0,-2 4 6 0,-7 5 0 0,-6 3-5 16,-3 3 0-16,2 4 1 0,-1 3 0 0,2 3-2 15,-1 2 5-15,7 3-4 0,4 3-5 0,1 1-14 0,8 5-27 16,-3-1-21-16,7 6-41 0,-1-2-29 0,6 0-17 16,0 3-51-16,8 3-70 0</inkml:trace>
  <inkml:trace contextRef="#ctx0" brushRef="#br0" timeOffset="175676.23">24280 13380 1249 0,'0'-11'22'0,"-4"-3"22"0,4-3 9 0,-1 5-26 0,-6-3 61 0,2 4-50 0,-7-3 59 15,4 6-43-15,-5 1-15 0,-1 0-22 0,-3 2-3 16,-4-2 32-16,-1 7-38 0,0-2 54 0,-5 4-49 0,-3 0 63 16,0 2 2-16,-5 2 13 0,-1 1 8 0,0 6-2 15,-2-1-10-15,-5 5 8 0,0 1-1 0,2 4-16 16,-2 2 6-16,2 3 9 0,-2 1-11 0,7 2 2 0,-2 7-2 15,4-5-2-15,4 7 4 0,1-5-2 0,3-2-13 16,4 1-9-16,4 3 4 0,0-2-3 0,6 1-11 16,4 1-6-16,3-1-6 0,3 1-2 0,5 3 2 15,2-1-7-15,7-1-1 0,1-1 6 0,4-2 0 0,4-2-3 16,5-1-1-16,2-1-5 0,4-3 1 0,3-1-4 16,4-2-9-16,4-1-1 0,1-2-4 0,6-3 0 15,0 0-4-15,3-3 4 0,4-2-7 0,5-1 0 16,1-5 7-16,1-3-6 0,-3-3-1 0,2-2-2 0,2-4 2 15,2-3-1-15,-2-6 3 0,0-1-6 0,-4-5-8 16,7-3 7-16,-3-5 4 0,-4-4-2 0,-1-3-1 16,0-2 0-16,-4-10-6 0,-2-1 4 0,-2-6 1 0,-3 1-3 15,-2-2-6-15,-4 1 6 0,-4-3 0 0,-4 3-3 16,-6 3 4-16,-7-1 3 0,-5 8-1 0,-5-1-4 16,-11 2 4-16,-2 1-6 0,-12 7-2 0,-4 0-1 15,-12 8 1-15,-2-2-9 0,-12 5 1 0,-8 2-1 16,-6 3-12-16,-6 1-6 0,-5 6-10 0,-6-1-6 15,-5 2-1-15,-1 3 1 0,-2 3-10 0,6 0-11 0,5 3 13 16,5 1 2-16,4 2 4 0,11 1-3 0,4 0-25 16,7 3-1-16,7-2-19 0,5 3-13 0,-1 2-31 0,7 0-30 15,5 2-34-15,1-1 18 0,5 2-32 0,-1-1-42 16,3 4-18-16</inkml:trace>
  <inkml:trace contextRef="#ctx0" brushRef="#br0" timeOffset="176302.36">23871 13923 1633 0,'-3'-3'14'0,"0"-5"-31"0,-2-4 59 0,7 0-44 0,-5 5 57 0,-1-2-37 0,0-2 3 0,3-1 5 16,-4 0-3-16,1-4 48 0,0 2-57 0,-3-3 44 16,2 1-45-16,-4 3 45 0,1 2 5 0,0-1 3 15,0 1-5-15,1 3-9 0,-5 0-3 0,4 3 4 0,-2 1-10 16,-2 2-6-16,3-1-12 0,-4 3-3 0,4 4-6 15,-1-1-9-15,-2 1 9 0,0-1 6 0,3 5 11 0,-2 3 7 16,1-2 6-16,2 3 0 0,-1 2 3 0,3 4 16 16,-1 0 4-16,3 2-1 0,-1 2-11 0,0-3-10 0,5-1-4 15,-1 1 3-15,2-5 0 0,4 0-8 0,-2-2-9 16,0-1-3-16,2-1-3 0,0-4 9 0,5 2 4 16,-3-2-8-16,3-3-3 0,-1 1-3 0,8-4-8 15,-4-2-4-15,1-1 3 0,2-3-7 0,-2-1-2 0,2-2-1 16,2-4-1-16,-6 0-3 0,2-3 5 0,-1-1-3 15,-1-1-2-15,0 0-1 0,-3-2 0 0,0-2-3 16,0 3 4-16,-3 0-1 0,0 1-3 0,-1 1 1 0,0-1 0 16,-1 0 2-16,0 4-2 0,-4-1 3 0,1 4-1 15,-1-2 0-15,-1 2 1 0,1 2 1 0,0 3-1 16,-4 2-6-16,4 3 7 0,-2 2-5 0,0 0-3 16,-1 3 4-16,0 3 3 0,-1 1-4 0,1 4 5 15,-2 1 4-15,1-1-4 0,0 2 4 0,0 3 3 0,1 1-1 16,0 2-1-16,3 1 3 0,-4 2-4 0,4 3 1 15,0 0-1-15,0 2 0 0,4-1-1 0,-4-1 2 16,1-2-8-16,3-4-27 0,-3-3-46 0,7-3-42 0,-5-3-65 16,0 1-52-16,3-8-29 0,-1-1-57 0,8-4-44 15</inkml:trace>
  <inkml:trace contextRef="#ctx0" brushRef="#br0" timeOffset="176939.03">24189 13794 1524 0,'4'0'77'0,"-2"-11"-44"0,3-2 19 0,-2 8 15 0,-3-2 1 0,0 1 12 0,4 0 16 0,-4-1 10 15,0-1-63-15,-4 5 51 0,4-1-15 0,-3-1-13 16,-2 2 3-16,3-2-11 0,-5 2-13 0,2-4-7 16,1 3-12-16,-4-7-4 0,-2 4-5 0,2-2 0 15,0 4-4-15,-1-1-1 0,1 2 0 0,-1 0-4 0,2 3-4 16,-4 1 0-16,5 4 4 0,-4-1 3 0,4 3 7 15,-5 5 6-15,5-4-5 0,-2 4 4 0,0-3 6 16,0 4 7-16,2 1-3 0,-1 1 4 0,4 3-3 0,-3-3-2 16,2 1 4-16,3 4-2 0,-2-2-4 0,1 2-9 15,2-4-4-15,2-1-4 0,1 0-6 0,0-3 1 16,2 2-4-16,1-4 0 0,1 0-2 0,3-2 2 0,-2 0 2 16,2-3-6-16,1 0 3 0,2-4-4 0,0 0 0 15,-3-4 1-15,2 3 1 0,0-5-1 0,-1-1-2 16,-1 1 1-16,-1-2-2 0,1 0 1 0,-2-3 1 15,0 1-1-15,-4-2 4 0,4 2-2 0,-2-3 2 0,-2 0 2 16,-1 2-1-16,-2 0-3 0,3-1 2 0,-4 5-5 16,1 0 0-16,-1 3 2 0,-1 2-2 0,-1 2 0 15,0 0 2-15,1 5-1 0,-1-2-2 0,1 4 5 16,-3 1 3-16,1 1-4 0,2 2 1 0,-3 2 0 16,2-2 0-16,2-1 3 0,0 3-2 0,0-2-3 0,0 0-3 15,0 0 7-15,4-3-6 0,-1 0 6 0,-3-2-2 16,7 1-1-16,-3-4-1 0,5 0-25 0,-2-3-15 15,3-4-34-15,-1 0-16 0,5-2-30 0,-4-4-28 16,0 0-32-16,-1-2-6 0,-1-1-1 0,5 2 50 0,-3-2-13 16,0-1 45-16,0 0 25 0,4-1 30 0,-2-2 32 15,0 2 9-15,-2-2 25 0,-2 3-32 0,-1-2 43 0,-2-2-29 16,-1-1 9-16,-1 0 5 0,-3 1-28 16,3 0 57-16,-3-4-34 0,2-2 5 0,-4 6 8 0,1 3 7 0,1 4 2 15,-3 0 2-15,3 6 33 0,-6-3-59 16,6 6 34-16,-7 2-7 0,7 2 4 0,-1 2-3 15,1 3-10-15,-4 2 1 0,3 1 3 0,-1 2 3 0,1 5 3 16,-1 1 8-16,-1 1-4 0,1 4-2 0,1-8-1 0,-1 5-7 16,-2 0-5-16,4 0-1 0,-2-2-2 15,0 1-6-15,4-2-11 0,-4 1 3 0,4 1-7 0,0-1-33 16,-2-4-36-16,4-1-36 0,-2-2 7 0,1-2-53 16,-2-4-54-16,3 0-47 0</inkml:trace>
  <inkml:trace contextRef="#ctx0" brushRef="#br0" timeOffset="177508.22">24319 13716 1400 0,'-5'3'2'0,"1"-3"14"0,8 0 13 0,-4 0 3 0,5-3 8 0,3 6-31 16,-2-3 57-16,5 0-51 0,2 0 51 0,1 0-66 15,0 0 42-15,4 0-54 0,1 0 40 0,-3 0 2 0,4 0-52 16,-3-3 50-16,3 3-49 0,0-4 51 0,-1 4-54 15,-2-4 47-15,4 4-45 0,-3-6 31 0,0 8-6 16,-5-9 13-16,4 6 4 0,-5-3 7 0,-3 0 5 16,0-2 3-16,-1 1 1 0,-3 2-1 0,2-5 9 15,-7 3-8-15,4-1-1 0,-4 1-5 0,0-6-5 0,-3 6 5 16,-2-6-3-16,2 3-1 0,0-3-7 0,-3 5-6 16,1-4-4-16,-4 2-1 0,2 0 0 0,1 2-2 15,-1 1 0-15,-1 1-3 0,-1 4 0 0,3-2 2 0,-2 2 0 16,0 6-2-16,-5-5 7 0,4 8 1 0,-4-4 14 15,2 7 6-15,0-1 7 0,0 7 8 0,-2-1 4 16,5 0 10-16,-4 0 1 0,5 0-3 0,-1 3-11 16,3 0-5-16,2 2-5 0,-1-4-12 0,2-2-4 0,2 1-7 15,2 1 0-15,2 1-2 0,-1-5 0 0,4-1 7 16,-2-1-2-16,3-3 2 0,2 0 4 0,0-2-2 0,0-2-4 16,1-2-1-16,1-2-6 0,-2-2-5 15,2-2-3-15,0-2 0 0,2-3-9 0,-5 0-4 0,4-3-3 16,1 0 5-16,-1-2-3 0,-3-1 1 0,4-2 0 15,-5-1-1-15,-1 1 5 0,1 1 4 0,-1-3 4 16,0 4-13-16,-3-1 10 0,3 0 1 0,-3 4 3 0,-1 2 2 16,1 0-4-16,-2 4 1 0,1-1-4 0,-4 3 7 15,1 1-1-15,-1 4 2 0,0 1 12 0,0 3 10 0,-1 1 5 16,1 0 3-16,0 5 8 0,-4-1 3 16,4 6 0-16,-3-2-1 0,6 0-16 0,-3 2-7 15,0 0 0-15,4 2-3 0,2-3-10 0,-2 0 1 0,1-1-2 16,2-1-15-16,1-4-20 0,2-3-49 0,-3-3-64 15,-2-1-67-15,0-5-72 0,1 0-64 0</inkml:trace>
  <inkml:trace contextRef="#ctx0" brushRef="#br0" timeOffset="184238">25299 5808 1633 0,'4'-7'18'0,"-4"-3"-27"0,0-4 54 0,-4 4-29 0,1-2 3 0,-3 1 7 16,-2 0 17-16,-5-3 7 0,1 3-18 0,-6 0 33 16,1-1-41-16,-9-1 42 0,3 2 3 0,-6-1 8 15,-1 1-3-15,-3 1 2 0,-2 1 22 0,-1 2 5 16,-5 1-16-16,3 0-8 0,-2 4 4 0,1 1-5 0,0 1-3 15,0 1-6-15,0 7-20 0,2-2-10 0,-2 6 9 16,4 1 3-16,2 3 6 0,-2 6-1 0,4 2-5 0,-3 3-1 16,9 6-1-16,-2-1 6 0,3 5 5 0,1 1 2 15,2-1-11-15,4 5-2 0,-1 0 0 0,9 1 8 16,-2-1 3-16,5 3-3 0,-1-2-5 0,7 1-4 0,-1-2 3 16,2 2 0-16,6-2 4 0,-1 1-4 0,5-3 4 15,6 0-3-15,4-3-4 0,4 1-6 0,5-4-4 16,5-1-8-16,0-3-5 0,8 1-13 0,1-4-8 15,0-2 1-15,7-1-3 0,-2-3 8 0,4-2-5 0,-1-5 0 16,4 0-1-16,0-5 5 0,0-1-2 0,1-5 1 16,2-3 0-16,-3-4-4 0,4-3 0 0,1-3 0 15,0-4 1-15,-1-4 6 0,0-1 1 0,-1-2-2 16,-5-5 1-16,0-1-3 0,-2-1-4 0,-5-5 0 0,0-3-3 16,0-2-5-16,-3-4-2 0,-6 0 0 0,5 0-6 0,-5-4 4 15,-2-2 3-15,-7-2 2 0,-4-1-3 16,-3 2 3-16,-9-3-1 0,-3 1-1 0,-3 2 7 15,-6-2-3-15,-6 5 4 0,-1-1-1 0,-6 3 4 0,-3 0-5 16,-5 3 2-16,-4 1 2 0,-1 2-6 0,-6 3-1 16,-4 2 0-16,0 4-6 0,-2 4 1 0,-1 8 3 15,2 2 0-15,-3 3-5 0,1-2 2 0,-1 8-1 16,5-2 1-16,0 3-5 0,3 0-3 0,-3 1-17 0,3 4-13 16,2-3-3-16,4 7-7 0,-2-2-23 0,5 6-23 0,3-5-16 15,2 6-24-15,1-8-7 0,0 3-23 16,5-1-36-16,-3 4-36 0,3 2-26 0,0-4-37 0,0 5 4 15,1-1-32-15</inkml:trace>
  <inkml:trace contextRef="#ctx0" brushRef="#br0" timeOffset="184799.62">24624 6090 2383 0,'-3'0'-14'0,"2"-2"29"0,5-6 16 0,-4 4 22 0,4 0 11 0,-2 0 10 16,0 1 21-16,1-1 4 0,-3 3 17 0,3-2-29 15,-3 6-14-15,3-3-24 0,-6 1-9 0,3 0-8 16,0 3-16-16,0 1-5 0,-1 4 4 0,-3 1 6 0,3 2 2 16,-3 4 6-16,0 2 4 0,-2 0 1 0,3 6-6 15,-4-4 4-15,4 1-7 0,-3-1-8 0,1 1 0 0,1-1-3 16,-1-4-3-16,1 1-6 0,1-1 4 0,-2 0-2 16,2-4-1-16,2 0 7 0,-4-2-8 0,2 0 0 15,1-3 0-15,-1 0 0 0,3-1-2 0,-1-4 3 16,1 2 5-16,0-3 0 0,0 1 16 0,-2-2 10 0,4-3 5 15,-2 2 4-15,1-4-4 0,2-2-3 0,2-4-4 16,1 0-6-16,2-2-11 0,0-4-15 0,0-1-3 16,5-1-2-16,-2-4 1 0,4 1 1 0,-2-4 0 0,3-1 0 15,0-1 1-15,1 0 1 0,-1-4 2 0,1 3-1 16,3 1 3-16,-6 1 5 0,2 3 8 0,-2 3 2 16,-1 4 7-16,-4 3 2 0,0 4-3 0,1 1 2 0,-7 5-2 15,4 1-6-15,-6 1-11 0,3 2-1 16,-4 3-5-16,4 3-7 0,-4 3 2 0,3 2 1 0,0 5-1 15,2-1-2-15,-2 7 2 0,4 0 1 0,-2 0-2 16,0 3 3-16,0-2 4 0,0 2-6 0,0-2 1 16,1 1-2-16,2-3-7 0,-2 0-29 0,2 2-35 15,0-4-49-15,0-2-48 0,0-1-64 0,-3 2-71 0,-2-6-56 16,-2-1-14-16,1-2-25 0</inkml:trace>
  <inkml:trace contextRef="#ctx0" brushRef="#br0" timeOffset="185424.98">24766 6229 1743 0,'-4'-2'40'0,"0"2"32"0,1-5 12 0,3-2 14 0,0 6 9 16,3-2 12-16,-3-2-5 0,5-1 3 0,2 2-43 16,1-3-28-16,6 0-14 0,2 0-18 0,2 0-10 0,4 0-13 15,1-1-2-15,4 0-8 0,0 3-12 0,1-1-15 16,-1 1-8-16,0 1-14 0,-1 1-1 0,-1 2-4 15,-3-2 1-15,0 3 0 0,-1-1 7 0,-4 2 11 0,0-2 10 16,-4 2 16-16,-4-1 4 0,-2 0 4 0,0 0 5 16,-4 0 9-16,-3 1 10 0,0-1 14 0,0 0 8 15,0 0 25-15,-3 0 10 0,2-1 21 0,1 1 10 0,-2-1 12 16,0 2 9-16,0-4-7 0,4 5-4 0,-4-4-20 16,2 4-11-16,0-2-18 0,0 1-5 0,0-1-15 0,2 1-12 15,-2 1-12-15,0-1 4 0,0 4 13 0,0 2 7 16,2 1 1-16,-4 3-3 0,2 3 2 0,0-1 4 15,0 6 6-15,0-3-3 0,0 7-13 0,2-5-6 16,0 4 1-16,-1-4 0 0,-1 2 0 0,3-1 1 0,-3-2-5 16,4 0-3-16,-3-3-3 0,1 0 0 0,0 0-5 15,-1-3-1-15,-1-2-1 0,0-1-7 0,2-1 6 16,-2-1-6-16,0-1 4 0,0-1 1 0,0-3 0 0,0 1 0 16,0-2 3-16,-2 0 5 0,2-2-3 0,-1-2 4 15,-1 1-4-15,0-4-3 0,1 1 2 0,1-5-1 16,-4 0-4-16,0 0-3 0,-2-7-1 0,3 1 2 0,-2-4-1 15,-2 3-3-15,2-4 1 0,2-2 3 0,0 2-1 16,0-2 4-16,0 1-3 0,3 1-2 0,0-3 3 16,3 5 1-16,0-4 4 0,0 2-6 0,5 3 2 15,-1 1 0-15,1 2 4 0,2 0-2 0,-1 7 0 0,0-2 1 16,3 3-6-16,-2 3 3 0,1-1 1 0,2 3-1 16,-4 1-4-16,4 0 1 0,-4 2 4 0,3 2-3 0,-2 2 2 15,-2 1-2-15,0 2-4 0,-1 1 3 0,-1 3 5 16,-1-2 1-16,-4 4-5 0,1-2 2 0,-2 2 2 15,-3-1-2-15,-2 0 2 0,1 0-2 0,-5-1-4 0,0 1-2 16,-2-2 3-16,-2-1-3 0,0 0-13 0,-2-2-19 16,0 0-8-16,-2-1-23 0,3-3-22 0,-2 3-32 0,2-5-26 15,1 3-34-15,4-1-21 0,1-2-3 0,0-2 8 16,7 1-14-16,-3 1-22 0,4-2-16 0</inkml:trace>
  <inkml:trace contextRef="#ctx0" brushRef="#br0" timeOffset="185920.87">25461 6094 1743 0,'1'4'23'0,"-1"-3"18"0,4-3 24 0,-4 2 15 0,-2 0 12 16,0 1 13-16,1-1 4 0,-1 1 6 0,2-3-12 0,-1 3-12 16,1-2-18-16,0 2-11 0,1-1-7 0,-1 2 21 15,0 5 3-15,2-2 15 0,-2-5 1 0,0 0-1 16,0 0 4-16,0 0-11 0,0 0 0 0,0 0-28 0,0 0-7 15,0 0-21-15,23 102-6 0,-11-49-8 0,-6-33-2 16,0-1 3-16,-3 1-2 0,4-1-5 0,-1 0-1 0,-3-3 0 16,6 30 6 15,-9-46 0-15,4 22-5-16,-4-22 5 31,-14-34-15-31,-10-67-4 15,19 75 5-15,2 0-10 0,2-4 4 0,1-2 0 16,1 0 4-16,1-1-8 0,4-1 8 0,0 2-1 16,4 1-3-16,-1-1 9 0,5 3-2 0,-1 3 2 15,4 4-3-15,4 4 7 0,-5 2-7 0,3 5 8 16,-2 3 3-16,0 2 2 0,3 6 4 0,-6 0 5 16,-14 0 14-16,0 0 4 0,0 0 1 0,0 0-3 15,0 0 2-15,0 0-6 0,0 0 4 0,0 0 12 0,86 122-5 16,-79-103 0-16,-2 1-2 0,0-1 2 0,-5 0-5 15,0-4 1-15,-8 1-8 0,-1 0-19 0,2-4-1 16,-1 2-21-16,-3-2-32 0,-3-1-36 0,-1 0-44 16,0-3-53-16,-1 0-77 0,-5-1-65 0,-2 1-87 0,0-3-32 15</inkml:trace>
  <inkml:trace contextRef="#ctx0" brushRef="#br0" timeOffset="187549.7">25149 6984 1500 0,'-3'-4'41'0,"1"-2"-16"0,6-3 13 0,-6 8 22 0,2-5 8 0,-2 3 22 0,2-2 17 15,2 1 20-15,0 2-32 0,-2 0 22 0,1-3 10 16,-1 3-15-16,4-2 3 0,-3 4-5 0,2-1-5 0,-2 0-14 16,1 0-6-16,-2 1-4 0,0 1-22 0,0 0-5 15,0 0-6-15,0 3-2 0,0 2-1 0,0-1 3 16,2 7-6-16,-4 2 14 0,4 0 10 0,-4 2 6 0,2 6 5 15,-2 0-3-15,1 3 2 0,-2 3 4 16,2 0 4-16,-3 2-7 0,3 4 2 0,-1-2-1 0,-1 2-7 16,1 3-9-16,1-3-9 0,-3 3-6 0,4-2-5 15,-3 3 0-15,2-4-6 0,-3 2 0 0,3 1 4 0,-3-2-4 16,4 0 2-16,-4-1-3 0,1-1 5 0,0 0-1 16,0-1-10-16,-1-1-5 0,1 2-6 0,-3-2 6 15,-2 3-1-15,5-4 8 0,-3 2-8 0,-1 0-1 16,1 1 1-16,-5-3 7 0,1 2-4 0,1 2-1 0,-2-2 3 15,1-2-2-15,-1 3 32 0,-3 0-8 0,4 1 10 16,-2 3-6-16,1-1 13 0,1 3-7 0,0 1-5 16,-2 5-2-16,3 1-29 0,-2 0 9 0,1-1-12 0,2 3 1 15,0-2-14-15,-3 3 10 0,5-2-5 0,-2 2 1 16,0-4 0-16,-1 3-8 0,2-5 3 0,1 3 0 16,-1-2 3-16,0 0-2 0,4 1 1 0,0-2-2 15,-2 0 1-15,1 1 8 0,3-2-3 0,-2 2 8 16,-1-1-10-16,4 3 5 0,-3-8-43 0,1 4 40 0,-2-4-48 15,3 4 48-15,-3 2-46 0,4-4 43 0,-3 0-43 16,2-2 40-16,-1 4 0 0,0-3-1 0,-1 0-5 16,2-2-2-16,-3-2 5 0,4-1-6 0,-3-4 5 0,-1 2-4 15,1-4-1-15,-1-1 9 0,1-1 2 0,2-5-2 16,-3 3 1-16,0-2-1 0,0-4 3 0,1 1-8 16,-4-3 17-16,3 0-24 0,1-1 18 0,-2-2-13 15,1-1 10-15,0 0-14 0,-1-2 13 0,1 0-11 16,3-1 6-16,-3-2 0 0,0 0 1 0,2-3-7 0,-1 0 5 15,3-1-2-15,-3-1 1 0,-1-2 10 0,4 0-11 16,-1 0 20-16,-1 0-14 0,0 0 22 0,-2-2-26 0,3 1 18 16,-6-2-17-16,2 0 12 0,-3 0-12 0,-2-2 1 15,0 2-7-15,-1-2 0 0,-2 1 3 0,-3-2 0 16,2 3-6-16,-2 1 3 0,-1-4-3 0,-1 4 4 16,-4 1 1-16,4-3-53 0,-3 3 51 0,-1 0 0 15,-2 0 5-15,2 2-4 0,3-1-1 0,0 1-1 0,6 0-4 16,0 3 56-16,-1-1-54 0,5-1-2 0,-2 3-1 15,5-2-5-15,-2 1 11 0,-1-1-12 0,0 1 10 0,0 1-13 16,1-3 15-16,4 3-13 0,1-3 10 16,0 4-1-16,-1-3 2 0,4 2-6 0,-3-1 7 15,3 0-5-15,0 0 4 0,-4 0-1 0,4 2 8 0,4 0-10 16,-4-2-1-16,0 5 3 0,3-2 8 0,-2 2-8 16,2-1 1-16,-1 0 4 0,-1 2-4 0,2-2 2 0,-3 2 5 15,4 0-5-15,-4 2-3 0,3-1 9 0,-2 0-8 16,1 2 1-16,-2 3 4 0,2-2-5 0,-2 2 2 0,0-1 8 15,0 1-10-15,0 1 2 0,0 1 6 16,0 0 4-16,-2 1-12 0,2 0 8 0,-2 2-7 16,-1 3 8-16,2 0-4 0,-3-1 7 0,1 5-10 0,2-1 7 15,-4 0-1-15,4-3-44 0,-2 3 97 0,-1-1-104 16,1 4 100-16,0-2-99 0,0 2 102 0,-1-2-104 0,1 7 102 16,-2 0-52-16,3 1-57 0,-5-2 108 15,6 1-106-15,-3 0 53 0,3-6-5 0,-2 5 0 0,-1-4 1 16,4 1 2-16,-3 0 8 0,2 0-64 0,1-3 115 15,-2 2-55-15,0-2-59 0,2 1 115 0,0-2-115 16,-1 0 110-16,2-1-61 0,-1-1 65 0,2 1-118 0,-2-2 56 16,2-2 9-16,-1 1-66 0,-1-3 119 0,3-1-116 15,-3-3 118-15,4 2-112 0,-1-1 51 0,0-3 8 0,-1-1-10 16,-1 1 7-16,-1-1-62 0,3-2 60 16,1-1-60-16,-2-2 51 0,-2-2 69 0,2-1-68 15,-2-1 2-15,2 1 70 0,-2-2-64 0,0-2 1 0,0 4 3 16,0-4-3-16,0 4-58 0,1-2 62 0,-2-1 5 15,2 0-61-15,-1-1 62 0,0-1 1 0,0 3 0 0,0-3 2 16,0 0 0-16,0 1-4 0,0 1 1 0,0-2-5 16,0 0 5-16,0 2-9 0,0 1 3 0,0 0-1 15,0-1-2-15,3 0-1 0,-3 2 0 0,0-3 0 16,4 6 2-16,-4-5-4 0,1 2-2 0,1 1 3 16,-1 0-1-16,-1-1 2 0,-1 1-1 0,2 1-4 15,-1 0-6-15,2-3 17 0,-2 4-9 0,2-1 4 0,-4 0-4 16,4-1 4-16,-1 0-6 0,-1 0 1 0,0 1 9 0,0-3-12 15,0 0 6-15,0 1-5 0,4-3-1 16,-4 1 0-16,0-1 11 0,0-1-2 0,0 0-4 0,0-1 5 16,0-1-7-16,0 1-16 0,3-5-24 0,-2-1-13 15,2-1-94-15,0-2-82 0,7-9-128 0,0 2-137 16,-10-4-145-16</inkml:trace>
  <inkml:trace contextRef="#ctx0" brushRef="#br0" timeOffset="200893.67">23489 4496 1935 0,'0'-4'-15'0,"-2"-2"29"0,-4 2 17 0,0-1 20 15,-2 2 23-15,4-1 13 0,0-1 28 0,2-1 9 16,0 2 21-16,-1-2-3 0,2 1-9 0,1 2-11 15,-5-4-8-15,4 2 3 0,-3-1-24 0,3 0 6 0,-2-2 5 16,3-1-21-16,-4-3 2 0,4 2 6 0,0-2-10 16,4-2-8-16,-4-1-1 0,3-3-13 0,2 2-8 15,1-1 6-15,-2-1 5 0,3-4-3 0,-1 2-2 16,2-2-8-16,1 2 2 0,1 0 1 0,1-2-1 0,0-1-12 16,4 0-15-16,0-2-15 0,1-1-4 0,5-6-2 15,-2-1 2-15,6-4-7 0,0-1-1 0,5-4 2 16,0-3-1-16,5 2 8 0,-2-4-1 0,6-2-1 0,0-3-7 15,4-1 7-15,-1-6 0 0,4 4-4 0,0-1 5 16,5-1-5-16,-4 4 4 0,-4 2-1 0,3 2 0 0,-6 7-3 16,3 5 0-16,-6 6-2 0,4 2-3 0,-10 7 2 15,1 3-1-15,1 6 0 0,-6 0 0 0,-5 5-1 16,-3 3-3-16,-8 2 7 0,-1 1-1 0,-4 2-4 16,-3 4-3-16,-3 1 9 0,0 3-3 0,-1-2 2 0,-1 5 1 15,-1-1-3-15,0 1 4 0,-2-1-3 0,2 0 3 16,-2-1-8-16,0 0-4 0,1-4-33 0,-3 3-16 0,1-2-23 15,-2-2-36-15,7 1-24 0,-6-1-30 0,4-3-39 16,-5 2-41-16,5 1-20 0,-6-1-32 0,5-3 5 16,-2 0-22-16,-1 0-22 0</inkml:trace>
  <inkml:trace contextRef="#ctx0" brushRef="#br0" timeOffset="201298.25">24344 2851 1743 0,'-8'-3'-20'0,"2"-2"73"0,3-3-37 0,-4 4 24 0,0 2 12 0,4 1 18 0,-1-1 12 16,4 2 11-16,-3-2 29 0,2 2-67 0,1 2 37 16,0-2-25-16,0 0-8 0,0 2-13 0,1-2-2 0,2 1-2 15,-3-1-5-15,4 0 0 0,0 2-2 0,5 0 1 16,-2 0-3-16,3-2-6 0,0 2-6 0,3-1-9 15,2 1-7-15,3-2-3 0,3 3 1 0,-2-2-2 16,1-1 2-16,-1 0-1 0,2 0-7 0,1 2 3 0,-1-2 1 16,-2 2 2-16,0-2-1 0,-2 1-2 0,-3 1 1 15,-1 0 0-15,1-1 1 0,-4 0 1 0,-5 1 1 0,-1 0-5 16,-4-2 4-16,4 1 0 0,-4 1 1 0,-4-1-2 16,4-1 1-16,0 4 4 0,-3 1 17 0,0 3 10 15,0 1 1-15,-1 1 4 0,0 1-3 0,-1 5 8 0,1 0-3 16,-3 2-4-16,1 1-21 0,-1 1-1 0,4 2-7 15,0-1 2-15,0 3 2 0,-2-4-8 0,4 4 3 16,-1-5-1-16,4 1 2 0,-2-2-1 0,1-2-1 0,-1 2-6 16,0-4-3-16,5 0 5 0,-4-4-18 0,2 2-35 15,-1-5-43-15,-4-1-47 0,2 2-49 0,0-5-56 16,2-2-30-16,-2-1-70 0</inkml:trace>
  <inkml:trace contextRef="#ctx0" brushRef="#br0" timeOffset="201913.86">24991 2784 1500 0,'-1'-7'47'0,"-3"1"-13"16,4 0 31-16,2 4 10 0,-5 0 23 0,1-1 14 0,0 2 18 15,2 1 5-15,0 0-45 0,0-1 18 0,2 1-21 16,-2-1 2-16,3 1-21 0,-1 0-8 0,3 0-20 0,-2 0-4 15,4 0 3-15,0 0-8 0,-1 0-5 0,6 0-15 16,2 0 0-16,-2-6-10 0,4 6 2 0,-2-1 2 16,4 0-8-16,-2-2 4 0,-1 1-2 0,-4-3 1 15,2 4-4-15,-4-2 10 0,0-1-4 0,-1 1-4 0,-5 1 4 16,1-1-1-16,-1 3-2 0,0 1 2 0,-3-1 4 16,0 0-4-16,0 0 2 0,0 0 6 0,0 2 0 0,0 1-2 15,0-3 1-15,-3-1 1 0,3 2-6 0,0 0 0 16,0 0-4-16,0 1-3 0,0-2-1 0,0 5 2 15,0-4 15-15,0 3 9 0,0 2 8 0,0 3 3 16,0 0 7-16,0 8-2 0,-1 1 3 0,1 1-3 0,-2 5-11 16,0 4-9-16,0 2-3 0,0 1-1 0,2 0 2 15,-1-1 4-15,1-1 3 0,-4 1 2 0,4-1-6 0,0-4 1 16,-1-1-2-16,1 0-2 0,0-3-5 0,-2-2-3 16,1-3-3-16,1 1-3 0,0-5 3 0,0 1-2 15,0-2 3-15,-2-2-9 0,2-3 4 0,0-1 0 0,0 1 1 16,0-4 0-16,-2-1 4 0,2 1-4 0,-1-4 7 15,1 1 5-15,0 0-3 0,-4-4-5 0,4 0-18 16,-3-4-5-16,2 1-3 0,-4-4 1 0,1-1-3 0,-3-1-3 16,1 0-4-16,-4-3 6 0,-1 2 16 0,2 1 4 15,-3 0-2-15,0 4 2 0,1 0-5 0,-2 5 1 0,1-1 1 16,-1 5 5-16,-1 2-5 0,1 1-2 0,-3 2 9 16,2 3-3-16,-2-1 0 0,2 3-2 0,0 1 6 15,-1 2-4-15,1 2 6 0,3-3 3 0,2 3-12 0,2-1 3 16,-2 0 2-16,4 0 3 0,4-4-8 0,1-1-22 15,1 2-20-15,1-3-22 0,3-1-16 0,4-1-41 16,-3-1-35-16,7-1-55 0,6-4-5 0,1 1-32 0,-1-4-40 16</inkml:trace>
  <inkml:trace contextRef="#ctx0" brushRef="#br0" timeOffset="202330.25">25532 3057 1516 0,'0'-10'35'0,"0"3"-17"0,-5-3 75 0,5 0-46 0,-3 0 16 0,-3-2 3 0,2 2 16 16,1 1 11-16,-2-2-29 0,1 2 24 0,-4 0-64 0,2 0 53 15,-1 1-10-15,1 1 3 0,-1 2-15 0,1 1-10 16,0 1-2-16,1 2-8 0,0 1-12 0,1 1-7 16,0 1-3-16,-2 1-8 0,2 2-2 0,0 4-1 0,-2 0-2 15,-1 2 0-15,0 3 1 0,1-2 0 0,-1 4-2 16,-1 1 3-16,3-1 0 0,-2 0 0 0,0 0-2 0,4 0 0 15,-2-2 4-15,0-1-3 0,2-1 1 0,2-2 3 16,-1 1-5-16,-1-3 3 0,2 0 2 0,2-1 0 16,-1 1-3-16,3-2 0 0,-1-1 3 0,-2 0-5 0,3-3 5 15,0 1-1-15,0-2 0 0,0-1-2 0,1 2 5 16,-3-4 3-16,4 1-3 0,1 0 1 0,-3-3-1 16,2 0-3-16,2 0 3 0,-1-2 2 0,0 0-9 0,2 0 1 15,0-1-3-15,-2 3-2 0,1-2-2 0,-1 2 6 16,-3 0-11-16,0 4 0 0,0 0 3 0,1 2-4 15,-3 0 0-15,-1 2 7 0,3 2-1 0,1-2-2 0,-1 3 6 16,0 3-2-16,1-2 1 0,0 0 5 0,-1 2 4 16,2-2-7-16,-1-1 4 0,0 2-17 0,1-2-26 15,-1-1-18-15,2 1-17 0,1 0-40 0,1-4-34 0,1-2 4 16,0-1-49-16,3 0-29 0,3-4-15 0</inkml:trace>
  <inkml:trace contextRef="#ctx0" brushRef="#br0" timeOffset="202689.1">25695 2974 1477 0,'-7'-14'31'0,"0"-1"-21"0,0-1 77 15,6 5-44-15,-4 3 27 0,2 2 1 0,-1 1 10 16,1 3 11-16,2 4-30 0,-1-2 13 0,2 0-75 0,0 3 42 16,0 2-29-16,2 1 0 0,-2 2-9 0,0 0-3 15,1 3 12-15,1 2 11 0,-1 4 0 0,-1 0 5 16,4 2 0-16,-3-1 4 0,1 0-6 0,1 1-8 0,0-1-10 15,0-2-4-15,1 2-2 0,2-4 0 0,-5 0-1 16,2 1-2-16,1-5 4 0,-1 0-2 0,0-1 0 0,0 0 1 16,-3-3-3-16,4-3-2 0,-4 1 6 0,3-3-1 15,-3 1 3-15,0-2 2 0,0-3-2 0,0 1-2 16,3-2 6-16,1-3-5 0,-1 2 1 0,1-3-4 0,-1-3 2 16,2 0-3-16,-4-1 0 0,3-5 0 0,-4 2-4 15,3-4 8-15,-2 2-8 0,1-3 0 0,2 0-1 16,-1-2-1-16,1 4 4 0,-1 2 1 0,3-2-1 15,-2 5-8-15,-1 2 5 0,2 3 4 0,-1 1-3 0,-3 4-3 16,3-1-1-16,-1 3-5 0,-1 2 6 0,1 1 2 16,-2 1-2-16,-1-1 2 0,0 4 1 0,0-2 0 0,2 1-11 15,-4 1-23-15,4 0-22 0,0 2-21 0,-2-1-36 16,6 0 3-16,0-2-37 0,-5 3-37 0,3-3-26 16,9 1-6-16</inkml:trace>
  <inkml:trace contextRef="#ctx0" brushRef="#br0" timeOffset="203110">26000 3099 1332 0,'0'-3'14'0,"3"0"10"15,-3-3 14-15,0 1 5 0,2-1-30 0,-2-2 61 0,1 3-48 16,-1-6 54-16,3 1-47 0,-3 2-7 0,0-2-14 16,0 1 0-16,-3-2 41 0,3 0-47 0,-5 2 57 0,4 2-55 15,-8 0 35-15,4 0-4 0,-2 1 2 0,1 1-3 16,-5 3-13-16,5 0-4 0,-4 2-2 0,2 0 6 15,-3 4 4-15,2-3 3 0,-3 5 2 0,0 0-2 16,4 3 1-16,-2 1-6 0,0-1-9 0,2 4-8 0,0-2-1 16,1 3-2-16,0-1-5 0,2 0 2 0,2-2 0 15,1 2-4-15,-1-1 3 0,3-2 7 0,0 1-9 0,3 0-1 16,-1-2 4-16,-1-1-5 0,4 0 2 0,1 1 4 16,-1-2-5-16,0-3-1 0,-1 2 4 0,1-1 2 15,2-3-5-15,0 2 6 0,1-3-4 0,0-1 0 0,-1 0 6 16,0-1-5-16,1-3-1 0,0 2 3 0,-1-1 1 15,0-2-5-15,3-1 1 0,-4-2 0 0,2 1-2 16,1-1 2-16,-2 0 11 0,-1-5 3 0,4 3 4 0,-3-4 3 16,2 2 6-16,-1 1 1 0,-2 1 4 0,2-2 4 15,-2 3-12-15,-3 4-6 0,4-1-4 0,-6 3-6 16,2 2-9-16,-3 2-7 0,2 2-1 0,-2 2-5 0,-2 0 1 16,1 3 1-16,-1 1 1 0,2 2 4 0,-1 1 1 15,1 0 3-15,-4 2-9 0,4-1-26 0,-3 1-30 16,3-2-31-16,0 2-25 0,0-7 2 0,7 4-68 0,-3-1 0 15,-2-1-24-15,5-1-3 0,2-2 0 0</inkml:trace>
  <inkml:trace contextRef="#ctx0" brushRef="#br0" timeOffset="203321.78">26218 3238 1219 0,'6'-8'28'0,"1"2"30"0,-2 0-24 0,1 0 79 0,-2 4-29 0,-4-5 18 0,4 5 21 16,-4-1 12-16,1 3-19 0,-2 0-31 0,2 0 24 0,-2 2-80 15,1-2 28-15,0 2-22 0,0 3-12 0,0-2 7 16,0 4-10-16,0 1 3 0,-2 3 1 0,4 0 2 16,-6 1 3-16,4 4 1 0,-1-1-7 0,-2 1-16 0,2 0-2 15,-1 0-1-15,0-2 4 0,1 2-25 0,-3-2-46 16,1 1-38-16,2-3-46 0,-1-2-11 0,-1 2-64 16</inkml:trace>
  <inkml:trace contextRef="#ctx0" brushRef="#br0" timeOffset="203843.21">26748 2926 1799 0,'-19'3'28'0,"1"1"5"0,8-4-1 15,-7 5 8-15,2 2 14 0,0 0 3 0,2 5-3 16,3-1 2-16,3 4-26 0,1-1-9 0,2 3 5 0,4 2-8 16,0 1-13-16,0-1-4 0,4 5 1 0,-1-4 3 15,4 4-2-15,1-3 4 0,-3 0-2 0,5 2 1 16,-3-3-2-16,1 0 2 0,-2-2 3 0,3 1-7 0,-2-5 1 16,1 2-2-16,-3-1 2 0,-1-3-1 0,2-2 0 15,-1 0-1-15,-3-1-2 0,-1-4 7 0,-2-1-3 0,2-1 1 16,-2-3-2-16,1 0 3 0,0-3 1 0,-2-1-4 15,-1-5 4-15,0 2-21 0,-2-5-14 0,2 0-6 16,2-6-3-16,-1-2-5 0,-1-1-5 0,1-4-4 0,1-4-18 16,1-4 10-16,0 0 16 0,1-5 2 0,1-1 5 15,1-4 3-15,-1-1 1 0,1 0 8 0,3 1 16 16,0 1 10-16,-1 7-3 0,3-3 5 0,-2 6-4 0,5 0 0 16,-3 5 4-16,3 1 3 0,2 4-3 0,-2 1 1 15,0 2 5-15,2 6 1 0,-2 0 8 0,1 6 9 0,3-1-1 16,-4 4-2-16,1 5 3 0,0-2-2 0,1 4-5 15,-3 3 0-15,1 1-8 0,2 0-7 0,-7 6-1 16,4 0-2-16,-4 2-1 0,2 3 0 0,-7 0 0 16,3 2-5-16,-6-2 5 0,0 4-1 0,-2-5-2 0,-2 5 6 15,-1-3-1-15,-1 2-2 0,-1-2-3 0,-5 1 6 16,1 2-5-16,-3-2 2 0,0 2 2 0,1-2-7 16,-5-1 6-16,5-1 0 0,-1-2-4 0,-2-3-29 0,4 0-30 15,2-3 14-15,0-1-27 0,4-1-31 0,-1-3-44 16,6-1-25-16</inkml:trace>
  <inkml:trace contextRef="#ctx0" brushRef="#br0" timeOffset="204438.53">27007 3024 1408 0,'-1'1'32'0,"1"-1"25"0,0-1-31 0,0 1 68 0,0 0-45 0,1 0 24 0,-1 1 11 16,0 0-1-16,2 1-29 0,0 0-25 0,1-1 35 15,-2 2-71-15,-1 0 60 0,5-1 20 0,-2 3-12 0,-2 0 6 16,1 3-3-16,1-2 5 0,0 3 6 0,1 1 4 16,1 3-16-16,-2-2-43 0,-2 1 1 0,7-1 1 0,-2 2-5 15,1-1-7-15,-1 0-3 0,1-3-5 0,0 1 5 16,0-1-4-16,1 0-1 0,0-2 1 0,1 3-3 16,-3-5 2-16,1 0 1 0,-3 1 1 0,1-4-3 15,0 0 4-15,-2 1-6 0,-2-3 2 0,-1 0 6 0,-1 0-5 16,1 0-13-16,0-4-7 0,1 2-2 0,1-3-1 15,0 2 4-15,-2-5-3 0,4 1-3 0,1-4 3 16,-1 2 9-16,-1-2 8 0,0-3 1 0,0 2-2 0,0-3 3 16,-2 1 0-16,1-1 1 0,-2 0-1 0,2 3 0 15,-2 0-1-15,0 4-1 0,0 1 7 0,0 0-8 0,0 7-1 16,0-3 0-16,0 6-1 0,0 0 1 0,0 5-1 16,0 0 2-16,-2 2-2 0,2 4 5 0,0 4-1 15,-2 3-1-15,2 2 4 0,0 3 0 0,-1 3 0 16,-1 2 2-16,4 0-3 0,-2 1 6 0,0 2 3 0,0-3 6 15,1 0-5-15,-1 0-1 0,2-4 2 0,0 0-1 16,-2-5 0-16,0 0-1 0,0-4-4 0,0-1 0 16,0-3 0-16,0 0 1 0,-4-5-1 0,1 1 4 0,-4-3 3 15,2-5-6-15,-3 3 2 0,-2-5 0 0,-2 0-1 16,1-5 0-16,-3 0 0 0,-2-2-3 0,2-4-5 16,1 0 4-16,0-2-2 0,1-2-2 0,0-2 2 15,4-2 2-15,1 1-5 0,4-5 2 0,3 0-1 0,0 1 1 16,1-1-1-16,2 0 1 0,3 4-5 0,1 2-1 15,1 1 2-15,-2 5-4 0,1 0 3 0,3 3-3 0,0 3-2 16,0 1-6-16,-1-1-1 0,-1 4-5 0,1 0-20 16,1-1-14-16,-1 5-23 0,1-3-25 0,1 3-25 15,-3-2 8-15,-2 2-36 0,1-2-39 0,-3 5-22 0</inkml:trace>
  <inkml:trace contextRef="#ctx0" brushRef="#br0" timeOffset="204669">27316 3326 1431 0,'0'0'33'0,"0"0"-7"0,0 0 82 0,0 0-29 0,0 0 18 0,39-74 24 0,-39 74 20 16,0 0 17-16,0 0-13 0,0 0 9 0,0 0-87 0,0 0 29 15,0 0-14-15,6-16-29 0,-6 16-18 0,0 0-19 16,3 28 5-1,5 48-9 1,-8-63-5-16,0 2-6 0,2-3-36 0,-5 2-41 0,3-1-47 16,-3-3-50-16,3-1-10 0,-5-2-54 0,5 0-77 15</inkml:trace>
  <inkml:trace contextRef="#ctx0" brushRef="#br0" timeOffset="204938.84">27772 2868 1831 0,'0'0'46'15,"0"0"-4"-15,0 0 11 0,-73-28 7 0,73 28 5 0,0 0 2 16,0 0 9-16,0 0-35 0,0 0-8 0,0 0-8 0,-108 49-10 15,65 10-12 1,39-33-2-16,4 1 2 0,0 2 1 0,4 0-2 0,1-2 1 16,-1 4-1-16,3-2-3 0,-1-2 3 0,3 0-1 15,-2-2-27-15,-2-2-24 0,0 1-28 0,3-4-29 0,-5-3 19 16,3-2-34-16,-5-3-35 0,1-1-23 0,0-2-6 16,1-2-3-16</inkml:trace>
  <inkml:trace contextRef="#ctx0" brushRef="#br0" timeOffset="205282.02">27656 2980 961 0,'4'-28'27'0,"1"2"15"0,-2 7 11 0,-3 2 11 0,5 4 20 16,-5 3 3-16,1 5-7 0,1 0 5 0,0 5-28 0,-1 5-13 16,1 0-10-16,-2 5 11 0,1 3-62 0,3 2 50 15,-1 4-18-15,3 5-1 0,-2 2 5 0,3 1 21 0,1 3 11 16,0-1-22-16,2 2 67 0,-3-1-46 0,6-1 24 15,-3-1 1-15,4-1-8 0,-1-2-22 0,0-3-11 16,0-2 2-16,1-1-25 0,-1-5-12 0,-2 0 5 16,3-2-6-16,-2-3 7 0,2-3-1 0,-5-1-3 0,-1-3 1 15,0-2 2-15,3-1 2 0,-4-4-4 0,1-1 0 16,1-2 0-16,-3-4-1 0,1 0 3 0,-1-3-5 16,0-1-1-16,2-4 3 0,-2 0-5 0,-2-1-5 0,0-3-2 15,1-3-4-15,-2-1 1 0,2-2 2 0,0 1 0 16,-2-2-3-16,2 0 6 0,-2 4 3 0,-3 1 3 0,0 4-3 15,0 4-19-15,0 4-4 0,-3 3-11 0,-1 3-8 16,1 6-10-16,-2 2-3 0,-1 2-13 0,2 3 40 16,-1 1-53-16,-2 2 13 0,-1 5-18 0,-1 1-28 15,4-1-11-15,1 2-27 0,0-1-10 0</inkml:trace>
  <inkml:trace contextRef="#ctx0" brushRef="#br0" timeOffset="206126.93">28203 3201 1189 0,'3'-4'17'0,"-2"-5"13"16,1 2 13-16,-2 0 18 0,0-3-31 0,-2-2 59 15,1 2-36-15,-4-2 62 0,-1 1-60 0,1 2-2 16,0-2 3-16,-1 5-14 0,1-1 32 0,-1 2-56 0,-2 3 38 16,2 2-61-16,-1 2 42 0,2 3-8 0,1 2-17 15,-2 3-1-15,3 1 0 0,-2 2 1 0,1 2 10 0,3 2-4 16,-1 0 3-16,2 1-1 0,2 2 1 0,1-2-3 15,2 1 2-15,0-2-9 0,1-2-8 0,2 1 4 16,-2-3-3-16,2-1 0 0,0 0-1 0,1-5-1 0,-2 1 0 16,-1-3 5-16,1 0-1 0,2-2-3 0,-4-2 2 15,1-2 1-15,0 1 0 0,2-3-9 0,-2 0-24 16,1-3 0-16,-1-1-10 0,2 0-3 0,0-2-11 0,-2-1-13 16,-1 1-4-16,-2-3 12 0,4-3 16 0,-6 2 2 15,4-1 4-15,-4-4 8 0,-1 1 12 0,-4-2 7 16,2 0 7-16,1 0-5 0,-6-1 4 0,-1-1-1 0,2 4 5 15,-7 1-4-15,2 0-5 0,2 3 5 0,-4 4-3 16,0-1 4-16,3 5-2 0,0 2-3 0,2 2-2 16,1 1 7-16,0 2-1 0,2 2-2 0,2-1 2 0,1 3-3 15,2-2 2-15,0 4 1 0,2-2 7 0,3 0-6 16,2 1 1-16,1 0-2 0,5-2 3 0,1 2 4 0,2 0-1 16,5 0 0-16,2-1-5 0,0-1-3 0,0 0 3 15,3-3 4-15,-1 4-6 0,-4-5 0 0,1 0 6 16,-2-1-4-16,-1 0 0 0,-2-1 4 0,-4-2-3 0,1 1 0 15,-2 0 5-15,-4 0-4 0,2-3-4 0,-6 1 7 16,-1-1 0-16,0-1-5 0,-1 1 0 0,-2-2 2 16,-2 1-2-16,-1-5 3 0,0 3-3 0,-2 0-1 15,-3-1-1-15,3-1 5 0,-3-1-2 0,0 2-2 0,2 0 1 16,-3 2-2-16,2 0 4 0,-1 1-2 0,3 4-1 16,1 0 0-16,-4 2 1 0,2 2 3 0,1 0-4 15,-2 4 5-15,-2 1 1 0,4 2 5 0,-3 2 4 0,2 3-1 16,0 4 9-16,-2 1 1 0,3-2 5 0,0 5-2 15,1-2 2-15,-1 1-4 0,5 1-6 0,-4-1 0 0,4-2-8 16,4 0 0-16,-4-1-6 0,5-2 1 0,-1 0-3 16,0-3 2-16,2 1 2 0,-3-5-2 0,5 1 1 15,-2-1-2-15,1-3 0 0,-1-1-4 0,2 0-2 0,0-2 6 16,0-3-2-16,0 0 1 0,-2-1-2 0,2-2-5 0,0-1-11 16,0-5-15-16,1 2-3 0,-1-4-12 0,-2 0 7 15,2-4 1-15,1 2 3 0,0-5-2 16,-3 0 13-16,-1-2 15 0,0-2 4 0,-1-2 9 0,2-1-6 15,-1-2-1-15,-3-3-2 0,3 0 6 0,-2-4 4 0,2 4-2 16,-4-3 2-16,3 1-3 0,0 2-1 0,-4 3 0 16,1 0 0-16,-1 8 2 0,0 3-3 0,0 4 4 15,-1 4-3-15,-3 2-4 0,0 6 7 0,1 6-4 16,-2 2 3-16,-1 5-3 0,-1-2 2 0,-2 8-2 0,3-1-3 16,-2 4 4-16,1 2 0 0,1 0 3 0,-2-1 2 15,8 4-6-15,-1-2 0 0,2 5 1 0,3-3 4 0,-3-3 1 16,7 1-7-16,0-1 0 0,0-1 2 0,2-1 3 15,0-2-1-15,1-1-14 0,2-3-47 0,-2 0 6 16,-1-1-51-16,0-2-40 0</inkml:trace>
  <inkml:trace contextRef="#ctx0" brushRef="#br0" timeOffset="206518">28634 3225 1711 0,'-6'-4'-27'0,"6"-3"87"0,0 3-51 0,-3 2 24 0,3-1 13 0,-2 3 5 0,2-2 16 0,0 4 9 16,-3-2 30-16,3 2-84 0,0-1 66 0,0-1-18 16,0 2-6-16,0-2-10 0,0 2-14 0,0 0-7 0,2-1-3 15,-2 1-4-15,0 1-10 0,0-2-11 0,1 2-4 16,3 0 4-16,1-1 1 0,2 3-1 0,1-1-3 0,3 1 1 16,3-3-4-16,1 1 4 0,0 0-1 0,-2-2-1 15,1 1-3-15,-1-2 2 0,-3-2 0 0,0 2 1 0,-2-3 1 16,0 2-1-16,-4-2 0 0,1 1 0 0,0-3 2 0,-1-1-5 15,-1 1 4-15,0-2-6 0,-1-3 1 0,-1 1 2 16,-1-1-4-16,0-2 2 0,0 0 0 0,-1-1 1 16,-4-1-2-16,-2-1 4 0,2 3 0 0,0 0-4 0,-3 2 4 15,0 0-6-15,-2 5-1 0,2 0 1 0,0 2 2 0,0 6-4 16,-2-2 2-16,3 6 2 0,-3 0 1 0,2 3 9 16,-1 4-2-16,3 1 1 0,-1 2-3 0,-1 2 3 15,1 1 1-15,4 1-2 0,0 2 1 0,-1-1-5 16,4 1 3-16,4-2 1 0,0-2 0 0,0 2 0 0,5-1-2 0,-1-1 3 15,1-2-2-15,4-4 1 0,0 2-1 0,0-4-4 16,2 1-24-16,-1-2-44 0,4-3-40 0,0-3-44 16,3-1-19-16,0-1-65 0</inkml:trace>
  <inkml:trace contextRef="#ctx0" brushRef="#br0" timeOffset="206768.14">29009 3240 1960 0,'-7'-3'-22'0,"0"-2"32"0,4 2 13 0,0 1 17 0,-4 0 10 16,2 1 9-16,4 1 15 0,-3 0 8 0,4 0 26 16,-2 1-30-16,4 1-7 0,2 0-13 0,-3 5-13 0,1 0-6 15,1 4-14-15,-1 2-9 0,1 3-3 0,-1 4 6 16,1 6-5-16,-2-3 1 0,4 5 7 0,-1 1 7 0,1 2 17 16,0 1 6-16,0 2-3 0,-2-3-7 0,2-2 0 15,-2 1-6-15,-1-4-4 0,-4-1-9 0,1-4-16 0,-4-3-5 16,0-3 1-16,-6-1-1 0,2-5-2 0,-3-1-17 15,3-3-14-15,-7-1-34 0,2-4-32 0,-3-2-34 16,-4-3-27-16,7-3-24 0,-5-3-33 0,4-5 12 0,-3-2-36 16,2 1 0-16,2-7-19 0</inkml:trace>
  <inkml:trace contextRef="#ctx0" brushRef="#br0" timeOffset="206907.35">28998 2848 1011 0,'-1'0'-3'0,"2"-4"3"16,1 4-4-16,-2 4 7 0,-5-1-5 0,5 5 0 0,-3-4 4 16,1 4-1-16,1 1 5 0,1 0 0 0,0 1-7 15,0 0-27-15,4 2-36 0</inkml:trace>
  <inkml:trace contextRef="#ctx0" brushRef="#br0" timeOffset="207330.96">29230 3282 1439 0,'4'-2'26'0,"-1"-3"35"0,3 0-44 16,5-2 74-16,-8 2-44 0,5-2 20 0,0-1 11 0,-1 1 6 16,-1-4-10-16,-1 1-22 0,-2-2 55 0,2 2-62 15,-4 0 52-15,1-4-14 0,-2 2 1 0,-3-1 6 0,3 3-18 16,-5-1-12-16,-2 3-11 0,0-1-11 0,0 4-7 15,-2-1-8-15,2 4-9 0,-3 0-12 0,0 2 1 0,3 3-1 16,-2-1 0-16,1 3 0 0,3 0-1 0,1 1 2 16,-1 0-3-16,2 1 2 0,-1 0-1 0,2 2 0 0,2-1 0 15,0 2 1-15,0 1 5 0,4 2 2 0,1 2 0 16,0 1 5-16,3 0 8 0,0 2 2 0,2-3 5 0,3 3-2 16,0-3 0-16,1 1 1 0,-3-3 1 0,3 2-3 15,-2-6-7-15,-2 2-1 0,0-3-4 0,-4-1 1 16,1 0-4-16,-4-2-4 0,-1-3 3 0,-2 0-3 0,-2-1 2 15,-1 1 9-15,0-2 12 0,-4 0 6 0,-2-2 7 16,-5 2 3-16,1-1-3 0,-1-1 3 0,-2 0-5 0,-1-3-12 16,-3 3-11-16,5-3-6 0,-1 0-3 0,0-1-5 15,2 0-1-15,0-1-10 0,2 0-37 0,0-4-32 0,4 2-50 16,-2-5-54-16,-4 5-75 0,8-7-35 0,-4 2-84 16</inkml:trace>
  <inkml:trace contextRef="#ctx0" brushRef="#br0" timeOffset="209938.81">12310 2230 1759 0,'-11'3'56'0,"5"0"40"0,1-5 33 0,0 1 26 0,2 1 19 16,-3 4 19-16,1-4 23 0,2 2 22 0,1 0-42 15,-1 1-22-15,2-3-22 0,2 2-17 0,1-2-16 0,1-2-11 16,0 2-5-16,5-5-10 0,-2 5-13 0,1 0-12 16,2 0-4-16,5-2 2 0,2 4 15 0,3-2-2 0,6 0-9 15,1 2-14-15,7-2 2 0,2 3-10 0,1-4-4 16,2 2-8-16,-1-1-15 0,3 0-11 0,-5 0-7 0,-2 0 1 15,2 0-2-15,-5 0 3 0,4 0 2 0,-6-1-8 16,0 1-5-16,-7-2 12 0,1 2-5 0,0-2-1 0,-7 2 1 16,-1 0-2-16,-6-2-4 0,-3 1-10 0,-1-1-21 15,-2 0-28-15,-4 0-29 0,1 0-29 0,-6 0-41 16,4 0-43-16,-2 0-53 0,-1 2-49 0,-13 0-19 0,5 4-32 16,-2-4 28-16,-3 3-26 0,2-2-12 0</inkml:trace>
  <inkml:trace contextRef="#ctx0" brushRef="#br0" timeOffset="210234.01">12446 2348 1791 0,'-11'2'-12'0,"0"3"38"15,3-5 37-15,3 0 32 0,-3 1 26 0,2-1 30 16,2 0 18-16,0 7 32 0,1-6 23 0,3 0-14 0,0 1-17 16,0-1-4-16,3-1-19 0,-1 0-6 0,3-1-3 15,2-4-28-15,1 3-1 0,4-5 1 0,3 5-11 16,5 1-20-16,1-1-7 0,8 2-6 0,-1 0-5 0,4 2 5 15,3-2 15-15,1 3-16 0,-1-1-4 0,-5-1-3 0,3 2 2 16,1 0-9-16,-6-2-10 0,2 0-5 0,-5 2-23 16,-3 0-11-16,0-1-1 0,-1-2-1 0,-2 2-10 15,-6-1 1-15,-2 1 0 0,-3-2-7 0,-2 2-1 0,-3-4 10 16,0 4-2-16,-3-2-6 0,2 0 5 0,-4-2-2 16,2 0 2-16,0 2-1 0,-1 2 2 0,-1-4-8 0,2 2-1 15,-1-1 3-15,-1-1-21 0,0 2-29 0,2 0-73 16,-1-4-41-16,4 0-55 0,-3 2-84 0,3-5-94 0,-8 7-106 15,2-7-111-15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5.454"/>
    </inkml:context>
    <inkml:brush xml:id="br0">
      <inkml:brushProperty name="width" value="0.1" units="cm"/>
      <inkml:brushProperty name="height" value="0.1" units="cm"/>
    </inkml:brush>
  </inkml:definitions>
  <inkml:trace contextRef="#ctx0" brushRef="#br0">74 156 4252 0 0,'0'3'144'0'0,"-1"1"-1"0"0,1 0 0 0 0,0-1 0 0 0,-1 1 1 0 0,0 0-1 0 0,0-1 0 0 0,0 1 0 0 0,0 0 1 0 0,0-1-1 0 0,-1 0 0 0 0,0 1 0 0 0,-2 3 1 0 0,3-5-54 0 0,0 1 0 0 0,1-1 1 0 0,-1 1-1 0 0,0 0 1 0 0,1 0-1 0 0,0-1 0 0 0,-1 1 1 0 0,1 0-1 0 0,1 3 0 0 0,-2-6-47 0 0,1 1 0 0 0,0 0 0 0 0,0 0-1 0 0,0 0 1 0 0,0-1 0 0 0,0 1-1 0 0,1 0 1 0 0,-1 0 0 0 0,0-1 0 0 0,0 1-1 0 0,0 0 1 0 0,1 0 0 0 0,-1-1-1 0 0,0 1 1 0 0,1 0 0 0 0,-1-1 0 0 0,1 1-1 0 0,-1 0 1 0 0,0-1 0 0 0,1 1 0 0 0,0-1-1 0 0,-1 1 1 0 0,1 0 0 0 0,-1-1-1 0 0,1 0 1 0 0,0 1 0 0 0,-1-1 0 0 0,1 1-1 0 0,0-1 1 0 0,-1 0 0 0 0,1 1-1 0 0,1-1 1 0 0,12 0 58 0 0,0-1-1 0 0,0-1 1 0 0,0 0 0 0 0,0 0 0 0 0,-1-2-1 0 0,1 0 1 0 0,24-11 0 0 0,-33 13-102 0 0,0 0 0 0 0,0 0 1 0 0,-1-1-1 0 0,0 0 0 0 0,1 0 1 0 0,-1 0-1 0 0,0 0 0 0 0,0-1 1 0 0,-1 1-1 0 0,1-1 1 0 0,-1 0-1 0 0,1 0 0 0 0,-1-1 1 0 0,-1 1-1 0 0,1 0 0 0 0,-1-1 1 0 0,1 0-1 0 0,-1 0 0 0 0,-1 0 1 0 0,1 0-1 0 0,-1 0 0 0 0,0 0 1 0 0,0 0-1 0 0,1-9 1 0 0,-2 9-1 0 0,0 0 1 0 0,-1 1-1 0 0,1-1 1 0 0,-1 1 0 0 0,0-1-1 0 0,0 0 1 0 0,0 1 0 0 0,-1-1-1 0 0,1 1 1 0 0,-1 0-1 0 0,0 0 1 0 0,0-1 0 0 0,-1 1-1 0 0,1 1 1 0 0,-1-1 0 0 0,0 0-1 0 0,0 1 1 0 0,0-1-1 0 0,-1 1 1 0 0,1 0 0 0 0,-1 0-1 0 0,0 0 1 0 0,0 1 0 0 0,0-1-1 0 0,0 1 1 0 0,0 0 0 0 0,0 0-1 0 0,-1 0 1 0 0,1 1-1 0 0,-1-1 1 0 0,1 1 0 0 0,-1 0-1 0 0,1 1 1 0 0,-1-1 0 0 0,0 1-1 0 0,1 0 1 0 0,-1 0-1 0 0,0 0 1 0 0,1 1 0 0 0,-1-1-1 0 0,0 1 1 0 0,1 0 0 0 0,-1 1-1 0 0,1-1 1 0 0,0 1 0 0 0,-5 2-1 0 0,0 1 31 0 0,1 0-1 0 0,0 1 1 0 0,0 0-1 0 0,0 1 0 0 0,1 0 1 0 0,0 0-1 0 0,0 0 1 0 0,0 1-1 0 0,1 0 1 0 0,1 1-1 0 0,-1-1 1 0 0,1 1-1 0 0,1 0 1 0 0,0 0-1 0 0,0 0 0 0 0,-4 16 1 0 0,5-13 41 0 0,0-1-1 0 0,1 1 1 0 0,0 0 0 0 0,1 0-1 0 0,1 0 1 0 0,0 0 0 0 0,0-1-1 0 0,1 1 1 0 0,1 0 0 0 0,0 0-1 0 0,0 0 1 0 0,1-1 0 0 0,8 20-1 0 0,-7-24-71 0 0,1 1 0 0 0,-1-1 0 0 0,1 0 0 0 0,1-1 0 0 0,-1 1 0 0 0,1-1 0 0 0,0 0 0 0 0,1 0 0 0 0,-1-1 0 0 0,1 0 0 0 0,0 0 0 0 0,0-1 0 0 0,1 0 0 0 0,-1 0 0 0 0,16 5 0 0 0,-12-5-231 0 0,0 0 1 0 0,1-1-1 0 0,-1-1 0 0 0,1 0 0 0 0,0 0 0 0 0,-1-1 0 0 0,1-1 1 0 0,0 0-1 0 0,0 0 0 0 0,21-5 0 0 0,-16 1-367 0 0,-1 0-1 0 0,1-2 0 0 0,-1 0 1 0 0,26-14-1 0 0,-33 15 356 0 0,0-1 0 0 0,0 0 0 0 0,-1 0 0 0 0,1-1 0 0 0,-1-1 0 0 0,-1 1 0 0 0,1-1 0 0 0,9-14 0 0 0,-13 15 276 0 0,-1 1 0 0 0,0-1-1 0 0,0 0 1 0 0,0 1 0 0 0,-1-1 0 0 0,0 0-1 0 0,-1-1 1 0 0,1 1 0 0 0,-1-11 0 0 0,-1-73 1644 0 0,-1 47-899 0 0,1 16-359 0 0,1 13-71 0 0,-1 0-1 0 0,0 0 0 0 0,-5-23 1 0 0,4 27 105 0 0,1 8-60 0 0,-1 9-129 0 0,0 6-155 0 0,0 0 1 0 0,3 22-1 0 0,-1-1 9 0 0,4 164 274 0 0,-5-183-405 0 0,0-9 106 0 0,0-19 56 0 0,0 2-140 0 0,1 0 0 0 0,1 0 0 0 0,0 0 0 0 0,0 1 0 0 0,1-1 0 0 0,1 1 0 0 0,6-14-1 0 0,-7 17-12 0 0,1 0 0 0 0,0 0-1 0 0,1 1 1 0 0,-1-1-1 0 0,2 1 1 0 0,-1 0 0 0 0,1 1-1 0 0,0-1 1 0 0,0 1-1 0 0,12-8 1 0 0,-17 12 6 0 0,1 1 0 0 0,0 0 0 0 0,-1 0-1 0 0,1 0 1 0 0,0 0 0 0 0,0 0 0 0 0,0 0 0 0 0,-1 1 0 0 0,1-1 0 0 0,0 1 0 0 0,0-1-1 0 0,0 1 1 0 0,0 0 0 0 0,0 0 0 0 0,0 0 0 0 0,0 0 0 0 0,0 0 0 0 0,0 0 0 0 0,0 0-1 0 0,4 2 1 0 0,-4-1 2 0 0,1 0-1 0 0,-1 0 0 0 0,0 1 0 0 0,0-1 1 0 0,0 1-1 0 0,0 0 0 0 0,0 0 1 0 0,0-1-1 0 0,-1 1 0 0 0,1 0 0 0 0,-1 0 1 0 0,1 1-1 0 0,-1-1 0 0 0,2 3 1 0 0,1 5-2 0 0,1 1 0 0 0,-2 0 1 0 0,1 0-1 0 0,-2 1 0 0 0,4 22 1 0 0,-5 0-34 0 0,-1-28-107 0 0,0 0 1 0 0,0 1-1 0 0,0-1 1 0 0,1 0 0 0 0,0 0-1 0 0,0 1 1 0 0,1-1-1 0 0,0 0 1 0 0,0 0 0 0 0,0 0-1 0 0,6 10 1 0 0,2 1-1304 0 0,-2-8 546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18.031"/>
    </inkml:context>
    <inkml:brush xml:id="br0">
      <inkml:brushProperty name="width" value="0.1" units="cm"/>
      <inkml:brushProperty name="height" value="0.1" units="cm"/>
    </inkml:brush>
  </inkml:definitions>
  <inkml:trace contextRef="#ctx0" brushRef="#br0">58 120 4756 0 0,'-7'-6'402'0'0,"1"0"-1"0"0,-1 0 0 0 0,1-1 1 0 0,1 0-1 0 0,-1 0 0 0 0,1-1 0 0 0,-8-15 1 0 0,12 22-349 0 0,1 1 1 0 0,0-1 0 0 0,-1 0-1 0 0,1 1 1 0 0,0-1 0 0 0,0 0-1 0 0,0 1 1 0 0,-1-1 0 0 0,1 0-1 0 0,0 0 1 0 0,0 1 0 0 0,0-1-1 0 0,0 0 1 0 0,0 1-1 0 0,0-1 1 0 0,0 0 0 0 0,0 0-1 0 0,1 1 1 0 0,-1-1 0 0 0,0 0-1 0 0,0 1 1 0 0,1-1 0 0 0,-1 0-1 0 0,0 1 1 0 0,1-1 0 0 0,-1 1-1 0 0,1-2 1 0 0,1 1 38 0 0,-1-1 1 0 0,1 1 0 0 0,-1 0-1 0 0,1-1 1 0 0,0 1-1 0 0,0 0 1 0 0,0 0-1 0 0,0 0 1 0 0,3-1-1 0 0,4-1 101 0 0,1 0 0 0 0,19-2-1 0 0,-29 5-192 0 0,42-4 287 0 0,69 2 1 0 0,-66 2-177 0 0,-56 75 1718 0 0,11-33-1555 0 0,1 58 205 0 0,0-86-577 0 0,0-1 1 0 0,2 1 0 0 0,-1-1-1 0 0,2 0 1 0 0,6 17 0 0 0,-1 7-2679 0 0,-10-29 1241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25.422"/>
    </inkml:context>
    <inkml:brush xml:id="br0">
      <inkml:brushProperty name="width" value="0.1" units="cm"/>
      <inkml:brushProperty name="height" value="0.1" units="cm"/>
    </inkml:brush>
  </inkml:definitions>
  <inkml:trace contextRef="#ctx0" brushRef="#br0">221 97 6469 0 0,'17'-27'926'0'0,"-16"25"-826"0"0,0-1 0 0 0,0 1 0 0 0,-1 0 0 0 0,1 0 0 0 0,-1 0 1 0 0,0 0-1 0 0,1 0 0 0 0,-1-1 0 0 0,0 1 0 0 0,0 0 0 0 0,-1 0 0 0 0,1 0 1 0 0,0 0-1 0 0,-1-1 0 0 0,1 1 0 0 0,-1 0 0 0 0,0 0 0 0 0,0 0 0 0 0,1 0 1 0 0,-1 0-1 0 0,-1 0 0 0 0,1 1 0 0 0,0-1 0 0 0,0 0 0 0 0,-3-2 0 0 0,2 3-73 0 0,0-1-1 0 0,0 1 0 0 0,0-1 0 0 0,0 1 1 0 0,0 0-1 0 0,-1 0 0 0 0,1 0 0 0 0,0 0 0 0 0,-1 1 1 0 0,1-1-1 0 0,0 1 0 0 0,-1-1 0 0 0,1 1 1 0 0,-1 0-1 0 0,1 0 0 0 0,-1 0 0 0 0,1 0 0 0 0,-1 0 1 0 0,1 0-1 0 0,-1 1 0 0 0,1-1 0 0 0,-4 2 1 0 0,-3 2 63 0 0,-1-1 0 0 0,1 2-1 0 0,0-1 1 0 0,0 1 0 0 0,0 1 0 0 0,1-1 0 0 0,0 1 0 0 0,0 1 0 0 0,0 0 0 0 0,1 0 0 0 0,0 0 0 0 0,1 1 0 0 0,-1 0 0 0 0,1 0 0 0 0,-8 16 0 0 0,8-12-1 0 0,0 0 0 0 0,1 1-1 0 0,1-1 1 0 0,0 1 0 0 0,1 0 0 0 0,0 0 0 0 0,1 0 0 0 0,0 0 0 0 0,1 1-1 0 0,1-1 1 0 0,1 22 0 0 0,0-30-58 0 0,-1 0-1 0 0,1 0 1 0 0,0 0-1 0 0,0-1 1 0 0,1 1-1 0 0,-1 0 1 0 0,1-1-1 0 0,0 1 1 0 0,0-1-1 0 0,1 0 1 0 0,-1 1-1 0 0,1-1 1 0 0,0 0-1 0 0,0-1 1 0 0,0 1-1 0 0,1-1 1 0 0,-1 1-1 0 0,1-1 1 0 0,0 0-1 0 0,0 0 1 0 0,6 3-1 0 0,-4-3-13 0 0,0-1-1 0 0,1 0 1 0 0,-1 0-1 0 0,1 0 1 0 0,0-1 0 0 0,-1 1-1 0 0,1-2 1 0 0,0 1 0 0 0,0-1-1 0 0,-1 0 1 0 0,1-1-1 0 0,0 1 1 0 0,0-1 0 0 0,11-4-1 0 0,-5 2-72 0 0,0-2 0 0 0,0 0 0 0 0,0 0 0 0 0,-1-2 0 0 0,0 1 0 0 0,0-2 0 0 0,0 1 0 0 0,20-19 0 0 0,-25 20-59 0 0,0-1 1 0 0,-1 0 0 0 0,1-1 0 0 0,-1 1-1 0 0,-1-1 1 0 0,0 0 0 0 0,0-1 0 0 0,0 1-1 0 0,-1-1 1 0 0,0 0 0 0 0,-1 0 0 0 0,0 0-1 0 0,3-16 1 0 0,-5 20 59 0 0,-1 1 0 0 0,0-1-1 0 0,0 0 1 0 0,0 1 0 0 0,-1-1 0 0 0,1 0 0 0 0,-1 1-1 0 0,0-1 1 0 0,-1 1 0 0 0,1-1 0 0 0,-1 1 0 0 0,1-1-1 0 0,-5-6 1 0 0,1 5-6 0 0,1-1 0 0 0,-1 1 0 0 0,0 0-1 0 0,0 1 1 0 0,0-1 0 0 0,-1 1 0 0 0,-12-8 0 0 0,8 6-83 0 0,0 1 0 0 0,0 1 0 0 0,-1-1 0 0 0,1 2 0 0 0,-1 0 0 0 0,-1 0 0 0 0,1 1 0 0 0,0 0 0 0 0,-1 1 0 0 0,-22-2 0 0 0,27 4-49 0 0,-21 0-757 0 0,27 0 879 0 0,0 0 1 0 0,1 0-1 0 0,-1 0 1 0 0,0 0-1 0 0,1 0 1 0 0,-1 0-1 0 0,1 0 1 0 0,-1 0-1 0 0,0 0 1 0 0,1 0-1 0 0,-1 1 1 0 0,0-1-1 0 0,1 0 0 0 0,-1 0 1 0 0,1 1-1 0 0,-1-1 1 0 0,0 0-1 0 0,1 1 1 0 0,-1-1-1 0 0,1 1 1 0 0,-1-1-1 0 0,1 1 1 0 0,0-1-1 0 0,-1 1 1 0 0,1-1-1 0 0,-1 1 0 0 0,1-1 1 0 0,0 1-1 0 0,-1 0 1 0 0,6 6-1369 0 0,-1-5 1013 0 0,0 2-243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25.749"/>
    </inkml:context>
    <inkml:brush xml:id="br0">
      <inkml:brushProperty name="width" value="0.1" units="cm"/>
      <inkml:brushProperty name="height" value="0.1" units="cm"/>
    </inkml:brush>
  </inkml:definitions>
  <inkml:trace contextRef="#ctx0" brushRef="#br0">11 94 5360 0 0,'-4'-19'600'0'0,"1"-1"-1"0"0,-1-30 1 0 0,5 46-118 0 0,0 5-98 0 0,2 11 146 0 0,3 18-5 0 0,-2 17 106 0 0,-3 0 0 0 0,-7 80 0 0 0,1 40-498 0 0,5-158-435 0 0,1-1-1 0 0,0 1 0 0 0,0 0 0 0 0,1-1 0 0 0,0 0 0 0 0,1 1 1 0 0,0-1-1 0 0,0 0 0 0 0,6 10 0 0 0,0-7-898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26.074"/>
    </inkml:context>
    <inkml:brush xml:id="br0">
      <inkml:brushProperty name="width" value="0.1" units="cm"/>
      <inkml:brushProperty name="height" value="0.1" units="cm"/>
    </inkml:brush>
  </inkml:definitions>
  <inkml:trace contextRef="#ctx0" brushRef="#br0">208 209 7453 0 0,'3'-12'-37'0'0,"-2"7"210"0"0,-8-5 55 0 0,-12-12 136 0 0,14 15-241 0 0,-1 0 0 0 0,0 1 0 0 0,1 0 1 0 0,-2 0-1 0 0,1 1 0 0 0,-9-7 0 0 0,12 11-98 0 0,1 0 0 0 0,0 0 0 0 0,0 0 0 0 0,-1 1 0 0 0,1-1 0 0 0,-1 0 0 0 0,1 1 0 0 0,0 0-1 0 0,-1-1 1 0 0,1 1 0 0 0,-1 0 0 0 0,1 0 0 0 0,-1 0 0 0 0,1 1 0 0 0,-1-1 0 0 0,1 1 0 0 0,0-1 0 0 0,-1 1 0 0 0,1 0 0 0 0,0 0 0 0 0,-1 0 0 0 0,1 0-1 0 0,0 0 1 0 0,0 0 0 0 0,0 1 0 0 0,-4 2 0 0 0,1 1 39 0 0,0 0-1 0 0,0 0 1 0 0,0 1 0 0 0,0-1-1 0 0,1 1 1 0 0,0 0-1 0 0,0 0 1 0 0,1 1 0 0 0,-1-1-1 0 0,-2 10 1 0 0,2-5 56 0 0,1-1 0 0 0,0 1 0 0 0,0 0 0 0 0,1 0 0 0 0,1 0 0 0 0,-1 13 0 0 0,2-22-110 0 0,0 0 1 0 0,0 0-1 0 0,0 0 0 0 0,0 0 0 0 0,0 0 0 0 0,0 0 0 0 0,0 0 0 0 0,1 0 0 0 0,-1 0 0 0 0,1 0 0 0 0,-1 0 0 0 0,1 0 0 0 0,0-1 0 0 0,0 1 0 0 0,0 0 0 0 0,0 0 1 0 0,0-1-1 0 0,0 1 0 0 0,0-1 0 0 0,1 1 0 0 0,-1-1 0 0 0,0 1 0 0 0,1-1 0 0 0,-1 0 0 0 0,1 1 0 0 0,0-1 0 0 0,-1 0 0 0 0,1 0 0 0 0,0 0 0 0 0,0-1 0 0 0,0 1 1 0 0,-1 0-1 0 0,1-1 0 0 0,0 1 0 0 0,0-1 0 0 0,0 1 0 0 0,0-1 0 0 0,0 0 0 0 0,0 0 0 0 0,0 0 0 0 0,0 0 0 0 0,2-1 0 0 0,3 0-9 0 0,0 0-1 0 0,0-1 1 0 0,-1 0-1 0 0,1 0 1 0 0,-1 0 0 0 0,1-1-1 0 0,-1 0 1 0 0,0 0-1 0 0,0-1 1 0 0,0 1-1 0 0,6-7 1 0 0,-4 3-6 0 0,0-1 0 0 0,-1 0 1 0 0,0-1-1 0 0,-1 1 0 0 0,0-1 0 0 0,0-1 1 0 0,-1 1-1 0 0,0-1 0 0 0,0 0 0 0 0,-1 0 1 0 0,4-16-1 0 0,-4 8-8 0 0,0 0 1 0 0,-2 0 0 0 0,0 0-1 0 0,0-1 1 0 0,-4-36-1 0 0,2 53 10 0 0,0 0 0 0 0,-1 0 0 0 0,1-1 0 0 0,-1 1 0 0 0,1 0 0 0 0,-1 0 0 0 0,0 0 0 0 0,0 0 0 0 0,0 0 1 0 0,-2-3-1 0 0,3 5 2 0 0,0 0 0 0 0,0 0 1 0 0,0 0-1 0 0,0 0 1 0 0,0 0-1 0 0,0 0 0 0 0,0-1 1 0 0,0 1-1 0 0,0 0 1 0 0,-1 0-1 0 0,1 0 0 0 0,0 0 1 0 0,0 0-1 0 0,0 0 1 0 0,0 0-1 0 0,0 0 0 0 0,0 0 1 0 0,0 0-1 0 0,-1 0 1 0 0,1-1-1 0 0,0 1 0 0 0,0 0 1 0 0,0 0-1 0 0,0 0 1 0 0,0 0-1 0 0,-1 0 0 0 0,1 0 1 0 0,0 0-1 0 0,0 0 1 0 0,0 0-1 0 0,0 0 0 0 0,0 0 1 0 0,-1 0-1 0 0,1 1 1 0 0,0-1-1 0 0,0 0 0 0 0,0 0 1 0 0,0 0-1 0 0,0 0 1 0 0,0 0-1 0 0,-1 0 0 0 0,1 0 1 0 0,0 0-1 0 0,0 0 1 0 0,0 1-1 0 0,-2 13-7 0 0,-1 55 43 0 0,1-35-139 0 0,2 40-1 0 0,5 27-2564 0 0,-1-75 1449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26.480"/>
    </inkml:context>
    <inkml:brush xml:id="br0">
      <inkml:brushProperty name="width" value="0.1" units="cm"/>
      <inkml:brushProperty name="height" value="0.1" units="cm"/>
    </inkml:brush>
  </inkml:definitions>
  <inkml:trace contextRef="#ctx0" brushRef="#br0">28 2 6909 0 0,'-27'-2'504'0'0,"61"64"2275"0"0,-6-25-2181 0 0,2 0 1 0 0,1-2-1 0 0,1-2 0 0 0,64 51 1 0 0,-57-54-352 0 0,2-2 0 0 0,1-2 0 0 0,62 30 0 0 0,59 12-2667 0 0,-161-67 2214 0 0,0 0 1 0 0,0 0 0 0 0,0-1-1 0 0,0 1 1 0 0,0-1 0 0 0,0 1-1 0 0,0-1 1 0 0,1 0 0 0 0,-1 0-1 0 0,0 0 1 0 0,0 0 0 0 0,0 0-1 0 0,0-1 1 0 0,0 1-1 0 0,0 0 1 0 0,3-2 0 0 0,1 0-1299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26.822"/>
    </inkml:context>
    <inkml:brush xml:id="br0">
      <inkml:brushProperty name="width" value="0.1" units="cm"/>
      <inkml:brushProperty name="height" value="0.1" units="cm"/>
    </inkml:brush>
  </inkml:definitions>
  <inkml:trace contextRef="#ctx0" brushRef="#br0">700 0 7969 0 0,'-13'7'-80'0'0,"-2"-1"124"0"0,-4 9 116 0 0,2-3 84 0 0,-9 8 100 0 0,-6 10 108 0 0,-7 4 4 0 0,0 2 68 0 0,-3 3 136 0 0,-6 4-124 0 0,-3 0-108 0 0,-1 4-84 0 0,-6 2-100 0 0,2-2-224 0 0,-4 0-240 0 0,-6 4-428 0 0,-1-5-444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09.553"/>
    </inkml:context>
    <inkml:brush xml:id="br0">
      <inkml:brushProperty name="width" value="0.1" units="cm"/>
      <inkml:brushProperty name="height" value="0.1" units="cm"/>
    </inkml:brush>
  </inkml:definitions>
  <inkml:trace contextRef="#ctx0" brushRef="#br0">11 0 6001 0 0,'-1'0'21'0'0,"1"0"1"0"0,-1 0-1 0 0,1 1 1 0 0,-1-1-1 0 0,1 0 1 0 0,-1 0-1 0 0,1 0 1 0 0,0 0 0 0 0,-1 0-1 0 0,1 1 1 0 0,-1-1-1 0 0,1 0 1 0 0,-1 0-1 0 0,1 1 1 0 0,0-1 0 0 0,-1 0-1 0 0,1 0 1 0 0,0 1-1 0 0,-1-1 1 0 0,1 1-1 0 0,0-1 1 0 0,0 0-1 0 0,-1 1 1 0 0,1-1 0 0 0,0 0-1 0 0,0 1 1 0 0,0-1-1 0 0,-1 1 1 0 0,1-1-1 0 0,0 1 1 0 0,0-1 0 0 0,0 1-1 0 0,0 0 1 0 0,2 23 258 0 0,0-17-263 0 0,0-1 0 0 0,0 1 1 0 0,1-1-1 0 0,-1 0 1 0 0,6 9-1 0 0,-2-7-14 0 0,0-1 0 0 0,0 2-1 0 0,-1-1 1 0 0,-1 0 0 0 0,1 1 0 0 0,-2 0 0 0 0,1 0 0 0 0,3 13-1 0 0,-6-7-1134 0 0,-3-11 497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27.997"/>
    </inkml:context>
    <inkml:brush xml:id="br0">
      <inkml:brushProperty name="width" value="0.1" units="cm"/>
      <inkml:brushProperty name="height" value="0.1" units="cm"/>
    </inkml:brush>
  </inkml:definitions>
  <inkml:trace contextRef="#ctx0" brushRef="#br0">499 44 5388 0 0,'0'0'174'0'0,"-10"-4"-21"0"0,-30-14 57 0 0,30 13 518 0 0,-1 3-548 0 0,-35-10-98 0 0,34 9 392 0 0,-17 5-398 0 0,0 1-1 0 0,0 1 1 0 0,0 2-1 0 0,-27 9 1 0 0,52-14-57 0 0,0 0 1 0 0,0 0 0 0 0,0 1-1 0 0,0 0 1 0 0,0 0 0 0 0,1 0-1 0 0,-1 0 1 0 0,0 1 0 0 0,1-1-1 0 0,0 1 1 0 0,0 0 0 0 0,0 0-1 0 0,0 0 1 0 0,0 0 0 0 0,1 0-1 0 0,-4 5 1 0 0,-4 6 68 0 0,-6 6 63 0 0,1 1 1 0 0,1 0 0 0 0,1 1-1 0 0,1 1 1 0 0,-17 47 0 0 0,22-52-85 0 0,2 0 1 0 0,1 1 0 0 0,0-1 0 0 0,1 1-1 0 0,1 0 1 0 0,0-1 0 0 0,2 1-1 0 0,3 35 1 0 0,-1-40-26 0 0,1-1 0 0 0,1 0 0 0 0,0 0-1 0 0,0 0 1 0 0,2 0 0 0 0,-1-1 0 0 0,2 1 0 0 0,-1-2-1 0 0,2 1 1 0 0,-1-1 0 0 0,2 0 0 0 0,-1 0 0 0 0,2-1-1 0 0,-1 0 1 0 0,1-1 0 0 0,1 0 0 0 0,13 9 0 0 0,-10-10 10 0 0,-1 0 1 0 0,1 0-1 0 0,1-2 1 0 0,-1 0 0 0 0,1 0-1 0 0,0-1 1 0 0,1-1-1 0 0,-1-1 1 0 0,1 0 0 0 0,-1-1-1 0 0,1 0 1 0 0,0-2-1 0 0,0 1 1 0 0,25-5 0 0 0,-14 0-45 0 0,0-3-1 0 0,0 0 1 0 0,-1-1 0 0 0,0-2 0 0 0,44-22 0 0 0,-34 12-20 0 0,0-2-1 0 0,-2-1 1 0 0,38-32 0 0 0,-58 42-12 0 0,0 0 0 0 0,-1 0 0 0 0,0-1 0 0 0,-1-1-1 0 0,0 0 1 0 0,-2 0 0 0 0,0-1 0 0 0,13-27 0 0 0,-19 32-3 0 0,0 0 1 0 0,-1 0 0 0 0,0 0-1 0 0,0 0 1 0 0,-1 0 0 0 0,-1-1-1 0 0,0 1 1 0 0,-1-1-1 0 0,0 1 1 0 0,0 0 0 0 0,-2-1-1 0 0,1 1 1 0 0,-1-1 0 0 0,-1 1-1 0 0,-4-13 1 0 0,3 13-8 0 0,0 1 1 0 0,-1 0-1 0 0,0 0 0 0 0,-1 0 0 0 0,0 1 1 0 0,0 0-1 0 0,-1 0 0 0 0,0 0 1 0 0,0 1-1 0 0,-1 0 0 0 0,-1 1 1 0 0,1 0-1 0 0,-1 0 0 0 0,-16-9 1 0 0,12 9-47 0 0,-1 0 1 0 0,0 1 0 0 0,-1 1-1 0 0,1 0 1 0 0,-1 1 0 0 0,0 0-1 0 0,-1 2 1 0 0,1 0 0 0 0,0 0-1 0 0,-16 1 1 0 0,-16 2-397 0 0,0 2 1 0 0,-62 11 0 0 0,75-9-521 0 0,32-4 359 0 0,6 3-242 0 0,-1 0 346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28.604"/>
    </inkml:context>
    <inkml:brush xml:id="br0">
      <inkml:brushProperty name="width" value="0.1" units="cm"/>
      <inkml:brushProperty name="height" value="0.1" units="cm"/>
    </inkml:brush>
  </inkml:definitions>
  <inkml:trace contextRef="#ctx0" brushRef="#br0">226 189 5633 0 0,'0'-1'17'0'0,"-1"0"1"0"0,1 0 0 0 0,0-1-1 0 0,0 1 1 0 0,0 0 0 0 0,0-1-1 0 0,0 1 1 0 0,0 0 0 0 0,0 0 0 0 0,0-1-1 0 0,0 1 1 0 0,1 0 0 0 0,-1 0-1 0 0,0-1 1 0 0,1 1 0 0 0,0-2-1 0 0,4-16 404 0 0,-5 17-340 0 0,0 1 1 0 0,0-1 0 0 0,0 0-1 0 0,0 0 1 0 0,1 0-1 0 0,-1 0 1 0 0,1 0 0 0 0,0 0-1 0 0,-1 1 1 0 0,2-3-1 0 0,-2 4-73 0 0,0 0 0 0 0,0 0-1 0 0,0 0 1 0 0,0 0 0 0 0,0 0-1 0 0,0 0 1 0 0,0 0-1 0 0,0 1 1 0 0,0-1 0 0 0,0 0-1 0 0,0 0 1 0 0,0 0 0 0 0,0 0-1 0 0,0 0 1 0 0,0 0 0 0 0,0 0-1 0 0,0 0 1 0 0,0 0-1 0 0,0 0 1 0 0,0 0 0 0 0,0 0-1 0 0,0 0 1 0 0,0 0 0 0 0,1 0-1 0 0,-1 0 1 0 0,0 0 0 0 0,0 0-1 0 0,0 0 1 0 0,0 0-1 0 0,0 0 1 0 0,0 0 0 0 0,0 0-1 0 0,0 0 1 0 0,0 0 0 0 0,0 0-1 0 0,0 0 1 0 0,0 0 0 0 0,0 0-1 0 0,0 0 1 0 0,0 0-1 0 0,0 0 1 0 0,0 0 0 0 0,0 0-1 0 0,0 0 1 0 0,0 0 0 0 0,1 0-1 0 0,-1 0 1 0 0,0 0 0 0 0,0 0-1 0 0,0 0 1 0 0,0 0-1 0 0,0 0 1 0 0,0 0 0 0 0,-3 14 49 0 0,-12 35 103 0 0,7-19-57 0 0,-16 38 0 0 0,6-29-75 0 0,-3 11-34 0 0,-2-1 0 0 0,-2 0-1 0 0,-45 62 1 0 0,66-106 8 0 0,1-1-1 0 0,-1 1 1 0 0,1 0 0 0 0,0 0-1 0 0,0 0 1 0 0,1 1 0 0 0,0-1-1 0 0,0 1 1 0 0,0-1 0 0 0,0 1-1 0 0,0 8 1 0 0,2-13 0 0 0,0 0-1 0 0,0 0 1 0 0,1 0-1 0 0,-1 0 1 0 0,0 0-1 0 0,1 0 1 0 0,-1 0-1 0 0,1-1 1 0 0,-1 1 0 0 0,1 0-1 0 0,-1 0 1 0 0,1 0-1 0 0,-1-1 1 0 0,1 1-1 0 0,0 0 1 0 0,-1-1-1 0 0,1 1 1 0 0,0 0 0 0 0,0-1-1 0 0,0 1 1 0 0,0-1-1 0 0,-1 1 1 0 0,1-1-1 0 0,0 0 1 0 0,0 1-1 0 0,0-1 1 0 0,0 0-1 0 0,0 0 1 0 0,0 0 0 0 0,0 1-1 0 0,0-1 1 0 0,1 0-1 0 0,39 0 23 0 0,-32-1-18 0 0,48-1-7 0 0,211-2 37 0 0,-233 5 8 0 0,112-1-72 0 0,-122-2 186 0 0,0 0 0 0 0,0-2 0 0 0,43-11-1 0 0,-64 14-96 0 0,0 0 0 0 0,0-1 0 0 0,-1 1 0 0 0,1-1 0 0 0,0 0 0 0 0,-1 0-1 0 0,1-1 1 0 0,-1 1 0 0 0,0-1 0 0 0,0 1 0 0 0,0-1 0 0 0,0 0 0 0 0,0 0-1 0 0,0-1 1 0 0,3-6 0 0 0,-3 6-36 0 0,-1-1 0 0 0,0 0 0 0 0,0 0 0 0 0,-1-1-1 0 0,0 1 1 0 0,0 0 0 0 0,0 0 0 0 0,0-1 0 0 0,-1 1 0 0 0,0-10 0 0 0,-3-3-15 0 0,0 0 1 0 0,-1 0 0 0 0,0 0-1 0 0,-2 1 1 0 0,-14-33-1 0 0,-96-231 94 0 0,111 269-48 0 0,1-1-1 0 0,0 0 1 0 0,1 0-1 0 0,1 0 0 0 0,0 0 1 0 0,0-18-1 0 0,1 23-18 0 0,-3 7-377 0 0,-3 3-843 0 0,10 3-1014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29.128"/>
    </inkml:context>
    <inkml:brush xml:id="br0">
      <inkml:brushProperty name="width" value="0.1" units="cm"/>
      <inkml:brushProperty name="height" value="0.1" units="cm"/>
    </inkml:brush>
  </inkml:definitions>
  <inkml:trace contextRef="#ctx0" brushRef="#br0">425 128 5328 0 0,'-2'-3'52'0'0,"0"-1"-1"0"0,0 1 1 0 0,0-1-1 0 0,0 1 1 0 0,1-1-1 0 0,0 0 1 0 0,-2-5-1 0 0,-9-24 510 0 0,3 18-161 0 0,8 12-362 0 0,-1 1 0 0 0,1-1 0 0 0,-1 0 0 0 0,1 0 0 0 0,-1 1 0 0 0,0-1 0 0 0,0 0 0 0 0,0 1 0 0 0,0 0 0 0 0,-1 0 0 0 0,1 0 1 0 0,-1 0-1 0 0,1 0 0 0 0,-1 0 0 0 0,0 0 0 0 0,1 1 0 0 0,-1-1 0 0 0,0 1 0 0 0,0 0 0 0 0,-5-1 0 0 0,5 1-9 0 0,0 1-1 0 0,0 0 1 0 0,0 0 0 0 0,0 1 0 0 0,0-1-1 0 0,1 1 1 0 0,-1-1 0 0 0,0 1-1 0 0,0 0 1 0 0,0 0 0 0 0,0 0-1 0 0,1 0 1 0 0,-1 1 0 0 0,1-1 0 0 0,-4 3-1 0 0,-37 30 163 0 0,31-24-102 0 0,-11 12 74 0 0,1 1 0 0 0,0 1 0 0 0,2 0 0 0 0,1 2 0 0 0,1 0 0 0 0,1 2 0 0 0,1-1 0 0 0,1 2 0 0 0,2 0 0 0 0,1 1 1 0 0,-16 61-1 0 0,25-76-97 0 0,1 0 0 0 0,0 1 0 0 0,1-1 0 0 0,0 1 0 0 0,2-1 0 0 0,0 1 0 0 0,0-1 0 0 0,1 1 0 0 0,1-1-1 0 0,1 0 1 0 0,0 0 0 0 0,8 18 0 0 0,-7-22-37 0 0,0 0 0 0 0,1-1 0 0 0,0 1-1 0 0,0-1 1 0 0,1 0 0 0 0,0-1 0 0 0,1 0-1 0 0,0 0 1 0 0,1-1 0 0 0,0 0-1 0 0,0 0 1 0 0,0-1 0 0 0,1 0 0 0 0,0 0-1 0 0,1-2 1 0 0,15 8 0 0 0,-9-6-22 0 0,0-1 1 0 0,1-1 0 0 0,0 0-1 0 0,0-1 1 0 0,0-1-1 0 0,0-1 1 0 0,0-1 0 0 0,1 0-1 0 0,-1-1 1 0 0,1-1 0 0 0,-1-1-1 0 0,0-1 1 0 0,0 0-1 0 0,0-1 1 0 0,28-11 0 0 0,-27 7-10 0 0,1 0 1 0 0,-1-2 0 0 0,0 0-1 0 0,-1-1 1 0 0,-1-1-1 0 0,1-1 1 0 0,-2-1 0 0 0,0 0-1 0 0,-1-1 1 0 0,0 0-1 0 0,19-28 1 0 0,-24 30 0 0 0,-1-1 1 0 0,0-1-1 0 0,-1 0 0 0 0,-1 0 1 0 0,-1-1-1 0 0,0 1 0 0 0,-1-2 1 0 0,0 1-1 0 0,-2 0 0 0 0,0-1 1 0 0,0 1-1 0 0,-2-1 0 0 0,0 0 1 0 0,-1 0-1 0 0,-2-20 0 0 0,0 21-15 0 0,-1 0-1 0 0,0-1 0 0 0,-1 1 0 0 0,-1 0 0 0 0,-1 1 1 0 0,0-1-1 0 0,0 1 0 0 0,-12-17 0 0 0,14 25-38 0 0,-1 1 0 0 0,0-1 0 0 0,0 1 0 0 0,-1 0-1 0 0,0 1 1 0 0,0-1 0 0 0,0 1 0 0 0,-1 0 0 0 0,1 0-1 0 0,-1 1 1 0 0,0 0 0 0 0,-1 0 0 0 0,1 1 0 0 0,-1 0 0 0 0,1 0-1 0 0,-1 1 1 0 0,0 0 0 0 0,-11-2 0 0 0,-1 3-465 0 0,1 0-1 0 0,0 1 1 0 0,-1 1 0 0 0,-35 6-1 0 0,49-6 261 0 0,0 1 0 0 0,0-1 0 0 0,0 1-1 0 0,0 0 1 0 0,-7 5 0 0 0,-4 1-638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5.857"/>
    </inkml:context>
    <inkml:brush xml:id="br0">
      <inkml:brushProperty name="width" value="0.1" units="cm"/>
      <inkml:brushProperty name="height" value="0.1" units="cm"/>
    </inkml:brush>
  </inkml:definitions>
  <inkml:trace contextRef="#ctx0" brushRef="#br0">211 381 6125 0 0,'2'-10'79'0'0,"-2"0"1"0"0,1 0-1 0 0,-1 0 0 0 0,-1 0 1 0 0,0 0-1 0 0,0 0 1 0 0,-3-11-1 0 0,3 18-68 0 0,0 0-1 0 0,1 1 1 0 0,-1 0 0 0 0,0-1-1 0 0,0 1 1 0 0,-1 0-1 0 0,1-1 1 0 0,0 1-1 0 0,-1 0 1 0 0,1 0-1 0 0,-1 0 1 0 0,0 0-1 0 0,0 0 1 0 0,0 1-1 0 0,0-1 1 0 0,0 0 0 0 0,0 1-1 0 0,0 0 1 0 0,0-1-1 0 0,-1 1 1 0 0,1 0-1 0 0,-1 0 1 0 0,1 0-1 0 0,-1 0 1 0 0,1 1-1 0 0,-1-1 1 0 0,1 1-1 0 0,-1 0 1 0 0,1-1 0 0 0,-1 1-1 0 0,0 0 1 0 0,1 0-1 0 0,-4 1 1 0 0,0 0 39 0 0,-1 1 0 0 0,0-1 0 0 0,1 1 0 0 0,0 1 0 0 0,-1-1 1 0 0,1 1-1 0 0,0 0 0 0 0,0 0 0 0 0,1 1 0 0 0,-1 0 0 0 0,1 0 0 0 0,0 0 1 0 0,0 0-1 0 0,0 1 0 0 0,0 0 0 0 0,1 0 0 0 0,0 1 0 0 0,0-1 0 0 0,-5 9 0 0 0,6-8 6 0 0,-1 1-1 0 0,1-1 0 0 0,0 1 0 0 0,1-1 0 0 0,0 1 0 0 0,0 0 0 0 0,0-1 0 0 0,1 1 0 0 0,0 0 0 0 0,0 0 0 0 0,1 0 0 0 0,0 0 0 0 0,0 0 0 0 0,1 0 0 0 0,0 0 0 0 0,0 0 0 0 0,0 0 0 0 0,4 9 1 0 0,-3-12-36 0 0,-1-1 1 0 0,1 0 0 0 0,0 0 0 0 0,0 1 0 0 0,1-1 0 0 0,-1-1 0 0 0,1 1 0 0 0,-1 0 0 0 0,1 0 0 0 0,0-1 0 0 0,0 0 0 0 0,0 1 0 0 0,0-1 0 0 0,1 0 0 0 0,-1-1 0 0 0,0 1 0 0 0,1-1 0 0 0,-1 1 0 0 0,1-1 0 0 0,0 0 0 0 0,-1 0 0 0 0,1-1 0 0 0,0 1 0 0 0,0-1 0 0 0,-1 1 0 0 0,1-1 0 0 0,7-1 0 0 0,-4 0-16 0 0,-1 0 0 0 0,1 0 0 0 0,0 0 0 0 0,-1-1 0 0 0,0 1 0 0 0,1-2-1 0 0,-1 1 1 0 0,0-1 0 0 0,0 0 0 0 0,0 0 0 0 0,0-1 0 0 0,-1 1 0 0 0,0-1 0 0 0,1 0 0 0 0,4-6 0 0 0,-2-1-70 0 0,0 0 1 0 0,-1 0 0 0 0,0-1 0 0 0,-1 0-1 0 0,0-1 1 0 0,-1 1 0 0 0,-1-1 0 0 0,0 0-1 0 0,0 0 1 0 0,-1 0 0 0 0,1-26 0 0 0,0-7-93 0 0,-3 0 0 0 0,-6-51 1 0 0,5 87 140 0 0,-1-5-8 0 0,0 0 1 0 0,-1 1-1 0 0,-1-1 0 0 0,-4-17 1 0 0,7 32 21 0 0,0 0 0 0 0,0 0 1 0 0,0 0-1 0 0,0-1 0 0 0,0 1 1 0 0,0 0-1 0 0,0 0 0 0 0,0 0 1 0 0,0 0-1 0 0,0 0 0 0 0,0 0 1 0 0,-1-1-1 0 0,1 1 0 0 0,0 0 1 0 0,0 0-1 0 0,0 0 0 0 0,0 0 1 0 0,0 0-1 0 0,0 0 0 0 0,0 0 1 0 0,0 0-1 0 0,0-1 0 0 0,0 1 1 0 0,0 0-1 0 0,0 0 0 0 0,-1 0 1 0 0,1 0-1 0 0,0 0 0 0 0,0 0 1 0 0,0 0-1 0 0,0 0 0 0 0,0 0 1 0 0,0 0-1 0 0,0 0 0 0 0,-1 0 1 0 0,1 0-1 0 0,0 0 0 0 0,0 0 1 0 0,0 0-1 0 0,0 0 0 0 0,0 0 1 0 0,0 0-1 0 0,-1 0 0 0 0,1 0 1 0 0,0 0-1 0 0,0 0 0 0 0,0 0 1 0 0,0 0-1 0 0,0 0 0 0 0,0 0 1 0 0,0 0-1 0 0,-1 0 0 0 0,-3 9-46 0 0,-4 21 14 0 0,7-21 25 0 0,-8 35-47 0 0,3 0 0 0 0,1 1 0 0 0,2-1 0 0 0,3 1 0 0 0,1 0 0 0 0,2 0 0 0 0,14 66 0 0 0,-16-105-149 0 0,0 0-1 0 0,0 1 1 0 0,1-1 0 0 0,0 0 0 0 0,0 0-1 0 0,1 0 1 0 0,-1-1 0 0 0,8 11 0 0 0,-2-6-615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29.732"/>
    </inkml:context>
    <inkml:brush xml:id="br0">
      <inkml:brushProperty name="width" value="0.1" units="cm"/>
      <inkml:brushProperty name="height" value="0.1" units="cm"/>
    </inkml:brush>
  </inkml:definitions>
  <inkml:trace contextRef="#ctx0" brushRef="#br0">183 21 6249 0 0,'1'1'21'0'0,"-1"-1"1"0"0,0 0 0 0 0,0 0 0 0 0,0 0-1 0 0,1 0 1 0 0,-1 1 0 0 0,0-1 0 0 0,0 0 0 0 0,0 0-1 0 0,1 0 1 0 0,-1 1 0 0 0,0-1 0 0 0,0 0-1 0 0,0 0 1 0 0,0 1 0 0 0,0-1 0 0 0,0 0 0 0 0,0 0-1 0 0,0 1 1 0 0,0-1 0 0 0,1 0 0 0 0,-1 0-1 0 0,0 1 1 0 0,0-1 0 0 0,0 0 0 0 0,0 1-1 0 0,-1-1 1 0 0,1 0 0 0 0,0 0 0 0 0,0 1 0 0 0,0-1-1 0 0,0 0 1 0 0,0 0 0 0 0,0 1 0 0 0,0-1-1 0 0,-3 26 91 0 0,-8 31-27 0 0,0-27-40 0 0,-2 0 0 0 0,0 0 0 0 0,-2-1 0 0 0,-37 52 0 0 0,-11 22-50 0 0,63-101 28 0 0,-1 0 0 0 0,0 0-1 0 0,0 1 1 0 0,1-1 0 0 0,-1 0-1 0 0,1 1 1 0 0,0-1 0 0 0,0 0-1 0 0,0 1 1 0 0,0-1 0 0 0,0 0-1 0 0,0 1 1 0 0,0-1 0 0 0,1 0-1 0 0,-1 0 1 0 0,1 1 0 0 0,0-1-1 0 0,0 0 1 0 0,0 0 0 0 0,0 0-1 0 0,0 0 1 0 0,0 0 0 0 0,0 0-1 0 0,1 0 1 0 0,-1 0 0 0 0,1 0-1 0 0,-1-1 1 0 0,1 1 0 0 0,0 0-1 0 0,0-1 1 0 0,0 0 0 0 0,0 1-1 0 0,0-1 1 0 0,4 2 0 0 0,21 4 77 0 0,1-1 1 0 0,0-1-1 0 0,0-1 1 0 0,0-2 0 0 0,42-1-1 0 0,-14-1-11 0 0,1-2 0 0 0,-1-2 0 0 0,0-3-1 0 0,71-18 1 0 0,-121 24-6 0 0,0-1-1 0 0,0 0 1 0 0,0 0-1 0 0,-1-1 1 0 0,1 0-1 0 0,-1 0 1 0 0,1 0-1 0 0,8-8 1 0 0,-12 10-51 0 0,-1-1 1 0 0,1 0-1 0 0,-1 0 0 0 0,0 1 1 0 0,0-1-1 0 0,0 0 1 0 0,0 0-1 0 0,0-1 0 0 0,0 1 1 0 0,0 0-1 0 0,-1 0 1 0 0,1 0-1 0 0,-1 0 0 0 0,1-1 1 0 0,-1 1-1 0 0,0 0 1 0 0,0-1-1 0 0,0 1 0 0 0,0 0 1 0 0,0 0-1 0 0,-1-1 1 0 0,1 1-1 0 0,-1 0 0 0 0,1 0 1 0 0,-1 0-1 0 0,-2-4 1 0 0,-6-14 5 0 0,-1 0 1 0 0,-1 0-1 0 0,-1 1 1 0 0,-15-18 0 0 0,9 11-50 0 0,-17-29 1 0 0,21 28 39 0 0,2-1 1 0 0,-11-36-1 0 0,21 59-30 0 0,1 0 6 0 0,0 0 1 0 0,-1-1-1 0 0,0 1 0 0 0,0 1 1 0 0,-1-1-1 0 0,1 0 0 0 0,-1 0 1 0 0,0 1-1 0 0,-4-5 0 0 0,2 0-110 0 0,0 8-944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0.369"/>
    </inkml:context>
    <inkml:brush xml:id="br0">
      <inkml:brushProperty name="width" value="0.1" units="cm"/>
      <inkml:brushProperty name="height" value="0.1" units="cm"/>
    </inkml:brush>
  </inkml:definitions>
  <inkml:trace contextRef="#ctx0" brushRef="#br0">496 82 2752 0 0,'0'-2'37'0'0,"1"0"0"0"0,-1 1-1 0 0,1-1 1 0 0,-1 0 0 0 0,1 0-1 0 0,-1 1 1 0 0,1-1 0 0 0,0 0-1 0 0,0 1 1 0 0,2-4 0 0 0,-2 4 51 0 0,0-1 0 0 0,0 0-1 0 0,0 1 1 0 0,0-1 0 0 0,-1 0 0 0 0,1 0 0 0 0,0 1 0 0 0,-1-1 0 0 0,1 0 0 0 0,-1-4-1 0 0,1-3 405 0 0,-1 8-355 0 0,0 0-1 0 0,0-1 1 0 0,0 1 0 0 0,0-1 0 0 0,0 1-1 0 0,0-1 1 0 0,0 1 0 0 0,-1-1 0 0 0,1 1 0 0 0,0-1-1 0 0,-1 1 1 0 0,-1-3 0 0 0,1 3-101 0 0,0 1 0 0 0,0-1 0 0 0,0 0 0 0 0,0 1 0 0 0,0-1 0 0 0,-1 0 0 0 0,1 1 0 0 0,0 0 1 0 0,0-1-1 0 0,-1 1 0 0 0,1 0 0 0 0,0 0 0 0 0,-1 0 0 0 0,1-1 0 0 0,0 1 0 0 0,0 1 0 0 0,-1-1 0 0 0,-2 0 0 0 0,-23 2 69 0 0,-1 2 0 0 0,0 0-1 0 0,1 2 1 0 0,0 1 0 0 0,0 1-1 0 0,1 1 1 0 0,0 1 0 0 0,0 2-1 0 0,1 0 1 0 0,1 2 0 0 0,0 1-1 0 0,-39 31 1 0 0,54-37 1 0 0,-1 1-1 0 0,2 0 1 0 0,-1 0-1 0 0,2 0 1 0 0,-1 1 0 0 0,1 0-1 0 0,1 1 1 0 0,-9 20-1 0 0,9-15 22 0 0,1 1 0 0 0,0-1 0 0 0,2 1-1 0 0,0 0 1 0 0,-1 31 0 0 0,3-33-79 0 0,2 0 1 0 0,0 0-1 0 0,1-1 1 0 0,1 1-1 0 0,0 0 1 0 0,2-1-1 0 0,-1 1 1 0 0,2-1-1 0 0,0-1 1 0 0,0 1-1 0 0,2-1 1 0 0,0 0-1 0 0,0 0 1 0 0,1-1-1 0 0,1-1 1 0 0,0 1-1 0 0,1-1 1 0 0,0-1-1 0 0,1 0 1 0 0,0-1-1 0 0,1 0 1 0 0,0-1-1 0 0,0 0 1 0 0,29 13-1 0 0,-24-15-41 0 0,0 0-1 0 0,0-2 0 0 0,1 0 1 0 0,0-1-1 0 0,0-1 1 0 0,0 0-1 0 0,0-2 1 0 0,0 0-1 0 0,0-1 1 0 0,0-1-1 0 0,0-1 1 0 0,1 0-1 0 0,-2-2 1 0 0,1 0-1 0 0,0-1 0 0 0,-1-1 1 0 0,0-1-1 0 0,0 0 1 0 0,-1-1-1 0 0,0-1 1 0 0,0-1-1 0 0,-1 0 1 0 0,-1-2-1 0 0,0 1 1 0 0,24-25-1 0 0,-22 17-6 0 0,0-1-1 0 0,-2 0 1 0 0,0-2 0 0 0,-2 1-1 0 0,0-2 1 0 0,-1 0-1 0 0,-2 0 1 0 0,0-1 0 0 0,-2 0-1 0 0,0-1 1 0 0,-2 0-1 0 0,0 0 1 0 0,-2 0 0 0 0,-1-1-1 0 0,-1 1 1 0 0,-1-1 0 0 0,-1 0-1 0 0,-2 0 1 0 0,0 1-1 0 0,-8-32 1 0 0,9 52-15 0 0,0-1 0 0 0,-1 1 0 0 0,1 0 1 0 0,-2 0-1 0 0,1 0 0 0 0,0 0 0 0 0,-1 0 0 0 0,0 0 0 0 0,0 0 0 0 0,0 1 0 0 0,0 0 1 0 0,-1-1-1 0 0,0 1 0 0 0,0 1 0 0 0,0-1 0 0 0,0 1 0 0 0,-1-1 0 0 0,1 1 0 0 0,-1 0 1 0 0,-9-3-1 0 0,6 3-55 0 0,0 0 1 0 0,0 1 0 0 0,0 0 0 0 0,0 1 0 0 0,0 0-1 0 0,-1 0 1 0 0,1 1 0 0 0,0 0 0 0 0,-1 0-1 0 0,1 1 1 0 0,0 0 0 0 0,-1 0 0 0 0,-8 4 0 0 0,0-1-368 0 0,0 2-1 0 0,1 0 1 0 0,-1 1 0 0 0,1 0 0 0 0,1 2 0 0 0,-1-1 0 0 0,2 2 0 0 0,-1 0 0 0 0,-21 21 0 0 0,26-20-396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0.974"/>
    </inkml:context>
    <inkml:brush xml:id="br0">
      <inkml:brushProperty name="width" value="0.1" units="cm"/>
      <inkml:brushProperty name="height" value="0.1" units="cm"/>
    </inkml:brush>
  </inkml:definitions>
  <inkml:trace contextRef="#ctx0" brushRef="#br0">196 17 5388 0 0,'-2'2'156'0'0,"2"-4"318"0"0,1 2-300 0 0,-1-1 0 0 0,0 0 1 0 0,1 0-1 0 0,-1 1 0 0 0,0-1 1 0 0,0 0-1 0 0,0 0 0 0 0,1 1 1 0 0,-1-1-1 0 0,0 0 0 0 0,0 0 0 0 0,0 0 1 0 0,0 1-1 0 0,0-1 0 0 0,0 0 1 0 0,0-4 2011 0 0,-2 17-2083 0 0,-9 14-156 0 0,-4 10 57 0 0,-1-1 0 0 0,-2-1-1 0 0,-2 0 1 0 0,-33 44 0 0 0,1-5 2 0 0,51-72-3 0 0,0 1 1 0 0,0-1 0 0 0,0 1-1 0 0,0 0 1 0 0,0-1 0 0 0,0 1-1 0 0,1 0 1 0 0,-1 0 0 0 0,1-1-1 0 0,-1 1 1 0 0,1 0 0 0 0,0 0-1 0 0,0 0 1 0 0,-1 0 0 0 0,2 0-1 0 0,-1-1 1 0 0,0 4 0 0 0,0-5-2 0 0,1 1 1 0 0,-1-1-1 0 0,0 1 1 0 0,0-1-1 0 0,0 1 0 0 0,1-1 1 0 0,-1 1-1 0 0,0-1 1 0 0,1 0-1 0 0,-1 1 1 0 0,1-1-1 0 0,-1 1 1 0 0,0-1-1 0 0,1 0 1 0 0,-1 1-1 0 0,1-1 1 0 0,-1 0-1 0 0,1 0 1 0 0,-1 1-1 0 0,1-1 0 0 0,-1 0 1 0 0,1 0-1 0 0,-1 0 1 0 0,1 0-1 0 0,-1 0 1 0 0,1 1-1 0 0,-1-1 1 0 0,1 0-1 0 0,0 0 1 0 0,181 49 18 0 0,-140-40-3 0 0,1-2 0 0 0,79 3 1 0 0,-74-8-5 0 0,-26-2 32 0 0,1 0 1 0 0,0-2-1 0 0,-1-1 1 0 0,1 0-1 0 0,-1-2 1 0 0,0 0-1 0 0,34-14 1 0 0,-54 19 511 0 0,1-6-416 0 0,0-1-96 0 0,-3 5-17 0 0,1 0-1 0 0,0 0 0 0 0,0 0 0 0 0,0 0 0 0 0,0 0 0 0 0,0 0 0 0 0,1 0 1 0 0,-1 0-1 0 0,3-2 0 0 0,-2-10 56 0 0,2-43-9 0 0,-4 53-69 0 0,0 1 1 0 0,0 0-1 0 0,0-1 0 0 0,-1 1 0 0 0,1 0 0 0 0,-1 0 0 0 0,0-1 1 0 0,0 1-1 0 0,0 0 0 0 0,-1 0 0 0 0,1 0 0 0 0,-1 0 0 0 0,0 0 1 0 0,1 0-1 0 0,-1 1 0 0 0,-4-5 0 0 0,-4-6 23 0 0,-1-4-34 0 0,0 2-1 0 0,-1 0 1 0 0,0 0-1 0 0,-1 1 0 0 0,-1 1 1 0 0,0 0-1 0 0,-1 1 1 0 0,-25-16-1 0 0,9 12-72 0 0,29 15 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1.721"/>
    </inkml:context>
    <inkml:brush xml:id="br0">
      <inkml:brushProperty name="width" value="0.1" units="cm"/>
      <inkml:brushProperty name="height" value="0.1" units="cm"/>
    </inkml:brush>
  </inkml:definitions>
  <inkml:trace contextRef="#ctx0" brushRef="#br0">542 50 4844 0 0,'-14'-7'68'0'0,"0"-1"0"0"0,-1 2 0 0 0,0 0 0 0 0,-1 1-1 0 0,1 0 1 0 0,-1 2 0 0 0,0-1 0 0 0,0 2 0 0 0,0 0 0 0 0,0 1-1 0 0,-1 1 1 0 0,1 0 0 0 0,-21 4 0 0 0,19-2 44 0 0,0 1 1 0 0,0 1-1 0 0,0 1 0 0 0,0 0 1 0 0,1 1-1 0 0,0 1 1 0 0,0 1-1 0 0,1 0 0 0 0,0 2 1 0 0,0-1-1 0 0,-18 17 1 0 0,27-19-45 0 0,0 0 0 0 0,1 1 0 0 0,0-1 0 0 0,0 1 0 0 0,0 1 1 0 0,1-1-1 0 0,1 1 0 0 0,-1 0 0 0 0,2 0 0 0 0,-1 1 0 0 0,-3 13 1 0 0,3-3 82 0 0,0 0 1 0 0,1 0 0 0 0,1 0 0 0 0,1 32-1 0 0,2-42-91 0 0,0 0-1 0 0,0-1 1 0 0,1 1-1 0 0,0-1 1 0 0,1 1-1 0 0,0-1 0 0 0,0 0 1 0 0,1 0-1 0 0,1 0 1 0 0,-1-1-1 0 0,1 1 1 0 0,1-1-1 0 0,-1 0 0 0 0,1-1 1 0 0,11 11-1 0 0,3 0 79 0 0,1 0 0 0 0,1-1 0 0 0,0-1 0 0 0,30 15 0 0 0,-37-23-114 0 0,0 0 1 0 0,1-1-1 0 0,0-1 0 0 0,0-1 0 0 0,1 0 0 0 0,-1-1 0 0 0,1 0 0 0 0,0-2 1 0 0,0 0-1 0 0,0-1 0 0 0,1 0 0 0 0,31-4 0 0 0,-21-1-9 0 0,0-2 0 0 0,-1-1 1 0 0,0 0-1 0 0,0-2 0 0 0,-1-2 0 0 0,0 0 0 0 0,25-15 1 0 0,-25 12-3 0 0,0-1 1 0 0,-1-1-1 0 0,41-35 1 0 0,-59 45-12 0 0,-1-1 0 0 0,1 0 0 0 0,-2 0-1 0 0,1 0 1 0 0,-1-1 0 0 0,0 1 0 0 0,-1-1 0 0 0,1-1-1 0 0,-2 1 1 0 0,1-1 0 0 0,-1 1 0 0 0,0-1 0 0 0,-1 0 0 0 0,0 0-1 0 0,-1 0 1 0 0,1-15 0 0 0,-1 11 6 0 0,-2 0 0 0 0,1 1 0 0 0,-2-1 1 0 0,0 1-1 0 0,0-1 0 0 0,-1 1 0 0 0,0 0 0 0 0,-1 0 0 0 0,-1 0 0 0 0,0 0 1 0 0,-1 1-1 0 0,0-1 0 0 0,-12-16 0 0 0,11 20-35 0 0,0 0 1 0 0,0 0-1 0 0,-1 1 1 0 0,0 0-1 0 0,0 0 0 0 0,-1 1 1 0 0,0 0-1 0 0,0 0 1 0 0,0 1-1 0 0,0 1 1 0 0,-1-1-1 0 0,0 1 0 0 0,0 1 1 0 0,0 0-1 0 0,-1 1 1 0 0,-17-3-1 0 0,14 4-138 0 0,0 1-1 0 0,0 0 1 0 0,1 1 0 0 0,-1 0 0 0 0,0 1-1 0 0,0 1 1 0 0,1 0 0 0 0,-1 1 0 0 0,1 0 0 0 0,0 1-1 0 0,0 1 1 0 0,-18 11 0 0 0,5 0-550 0 0,4 8-100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2.343"/>
    </inkml:context>
    <inkml:brush xml:id="br0">
      <inkml:brushProperty name="width" value="0.1" units="cm"/>
      <inkml:brushProperty name="height" value="0.1" units="cm"/>
    </inkml:brush>
  </inkml:definitions>
  <inkml:trace contextRef="#ctx0" brushRef="#br0">133 41 6813 0 0,'-1'-4'54'0'0,"0"1"0"0"0,0-1 1 0 0,1 1-1 0 0,-1-1 1 0 0,1 1-1 0 0,0-1 0 0 0,0-6 1 0 0,0 5 187 0 0,0 5-71 0 0,-2 2-114 0 0,1 1 0 0 0,-1 0-1 0 0,1 0 1 0 0,0 0 0 0 0,0 0-1 0 0,0 0 1 0 0,1 0 0 0 0,-1 0-1 0 0,0 4 1 0 0,1-7-45 0 0,-92 355 678 0 0,92-353-685 0 0,-20 73 88 0 0,18-67-62 0 0,1 0-1 0 0,0-1 1 0 0,0 1 0 0 0,1 0-1 0 0,0 0 1 0 0,0 0-1 0 0,3 14 1 0 0,-2-20-5 0 0,0-1 1 0 0,-1 1-1 0 0,1 0 0 0 0,0-1 1 0 0,0 1-1 0 0,0-1 1 0 0,0 1-1 0 0,0-1 0 0 0,0 1 1 0 0,1-1-1 0 0,-1 0 0 0 0,0 0 1 0 0,1 0-1 0 0,-1 1 1 0 0,1-1-1 0 0,-1-1 0 0 0,1 1 1 0 0,0 0-1 0 0,-1 0 0 0 0,1 0 1 0 0,0-1-1 0 0,-1 1 1 0 0,1-1-1 0 0,0 0 0 0 0,3 1 1 0 0,6 0 53 0 0,0 0 0 0 0,-1-1 0 0 0,16-2 0 0 0,-5 1-75 0 0,5 0 0 0 0,319 6 23 0 0,-313-1-7 0 0,119 8-14 0 0,-117-11 152 0 0,-1-2 0 0 0,49-6 0 0 0,-80 7-136 0 0,0 0 0 0 0,0-1 0 0 0,0 1-1 0 0,0-1 1 0 0,0 0 0 0 0,0 1 0 0 0,-1-1-1 0 0,1 0 1 0 0,0 0 0 0 0,0 0 0 0 0,-1 0 0 0 0,1 0-1 0 0,0-1 1 0 0,-1 1 0 0 0,1 0 0 0 0,-1-1-1 0 0,0 1 1 0 0,1-1 0 0 0,-1 1 0 0 0,0-1-1 0 0,0 0 1 0 0,0 0 0 0 0,0 1 0 0 0,0-1-1 0 0,-1 0 1 0 0,1 0 0 0 0,0 0 0 0 0,0-3 0 0 0,-1-1 7 0 0,1 1 1 0 0,-1-1 0 0 0,0 0 0 0 0,-1 0 0 0 0,1 1 0 0 0,-1-1 0 0 0,0 0 0 0 0,0 1 0 0 0,-3-7 0 0 0,-5-13 166 0 0,-1 0 1 0 0,-2 1 0 0 0,0 0-1 0 0,-2 1 1 0 0,-28-39 0 0 0,-97-96 404 0 0,137 156-583 0 0,-35-43 540 0 0,35 41-458 0 0,-1 0 0 0 0,1 0 1 0 0,0 0-1 0 0,0 0 0 0 0,0 0 0 0 0,1 0 1 0 0,-1-1-1 0 0,1 1 0 0 0,0 0 0 0 0,0-8 0 0 0,7-3 15 0 0,-6 16-182 0 0,0-1 0 0 0,0 0 0 0 0,0 0 1 0 0,0 0-1 0 0,0 0 0 0 0,0 1 0 0 0,0-1 0 0 0,0 0 1 0 0,0 0-1 0 0,0 0 0 0 0,0 0 0 0 0,0 1 0 0 0,0-1 0 0 0,0 0 1 0 0,0 0-1 0 0,0 0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3.346"/>
    </inkml:context>
    <inkml:brush xml:id="br0">
      <inkml:brushProperty name="width" value="0.1" units="cm"/>
      <inkml:brushProperty name="height" value="0.1" units="cm"/>
    </inkml:brush>
  </inkml:definitions>
  <inkml:trace contextRef="#ctx0" brushRef="#br0">0 112 4608 0 0,'16'-35'857'0'0,"12"-41"-1"0"0,-31 110-561 0 0,5 63 1 0 0,-1-83-239 0 0,5 476 177 0 0,-4-300-224 0 0,1-153-12 0 0,1 1 1 0 0,2-2-1 0 0,11 39 1 0 0,-13-63-2 0 0,0 0 0 0 0,0-1 0 0 0,2 0 0 0 0,-1 0 1 0 0,1 0-1 0 0,0-1 0 0 0,9 11 0 0 0,-9-15 6 0 0,-1 0 0 0 0,1 0-1 0 0,0 0 1 0 0,0-1 0 0 0,1 0 0 0 0,-1 0-1 0 0,1-1 1 0 0,0 0 0 0 0,1 0 0 0 0,-1 0 0 0 0,13 3-1 0 0,7 0-16 0 0,26-5-66 0 0,134-1-6 0 0,42-7 23 0 0,520-18 30 0 0,-448 15 22 0 0,966-12 124 0 0,2 34-251 0 0,657-6 20 0 0,-1570-12 173 0 0,3406-77-9 0 0,-2278-21 317 0 0,-1379 90-842 0 0,154-39 0 0 0,-219 38-73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4.616"/>
    </inkml:context>
    <inkml:brush xml:id="br0">
      <inkml:brushProperty name="width" value="0.1" units="cm"/>
      <inkml:brushProperty name="height" value="0.1" units="cm"/>
    </inkml:brush>
  </inkml:definitions>
  <inkml:trace contextRef="#ctx0" brushRef="#br0">35 422 3872 0 0,'-4'-2'175'0'0,"1"0"0"0"0,-1 0 0 0 0,1-1 0 0 0,0 1 0 0 0,-1-1 0 0 0,-2-4 0 0 0,-2 0 1027 0 0,13 3-1095 0 0,0 1-1 0 0,1 0 1 0 0,-1 1-1 0 0,1-1 1 0 0,9-2-1 0 0,292-57-58 0 0,8 26 103 0 0,-209 25-104 0 0,789-60 25 0 0,4 26-202 0 0,-716 36 87 0 0,1530-42 69 0 0,2 39 86 0 0,1134 62-311 0 0,-1860-25 416 0 0,167-44-471 0 0,-1115 16 260 0 0,130-11 27 0 0,-130 8-30 0 0,0-1-1 0 0,43-14 0 0 0,-81 20-26 0 0,0 0 0 0 0,-1 0 0 0 0,1 0 0 0 0,0 0 0 0 0,-1-1 0 0 0,1 1 0 0 0,-1-1 0 0 0,0 0 0 0 0,1 1 0 0 0,-1-1 0 0 0,0 0 0 0 0,0 0 0 0 0,0-1 0 0 0,3-3 0 0 0,-5 5 9 0 0,1 0-1 0 0,-1 1 0 0 0,0-1 0 0 0,1 0 1 0 0,-1 0-1 0 0,0 0 0 0 0,0 0 0 0 0,0 0 0 0 0,0 0 1 0 0,1 0-1 0 0,-1 1 0 0 0,0-1 0 0 0,-1 0 0 0 0,1 0 1 0 0,0 0-1 0 0,0 0 0 0 0,0 0 0 0 0,0 0 1 0 0,-1-1-1 0 0,0 1 4 0 0,0-1 1 0 0,0 1-1 0 0,0-1 1 0 0,0 1-1 0 0,-1-1 1 0 0,1 1-1 0 0,0 0 1 0 0,-1-1-1 0 0,1 1 0 0 0,-1 0 1 0 0,1 0-1 0 0,-4-1 1 0 0,-2-1 15 0 0,1 0 0 0 0,-1 1 0 0 0,0 0 0 0 0,0 0 0 0 0,0 1 1 0 0,0-1-1 0 0,-1 2 0 0 0,1-1 0 0 0,0 1 0 0 0,0 0 0 0 0,-8 1 0 0 0,14-1-2 0 0,0 0 0 0 0,-1 1-1 0 0,1-1 1 0 0,0 0 0 0 0,-1 1 0 0 0,1-1-1 0 0,0 0 1 0 0,0 1 0 0 0,0 0-1 0 0,-1-1 1 0 0,1 1 0 0 0,0 0 0 0 0,0-1-1 0 0,0 1 1 0 0,0 0 0 0 0,0 0-1 0 0,0 0 1 0 0,0 0 0 0 0,0 0 0 0 0,-1 2-1 0 0,1-1 2 0 0,0 1 1 0 0,0 0-1 0 0,0-1 0 0 0,0 1 0 0 0,0 0 0 0 0,1-1 0 0 0,-1 1 1 0 0,1 0-1 0 0,0 4 0 0 0,0 7-11 0 0,1-1 0 0 0,1 0 0 0 0,5 19-1 0 0,-5-23-19 0 0,121 635 968 0 0,-91-441-357 0 0,50 340 322 0 0,-76-496-867 0 0,11 94 106 0 0,-16-134-141 0 0,0 21-19 0 0,0-28 20 0 0,-1 1 0 0 0,0 0 1 0 0,0 0-1 0 0,0 0 0 0 0,0 0 0 0 0,0 0 0 0 0,-1 0 1 0 0,1 0-1 0 0,0 0 0 0 0,0 0 0 0 0,-1 0 0 0 0,1-1 1 0 0,0 1-1 0 0,-1 0 0 0 0,1 0 0 0 0,-1 0 0 0 0,1 0 1 0 0,-1-1-1 0 0,1 1 0 0 0,-1 0 0 0 0,0 0 0 0 0,-2-1 23 0 0,1 0-1 0 0,0 0 0 0 0,0-1 0 0 0,-1 1 0 0 0,1-1 0 0 0,0 0 0 0 0,0 0 1 0 0,0 0-1 0 0,0 0 0 0 0,0 0 0 0 0,0 0 0 0 0,-2-2 0 0 0,-1 0 5 0 0,-134-59-621 0 0,87 41-88 0 0,7 2-119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5.803"/>
    </inkml:context>
    <inkml:brush xml:id="br0">
      <inkml:brushProperty name="width" value="0.1" units="cm"/>
      <inkml:brushProperty name="height" value="0.1" units="cm"/>
    </inkml:brush>
  </inkml:definitions>
  <inkml:trace contextRef="#ctx0" brushRef="#br0">19 90 5148 0 0,'-2'-90'3905'0'0,"1"106"-3879"0"0,0 0 0 0 0,-5 22 0 0 0,3-23-17 0 0,0 1 1 0 0,0 22-1 0 0,4 39 60 0 0,13 95 0 0 0,-13-169-67 0 0,0 0 0 0 0,0 0 0 0 0,0 0 0 0 0,0-1 0 0 0,0 1 0 0 0,1 0 0 0 0,-1-1 0 0 0,1 1 0 0 0,0-1 0 0 0,0 1 0 0 0,0-1 0 0 0,0 0 0 0 0,0 0 1 0 0,0 0-1 0 0,0 0 0 0 0,1 0 0 0 0,-1 0 0 0 0,1-1 0 0 0,0 1 0 0 0,-1-1 0 0 0,1 0 0 0 0,0 1 0 0 0,0-1 0 0 0,0-1 0 0 0,5 2 0 0 0,0 0 3 0 0,1 0-1 0 0,-1-1 1 0 0,1-1-1 0 0,-1 1 1 0 0,1-1 0 0 0,-1 0-1 0 0,1-1 1 0 0,9-2 0 0 0,9-2 12 0 0,-12 2-73 0 0,-1 0 0 0 0,0-1 1 0 0,20-8-1 0 0,-30 11 20 0 0,0-2-1 0 0,0 1 1 0 0,0 0 0 0 0,0-1 0 0 0,0 0 0 0 0,0 0-1 0 0,-1 0 1 0 0,0 0 0 0 0,1-1 0 0 0,-1 1 0 0 0,0-1-1 0 0,-1 0 1 0 0,1 0 0 0 0,3-8 0 0 0,-2 3 11 0 0,-1 0 0 0 0,-1-1 0 0 0,0 1 0 0 0,0-1 0 0 0,0 0 1 0 0,-2 0-1 0 0,1 1 0 0 0,-1-1 0 0 0,0 0 0 0 0,-1 0 0 0 0,0 0 0 0 0,-1 1 1 0 0,-5-18-1 0 0,67 135-23 0 0,-55-101 54 0 0,0 0 0 0 0,1 0 0 0 0,0 0-1 0 0,0-1 1 0 0,1 1 0 0 0,0-2 0 0 0,0 1 0 0 0,0-1 0 0 0,0 0 0 0 0,1 0 0 0 0,0-1 0 0 0,0 0 0 0 0,0 0 0 0 0,1-1 0 0 0,-1 0 0 0 0,1-1-1 0 0,12 3 1 0 0,12-1 78 0 0,0-1-1 0 0,1-1 1 0 0,43-3-1 0 0,-47 0-15 0 0,-17 0-50 0 0,1 0-1 0 0,0-1 0 0 0,0 0 0 0 0,-1-1 1 0 0,0 0-1 0 0,1-1 0 0 0,-1-1 0 0 0,-1 0 1 0 0,23-13-1 0 0,-30 16-16 0 0,0-2 0 0 0,0 1 1 0 0,-1 0-1 0 0,0-1 0 0 0,1 0 0 0 0,-1 0 0 0 0,-1 0 1 0 0,1 0-1 0 0,0-1 0 0 0,-1 1 0 0 0,0-1 0 0 0,0 0 1 0 0,-1 0-1 0 0,1 0 0 0 0,-1 0 0 0 0,0-1 1 0 0,-1 1-1 0 0,1-1 0 0 0,-1 1 0 0 0,0-1 0 0 0,0 1 1 0 0,-1-1-1 0 0,0 0 0 0 0,0 1 0 0 0,0-1 1 0 0,-2-8-1 0 0,1 7-5 0 0,-1-1 0 0 0,0 1-1 0 0,0 0 1 0 0,-1 0 0 0 0,0 0 0 0 0,0 0 0 0 0,-1 0 0 0 0,0 1 0 0 0,0 0 0 0 0,0-1 0 0 0,-1 1-1 0 0,0 1 1 0 0,0-1 0 0 0,-1 1 0 0 0,1 0 0 0 0,-1 0 0 0 0,0 1 0 0 0,-1-1 0 0 0,-12-5-1 0 0,13 7-27 0 0,-1 0 0 0 0,1 0 0 0 0,-1 1 0 0 0,0 0 0 0 0,0 1 0 0 0,1-1-1 0 0,-1 1 1 0 0,0 1 0 0 0,0-1 0 0 0,0 1 0 0 0,-1 0 0 0 0,1 1 0 0 0,0-1 0 0 0,1 2-1 0 0,-1-1 1 0 0,0 1 0 0 0,0 0 0 0 0,0 0 0 0 0,1 1 0 0 0,-1-1 0 0 0,-8 7-1 0 0,14-9-43 0 0,0 1 0 0 0,0 0-1 0 0,0 0 1 0 0,-1 0-1 0 0,1 0 1 0 0,0 0-1 0 0,0 0 1 0 0,0 0-1 0 0,1 0 1 0 0,-1 0 0 0 0,0 0-1 0 0,-1 3 1 0 0,2-3 26 0 0,0 0 0 0 0,0-1 0 0 0,-1 1 1 0 0,1 0-1 0 0,0-1 0 0 0,0 1 0 0 0,0 0 0 0 0,0-1 1 0 0,1 1-1 0 0,-1 0 0 0 0,0-1 0 0 0,0 1 1 0 0,0-1-1 0 0,0 1 0 0 0,1 0 0 0 0,-1-1 1 0 0,0 1-1 0 0,1 0 0 0 0,-1-1 0 0 0,0 1 0 0 0,1-1 1 0 0,-1 1-1 0 0,1-1 0 0 0,-1 1 0 0 0,1-1 1 0 0,-1 1-1 0 0,1-1 0 0 0,-1 0 0 0 0,2 1 1 0 0,4 3-472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6.173"/>
    </inkml:context>
    <inkml:brush xml:id="br0">
      <inkml:brushProperty name="width" value="0.1" units="cm"/>
      <inkml:brushProperty name="height" value="0.1" units="cm"/>
    </inkml:brush>
  </inkml:definitions>
  <inkml:trace contextRef="#ctx0" brushRef="#br0">27 159 5056 0 0,'0'-5'451'0'0,"-1"-3"518"0"0,8 17-301 0 0,-5-7-654 0 0,-1-1 0 0 0,1 1 0 0 0,0 0 0 0 0,-1-1 0 0 0,1 1 0 0 0,0-1 0 0 0,0 0 1 0 0,0 1-1 0 0,0-1 0 0 0,0 0 0 0 0,0 0 0 0 0,0-1 0 0 0,0 1 0 0 0,1 0 0 0 0,-1-1 0 0 0,0 1 0 0 0,0-1 0 0 0,1 0 0 0 0,2 1 0 0 0,58-1 328 0 0,-39-1-288 0 0,-13 2-124 0 0,1-1 1 0 0,-1-1-1 0 0,1 0 1 0 0,-1-1-1 0 0,22-6 1 0 0,-31 8 58 0 0,0-1 0 0 0,0 0 0 0 0,0 0 0 0 0,0 0 0 0 0,0 0 0 0 0,0 0 0 0 0,0-1 0 0 0,0 1 0 0 0,0-1 0 0 0,-1 1 0 0 0,1-1 1 0 0,-1 1-1 0 0,1-1 0 0 0,-1 0 0 0 0,0 0 0 0 0,1 0 0 0 0,-1 0 0 0 0,0 0 0 0 0,0 0 0 0 0,0 0 0 0 0,-1 0 0 0 0,1 0 0 0 0,0 0 0 0 0,-1-1 0 0 0,0 1 0 0 0,1 0 0 0 0,-1 0 0 0 0,0-1 0 0 0,0 1 1 0 0,0 0-1 0 0,0 0 0 0 0,-1-1 0 0 0,1 1 0 0 0,-1 0 0 0 0,1 0 0 0 0,-1 0 0 0 0,-1-4 0 0 0,0 1 15 0 0,-1 0 1 0 0,1 0-1 0 0,-1 0 0 0 0,0 0 1 0 0,0 0-1 0 0,-1 1 0 0 0,1-1 1 0 0,-1 1-1 0 0,0 0 0 0 0,0 0 1 0 0,-1 0-1 0 0,1 1 1 0 0,-1-1-1 0 0,1 1 0 0 0,-1 0 1 0 0,0 1-1 0 0,-1-1 0 0 0,1 1 1 0 0,-9-3-1 0 0,6 3-5 0 0,0-1 0 0 0,0 1 0 0 0,-1 1 0 0 0,1-1 0 0 0,-1 2 0 0 0,1-1 0 0 0,-1 1 0 0 0,1 0 0 0 0,-1 1-1 0 0,0 0 1 0 0,1 0 0 0 0,-16 5 0 0 0,20-4 4 0 0,-1 0-1 0 0,1 0 1 0 0,0 1-1 0 0,0 0 1 0 0,0 0-1 0 0,1 0 1 0 0,-1 0-1 0 0,1 0 1 0 0,-1 1-1 0 0,1-1 1 0 0,0 1-1 0 0,1 0 1 0 0,-1 0-1 0 0,1 0 1 0 0,-1 1-1 0 0,1-1 1 0 0,0 0-1 0 0,1 1 1 0 0,-1-1-1 0 0,0 8 1 0 0,-1-3-3 0 0,2 0 1 0 0,-1 0-1 0 0,1 0 1 0 0,1 0-1 0 0,0 0 0 0 0,0 0 1 0 0,1 0-1 0 0,0 0 1 0 0,0 0-1 0 0,4 10 1 0 0,-4-15 5 0 0,0 0 0 0 0,0 0 1 0 0,1 0-1 0 0,0 0 1 0 0,0-1-1 0 0,0 1 1 0 0,0 0-1 0 0,0-1 0 0 0,1 0 1 0 0,-1 1-1 0 0,1-1 1 0 0,0 0-1 0 0,0-1 1 0 0,0 1-1 0 0,1 0 0 0 0,-1-1 1 0 0,1 0-1 0 0,-1 1 1 0 0,1-2-1 0 0,0 1 1 0 0,7 2-1 0 0,2-1-137 0 0,-1-1 0 0 0,1 0 0 0 0,0-1 0 0 0,1 0 1 0 0,19-3-1 0 0,0 2-409 0 0,-3 0-27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6.592"/>
    </inkml:context>
    <inkml:brush xml:id="br0">
      <inkml:brushProperty name="width" value="0.1" units="cm"/>
      <inkml:brushProperty name="height" value="0.1" units="cm"/>
    </inkml:brush>
  </inkml:definitions>
  <inkml:trace contextRef="#ctx0" brushRef="#br0">17 154 4636 0 0,'1'-22'309'0'0,"-2"1"-1"0"0,0 0 0 0 0,-1 0 0 0 0,-1 0 0 0 0,-8-26 0 0 0,26 98-152 0 0,-2 1 1 0 0,10 103-1 0 0,-20-11-63 0 0,-2-151 34 0 0,0 1 0 0 0,1 0 0 0 0,0 0 0 0 0,0 0 0 0 0,1 0 0 0 0,0 0 0 0 0,0 1 0 0 0,0-1 0 0 0,7-9 0 0 0,4-3 513 0 0,30-33 0 0 0,-39 46-635 0 0,4-5 2 0 0,0 1 1 0 0,1 1 0 0 0,20-15 0 0 0,-26 21 4 0 0,0-1 1 0 0,1 1 0 0 0,-1 1-1 0 0,1-1 1 0 0,-1 1-1 0 0,1-1 1 0 0,0 1-1 0 0,-1 1 1 0 0,1-1 0 0 0,0 1-1 0 0,0 0 1 0 0,0 0-1 0 0,-1 0 1 0 0,6 1 0 0 0,-1 1 26 0 0,0-1 0 0 0,0 2 0 0 0,0-1 0 0 0,0 2 0 0 0,-1-1 0 0 0,1 1 0 0 0,-1 0 0 0 0,14 9 1 0 0,-18-10-29 0 0,0 0 0 0 0,0 0 1 0 0,0 1-1 0 0,-1-1 1 0 0,1 1-1 0 0,-1 0 1 0 0,0 0-1 0 0,0 0 1 0 0,0 0-1 0 0,0 1 0 0 0,-1-1 1 0 0,1 1-1 0 0,-1 0 1 0 0,-1-1-1 0 0,1 1 1 0 0,-1 0-1 0 0,2 7 1 0 0,-3-10-5 0 0,0-1 0 0 0,0 0 0 0 0,0 1 0 0 0,0-1 0 0 0,0 0 0 0 0,0 0 0 0 0,-1 1 0 0 0,1-1 0 0 0,0 0 0 0 0,-1 0 0 0 0,1 1 0 0 0,-1-1 0 0 0,1 0 0 0 0,-1 0 0 0 0,0 0 0 0 0,1 0 0 0 0,-1 0 0 0 0,0 0 0 0 0,0 0 0 0 0,-1 2 0 0 0,-1-1 8 0 0,1 0 0 0 0,-1 0 0 0 0,0-1-1 0 0,0 1 1 0 0,0-1 0 0 0,0 1 0 0 0,0-1 0 0 0,-3 1-1 0 0,-6 1-1 0 0,0-1 0 0 0,0 0 0 0 0,-16 0 0 0 0,4 0-530 0 0,-1-1 0 0 0,0-1 0 0 0,0-2-1 0 0,-49-9 1 0 0,50 4-356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6.213"/>
    </inkml:context>
    <inkml:brush xml:id="br0">
      <inkml:brushProperty name="width" value="0.1" units="cm"/>
      <inkml:brushProperty name="height" value="0.1" units="cm"/>
    </inkml:brush>
  </inkml:definitions>
  <inkml:trace contextRef="#ctx0" brushRef="#br0">62 65 7549 0 0,'-3'-20'221'0'0,"3"19"-198"0"0,-1 1 1 0 0,1-1-1 0 0,-1 1 0 0 0,1 0 0 0 0,-1-1 0 0 0,1 1 0 0 0,-1 0 0 0 0,1-1 1 0 0,-1 1-1 0 0,1 0 0 0 0,-1 0 0 0 0,1 0 0 0 0,-1-1 0 0 0,1 1 0 0 0,-1 0 1 0 0,1 0-1 0 0,-1 0 0 0 0,0 0 0 0 0,1 0 0 0 0,-1 0 0 0 0,1 0 0 0 0,-1 0 1 0 0,1 0-1 0 0,-1 0 0 0 0,0 1 0 0 0,1-1 0 0 0,-1 0 0 0 0,1 0 0 0 0,-1 0 1 0 0,1 1-1 0 0,-1-1 0 0 0,1 0 0 0 0,-1 1 0 0 0,1-1 0 0 0,-1 0 0 0 0,1 1 1 0 0,0-1-1 0 0,-1 1 0 0 0,-3 2-15 0 0,1 0 1 0 0,0-1 0 0 0,0 1-1 0 0,1 0 1 0 0,-1 1-1 0 0,1-1 1 0 0,-1 0-1 0 0,1 1 1 0 0,0 0 0 0 0,0-1-1 0 0,1 1 1 0 0,-1 0-1 0 0,1 0 1 0 0,0 0-1 0 0,0 0 1 0 0,0 0 0 0 0,0 0-1 0 0,0 5 1 0 0,1 0 11 0 0,-1-1 1 0 0,1 1 0 0 0,1-1-1 0 0,-1 0 1 0 0,1 1 0 0 0,1-1-1 0 0,0 0 1 0 0,2 9-1 0 0,-4-16-16 0 0,1 0 0 0 0,-1 0 0 0 0,0 0-1 0 0,0 0 1 0 0,1 0 0 0 0,-1-1 0 0 0,1 1-1 0 0,-1 0 1 0 0,1 0 0 0 0,-1 0 0 0 0,1 0-1 0 0,-1 0 1 0 0,1-1 0 0 0,0 1 0 0 0,-1 0-1 0 0,1-1 1 0 0,0 1 0 0 0,0 0 0 0 0,0-1-1 0 0,-1 1 1 0 0,1-1 0 0 0,0 1 0 0 0,0-1-1 0 0,0 1 1 0 0,0-1 0 0 0,0 0 0 0 0,1 1-1 0 0,-1-2 0 0 0,1 1 0 0 0,-1 0 0 0 0,0-1 1 0 0,1 0-1 0 0,-1 1 0 0 0,0-1 0 0 0,0 0 0 0 0,0 1 0 0 0,0-1 0 0 0,1 0 0 0 0,-1 0 0 0 0,0 0 0 0 0,-1 0 0 0 0,1 0 0 0 0,0 0 0 0 0,1-2 0 0 0,3-5 0 0 0,0 1 0 0 0,-1-1 0 0 0,0 0 0 0 0,0 0 0 0 0,2-9 0 0 0,-4 11-6 0 0,-1 0 0 0 0,0-1 1 0 0,0 1-1 0 0,0 0 0 0 0,-1-1 1 0 0,0 1-1 0 0,0-1 1 0 0,0 1-1 0 0,-1-1 0 0 0,0 1 1 0 0,0 0-1 0 0,-1-1 1 0 0,0 1-1 0 0,0 0 0 0 0,0 0 1 0 0,-1 0-1 0 0,0 1 1 0 0,0-1-1 0 0,0 0 0 0 0,-1 1 1 0 0,-7-9-1 0 0,10 13 3 0 0,1 1-1 0 0,-1-1 0 0 0,1 1 1 0 0,-1-1-1 0 0,1 1 1 0 0,-1-1-1 0 0,1 1 0 0 0,-1 0 1 0 0,0-1-1 0 0,1 1 1 0 0,-1 0-1 0 0,0 0 1 0 0,1-1-1 0 0,-1 1 0 0 0,0 0 1 0 0,1 0-1 0 0,-1 0 1 0 0,0 0-1 0 0,1 0 0 0 0,-1 0 1 0 0,0 0-1 0 0,0 0 1 0 0,1 0-1 0 0,-1 0 0 0 0,0 0 1 0 0,1 0-1 0 0,-2 1 1 0 0,1-1-17 0 0,-1 1 0 0 0,1 0 0 0 0,0 0 0 0 0,0 0 0 0 0,0 0 0 0 0,0 0 1 0 0,0 0-1 0 0,0 0 0 0 0,0 1 0 0 0,0-1 0 0 0,0 0 0 0 0,-1 2 0 0 0,1 0-91 0 0,-1-1 0 0 0,1 1-1 0 0,0-1 1 0 0,0 1-1 0 0,0-1 1 0 0,1 1-1 0 0,-1 0 1 0 0,1 0-1 0 0,-1-1 1 0 0,1 1-1 0 0,0 0 1 0 0,0 0-1 0 0,0-1 1 0 0,1 5-1 0 0,-1-5-16 0 0,1-1-1 0 0,0 1 0 0 0,0-1 0 0 0,0 1 0 0 0,0-1 0 0 0,0 0 1 0 0,0 0-1 0 0,0 1 0 0 0,0-1 0 0 0,0 0 0 0 0,1 0 1 0 0,-1 0-1 0 0,0 0 0 0 0,1 0 0 0 0,-1-1 0 0 0,1 1 1 0 0,-1 0-1 0 0,1-1 0 0 0,-1 1 0 0 0,1-1 0 0 0,-1 1 1 0 0,4-1-1 0 0,6 3-504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7.106"/>
    </inkml:context>
    <inkml:brush xml:id="br0">
      <inkml:brushProperty name="width" value="0.1" units="cm"/>
      <inkml:brushProperty name="height" value="0.1" units="cm"/>
    </inkml:brush>
  </inkml:definitions>
  <inkml:trace contextRef="#ctx0" brushRef="#br0">8 116 6065 0 0,'-1'-6'45'0'0,"-1"0"1"0"0,1 0 0 0 0,0 0 0 0 0,0 0 0 0 0,1 0 0 0 0,0 0 0 0 0,0 0 0 0 0,1-8 0 0 0,-3-37 1728 0 0,3 48-802 0 0,1 12-781 0 0,2 13-250 0 0,10 92-177 0 0,-4 196-1 0 0,-14-157-2955 0 0,4-135 2413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7.426"/>
    </inkml:context>
    <inkml:brush xml:id="br0">
      <inkml:brushProperty name="width" value="0.1" units="cm"/>
      <inkml:brushProperty name="height" value="0.1" units="cm"/>
    </inkml:brush>
  </inkml:definitions>
  <inkml:trace contextRef="#ctx0" brushRef="#br0">4 130 5573 0 0,'-1'-5'111'0'0,"0"-1"1"0"0,0 1 0 0 0,1 0 0 0 0,0-1 0 0 0,0 1 0 0 0,0-1 0 0 0,1 1-1 0 0,1-8 1 0 0,25 53 150 0 0,-23-35-257 0 0,1-1 0 0 0,0 0 0 0 0,-1 0 0 0 0,1 0 0 0 0,0-1 0 0 0,1 0 0 0 0,-1 0 0 0 0,1 0 0 0 0,-1-1 0 0 0,1 1 0 0 0,0-1 0 0 0,0-1 0 0 0,0 1 0 0 0,0-1 0 0 0,0 0 0 0 0,0-1 0 0 0,0 1 0 0 0,1-1 0 0 0,-1 0 0 0 0,0-1 0 0 0,0 1 0 0 0,0-1 0 0 0,0 0 0 0 0,0-1 0 0 0,0 0 0 0 0,0 0-1 0 0,0 0 1 0 0,-1 0 0 0 0,1-1 0 0 0,-1 0 0 0 0,1 0 0 0 0,-1-1 0 0 0,0 0 0 0 0,-1 1 0 0 0,1-2 0 0 0,0 1 0 0 0,-1 0 0 0 0,0-1 0 0 0,0 0 0 0 0,-1 0 0 0 0,1 0 0 0 0,-1 0 0 0 0,5-11 0 0 0,-7 13 19 0 0,0 0 0 0 0,0 0 1 0 0,-1 0-1 0 0,1 0 0 0 0,-1 0 0 0 0,1 0 1 0 0,-1 0-1 0 0,0-1 0 0 0,0 1 0 0 0,0 0 1 0 0,-1 0-1 0 0,1 0 0 0 0,-1 0 0 0 0,0-1 0 0 0,0 1 1 0 0,0 0-1 0 0,0 0 0 0 0,0 1 0 0 0,-1-1 1 0 0,1 0-1 0 0,-1 0 0 0 0,-2-3 0 0 0,4 6-33 0 0,-1 0 0 0 0,1 0-1 0 0,0 0 1 0 0,-1 0 0 0 0,1 0-1 0 0,0 0 1 0 0,0 0 0 0 0,-1 0-1 0 0,1 1 1 0 0,0-1-1 0 0,-1 0 1 0 0,1 0 0 0 0,0 0-1 0 0,0 0 1 0 0,-1 0 0 0 0,1 0-1 0 0,0 1 1 0 0,0-1 0 0 0,0 0-1 0 0,-1 0 1 0 0,1 0 0 0 0,0 1-1 0 0,0-1 1 0 0,0 0-1 0 0,-1 0 1 0 0,1 0 0 0 0,0 1-1 0 0,0-1 1 0 0,0 0 0 0 0,0 0-1 0 0,0 1 1 0 0,0-1 0 0 0,0 0-1 0 0,0 1 1 0 0,-1-1 0 0 0,1 0-1 0 0,0 0 1 0 0,0 1-1 0 0,0-1 1 0 0,0 0 0 0 0,0 1-1 0 0,1-1 1 0 0,-7 19-917 0 0,6-17 774 0 0,-2 8-496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7.752"/>
    </inkml:context>
    <inkml:brush xml:id="br0">
      <inkml:brushProperty name="width" value="0.1" units="cm"/>
      <inkml:brushProperty name="height" value="0.1" units="cm"/>
    </inkml:brush>
  </inkml:definitions>
  <inkml:trace contextRef="#ctx0" brushRef="#br0">21 35 6973 0 0,'-5'-14'241'0'0,"-2"-3"96"0"0,7 17-323 0 0,0 0 0 0 0,0-1 0 0 0,0 1 1 0 0,0 0-1 0 0,0 0 0 0 0,0 0 0 0 0,-1-1 0 0 0,1 1 0 0 0,0 0 0 0 0,0 0 0 0 0,0 0 0 0 0,0 0 0 0 0,0-1 0 0 0,-1 1 0 0 0,1 0 0 0 0,0 0 0 0 0,0 0 0 0 0,0 0 0 0 0,0 0 0 0 0,-1 0 0 0 0,1 0 0 0 0,0-1 0 0 0,0 1 0 0 0,0 0 0 0 0,-1 0 0 0 0,1 0 1 0 0,0 0-1 0 0,0 0 0 0 0,-1 0 0 0 0,1 0 0 0 0,0 0 0 0 0,0 0 0 0 0,0 0 0 0 0,-1 0 0 0 0,1 0 0 0 0,0 0 0 0 0,0 0 0 0 0,0 1 0 0 0,-1-1 0 0 0,1 0 0 0 0,0 0 0 0 0,0 0 0 0 0,0 0 0 0 0,-1 0 0 0 0,1 0 0 0 0,0 0 0 0 0,0 1 0 0 0,8 33-44 0 0,6 92 26 0 0,-3 208-1 0 0,-10-301-161 0 0,-4 64-952 0 0,-1-69 497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8.092"/>
    </inkml:context>
    <inkml:brush xml:id="br0">
      <inkml:brushProperty name="width" value="0.1" units="cm"/>
      <inkml:brushProperty name="height" value="0.1" units="cm"/>
    </inkml:brush>
  </inkml:definitions>
  <inkml:trace contextRef="#ctx0" brushRef="#br0">11 66 5725 0 0,'-1'0'12'0'0,"1"0"0"0"0,-1-1 0 0 0,1 1 0 0 0,-1 0 1 0 0,1-1-1 0 0,-1 1 0 0 0,1 0 0 0 0,0-1 0 0 0,-1 1 0 0 0,1-1 1 0 0,-1 1-1 0 0,1 0 0 0 0,0-1 0 0 0,0 1 0 0 0,-1-1 1 0 0,1 1-1 0 0,0-1 0 0 0,0 0 0 0 0,-1 1 0 0 0,1-1 1 0 0,0 1-1 0 0,0-1 0 0 0,0 1 0 0 0,0-2 0 0 0,-3-6 460 0 0,5 8-435 0 0,-1 1 1 0 0,1-1-1 0 0,-1 1 0 0 0,1-1 0 0 0,0 1 0 0 0,-1 0 0 0 0,0 0 1 0 0,1-1-1 0 0,-1 1 0 0 0,1 0 0 0 0,-1 0 0 0 0,0 0 0 0 0,0 1 0 0 0,2 1 1 0 0,1 1-33 0 0,-1 0-1 0 0,1 0 1 0 0,-1 0 0 0 0,1-1 0 0 0,0 1 0 0 0,0-1 0 0 0,1 0 0 0 0,-1 0 0 0 0,1 0 0 0 0,-1-1 0 0 0,1 0-1 0 0,0 0 1 0 0,0 0 0 0 0,9 2 0 0 0,-6-2-65 0 0,-1 0 1 0 0,1-1-1 0 0,0 0 0 0 0,-1 0 0 0 0,1-1 1 0 0,0 0-1 0 0,0 0 0 0 0,0-1 0 0 0,10-2 1 0 0,-15 2 79 0 0,0 0 1 0 0,0-1-1 0 0,0 0 1 0 0,0 1-1 0 0,-1-1 1 0 0,1 0-1 0 0,-1 0 1 0 0,1-1-1 0 0,-1 1 1 0 0,0 0 0 0 0,0-1-1 0 0,0 1 1 0 0,0-1-1 0 0,0 0 1 0 0,-1 0-1 0 0,1 0 1 0 0,-1 0-1 0 0,0 0 1 0 0,1 0-1 0 0,-2 0 1 0 0,1 0-1 0 0,0 0 1 0 0,-1 0 0 0 0,1 0-1 0 0,-1-1 1 0 0,0 1-1 0 0,0 0 1 0 0,0 0-1 0 0,0-1 1 0 0,-2-3-1 0 0,0-2 161 0 0,2 8-149 0 0,-1 0 1 0 0,1 1 0 0 0,0-1 0 0 0,0 0 0 0 0,-1 0-1 0 0,1 0 1 0 0,0 0 0 0 0,-1 1 0 0 0,1-1-1 0 0,-1 0 1 0 0,1 0 0 0 0,-1 1 0 0 0,0-1 0 0 0,1 0-1 0 0,-1 1 1 0 0,0-1 0 0 0,1 1 0 0 0,-1-1-1 0 0,0 1 1 0 0,0-1 0 0 0,-8 27 191 0 0,7-13-887 0 0,3-4 167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8.513"/>
    </inkml:context>
    <inkml:brush xml:id="br0">
      <inkml:brushProperty name="width" value="0.1" units="cm"/>
      <inkml:brushProperty name="height" value="0.1" units="cm"/>
    </inkml:brush>
  </inkml:definitions>
  <inkml:trace contextRef="#ctx0" brushRef="#br0">87 25 5328 0 0,'-7'-18'485'0'0,"5"12"-120"0"0,4 6 148 0 0,-2 1-495 0 0,1 0 0 0 0,-1 0 0 0 0,0 1 0 0 0,1-1 0 0 0,-1 0 0 0 0,0 0 0 0 0,1 0 0 0 0,-1 1 0 0 0,0-1-1 0 0,0 0 1 0 0,0 0 0 0 0,0 1 0 0 0,0-1 0 0 0,0 0 0 0 0,-1 0 0 0 0,1 0 0 0 0,0 1 0 0 0,-1-1 0 0 0,1 0 0 0 0,-1 1 0 0 0,-12 26 167 0 0,10-23-131 0 0,-8 18 102 0 0,1 1 0 0 0,2 0 1 0 0,0 1-1 0 0,1 0 1 0 0,-6 48-1 0 0,9-27-209 0 0,2-1 1 0 0,5 68-1 0 0,2-66-306 0 0,0 26-910 0 0,-3-56 563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8.852"/>
    </inkml:context>
    <inkml:brush xml:id="br0">
      <inkml:brushProperty name="width" value="0.1" units="cm"/>
      <inkml:brushProperty name="height" value="0.1" units="cm"/>
    </inkml:brush>
  </inkml:definitions>
  <inkml:trace contextRef="#ctx0" brushRef="#br0">14 26 6689 0 0,'-2'-2'-19'0'0,"1"2"27"0"0,1-1-1 0 0,-1 1 1 0 0,1 0-1 0 0,0-1 1 0 0,-1 1-1 0 0,1 0 0 0 0,-1-1 1 0 0,1 1-1 0 0,0-1 1 0 0,-1 1-1 0 0,1 0 1 0 0,0-1-1 0 0,0 1 0 0 0,-1-1 1 0 0,1 1-1 0 0,0-1 1 0 0,0 1-1 0 0,0-1 1 0 0,0 1-1 0 0,0-1 0 0 0,0 1 1 0 0,-1-1-1 0 0,1 1 1 0 0,0-1-1 0 0,1 0 1 0 0,-1 1-1 0 0,0-1 0 0 0,0 1 1 0 0,0-1-1 0 0,1-2-2 0 0,-6-2 104 0 0,4 4-32 0 0,4 3-38 0 0,7 17 1 0 0,-5-10 47 0 0,1-1 0 0 0,-1 1 0 0 0,8 18 0 0 0,1 1-9 0 0,-13-26-89 0 0,0 0 1 0 0,0 0-1 0 0,1-1 0 0 0,-1 1 1 0 0,0-1-1 0 0,1 0 1 0 0,-1 1-1 0 0,1-1 1 0 0,0 0-1 0 0,-1 0 0 0 0,1 0 1 0 0,0 0-1 0 0,0 0 1 0 0,0 0-1 0 0,0 0 1 0 0,0-1-1 0 0,0 1 0 0 0,0-1 1 0 0,0 1-1 0 0,0-1 1 0 0,0 0-1 0 0,0 0 1 0 0,0 0-1 0 0,0 0 0 0 0,0 0 1 0 0,0 0-1 0 0,0 0 1 0 0,0-1-1 0 0,0 1 1 0 0,0-1-1 0 0,0 0 1 0 0,0 1-1 0 0,0-1 0 0 0,-1 0 1 0 0,1 0-1 0 0,0 0 1 0 0,0 0-1 0 0,-1-1 1 0 0,1 1-1 0 0,-1 0 0 0 0,1-1 1 0 0,-1 1-1 0 0,0-1 1 0 0,1 1-1 0 0,-1-1 1 0 0,1-2-1 0 0,1-2 179 0 0,-1 0-1 0 0,0 0 1 0 0,0 0-1 0 0,0 0 1 0 0,1-11 0 0 0,2-12 1022 0 0,-3 18-667 0 0,-4 10-3 0 0,-6 18-455 0 0,3-5-350 0 0,4-9 99 0 0,0 0 0 0 0,0 0 0 0 0,0 0 1 0 0,1 1-1 0 0,-1-1 0 0 0,0 6 0 0 0,1 1-611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9.271"/>
    </inkml:context>
    <inkml:brush xml:id="br0">
      <inkml:brushProperty name="width" value="0.1" units="cm"/>
      <inkml:brushProperty name="height" value="0.1" units="cm"/>
    </inkml:brush>
  </inkml:definitions>
  <inkml:trace contextRef="#ctx0" brushRef="#br0">0 91 6753 0 0,'1'-8'124'0'0,"-1"-1"1"0"0,1 1 0 0 0,1-1-1 0 0,-1 1 1 0 0,1 0 0 0 0,1 0-1 0 0,5-15 1 0 0,-7 13 922 0 0,-1 10-1027 0 0,-1 1 1 0 0,1-1-1 0 0,0 0 0 0 0,-1 0 1 0 0,1 0-1 0 0,0 1 0 0 0,0-1 1 0 0,-1 0-1 0 0,1 0 1 0 0,0 1-1 0 0,0-1 0 0 0,0 0 1 0 0,-1 1-1 0 0,1-1 1 0 0,0 0-1 0 0,0 0 0 0 0,0 1 1 0 0,0-1-1 0 0,0 0 0 0 0,0 1 1 0 0,0-1-1 0 0,-1 1 1 0 0,1-1-1 0 0,0 0 0 0 0,0 1 1 0 0,0-1-1 0 0,0 0 1 0 0,0 1-1 0 0,1-1 0 0 0,-1 0 1 0 0,0 1-1 0 0,0-1 0 0 0,0 0 1 0 0,0 1-1 0 0,-7 86 679 0 0,4 0 0 0 0,12 123-1 0 0,-3-143-711 0 0,5 100-262 0 0,-11-157-115 0 0,0 0 0 0 0,-1 0 0 0 0,0 0-1 0 0,0 0 1 0 0,-1-1 0 0 0,-1 1-1 0 0,-3 9 1 0 0,0-11-693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39.597"/>
    </inkml:context>
    <inkml:brush xml:id="br0">
      <inkml:brushProperty name="width" value="0.1" units="cm"/>
      <inkml:brushProperty name="height" value="0.1" units="cm"/>
    </inkml:brush>
  </inkml:definitions>
  <inkml:trace contextRef="#ctx0" brushRef="#br0">7 10 6941 0 0,'-6'-5'-4'0'0,"8"2"236"0"0,-2 3-218 0 0,0 0-1 0 0,0 0 1 0 0,0-1 0 0 0,0 1 0 0 0,0 0 0 0 0,0 0 0 0 0,1 0-1 0 0,-1 0 1 0 0,0 0 0 0 0,0 0 0 0 0,0 0 0 0 0,0 0 0 0 0,0 0 0 0 0,0 0-1 0 0,0 0 1 0 0,1 0 0 0 0,-1 0 0 0 0,0 0 0 0 0,0 0 0 0 0,0 0-1 0 0,0 0 1 0 0,0 0 0 0 0,0 0 0 0 0,0 0 0 0 0,1 0 0 0 0,-1 0 0 0 0,0 0-1 0 0,0 0 1 0 0,0 0 0 0 0,0 0 0 0 0,0 0 0 0 0,0 0 0 0 0,0 0-1 0 0,1 0 1 0 0,-1 0 0 0 0,0 0 0 0 0,0 0 0 0 0,0 0 0 0 0,0 0 0 0 0,0 1-1 0 0,0-1 1 0 0,0 0 0 0 0,0 0 0 0 0,0 0 0 0 0,0 0 0 0 0,0 0-1 0 0,1 0 1 0 0,-1 0 0 0 0,0 0 0 0 0,0 1 0 0 0,0-1 0 0 0,0 0-1 0 0,0 0 1 0 0,0 0 0 0 0,0 0 0 0 0,0 0 0 0 0,0 0 0 0 0,0 1 0 0 0,0-1-1 0 0,31 14 696 0 0,14 0-1032 0 0,-1-2-1 0 0,2-3 1 0 0,-1-1-1 0 0,1-2 1 0 0,0-2-1 0 0,83-4 1 0 0,-123-1 340 0 0,-1 1 0 0 0,1-1-1 0 0,-1 0 1 0 0,0-1 0 0 0,1 1 0 0 0,-1-1 0 0 0,6-3 0 0 0,-10 5 54 0 0,0 0 0 0 0,0-1 1 0 0,0 1-1 0 0,0-1 1 0 0,0 1-1 0 0,0-1 1 0 0,-1 0-1 0 0,1 1 1 0 0,0-1-1 0 0,0 0 1 0 0,0 0-1 0 0,-1 0 1 0 0,1 1-1 0 0,0-1 1 0 0,-1 0-1 0 0,1 0 1 0 0,-1 0-1 0 0,1 0 1 0 0,-1 0-1 0 0,1 0 1 0 0,-1 0-1 0 0,0 0 1 0 0,1 0-1 0 0,-1 0 1 0 0,0-1-1 0 0,0 1 1 0 0,0 0-1 0 0,0 0 0 0 0,0 0 1 0 0,0 0-1 0 0,0 0 1 0 0,0 0-1 0 0,0 0 1 0 0,-1 0-1 0 0,1 0 1 0 0,0-1-1 0 0,-1 1 1 0 0,1 0-1 0 0,-1 0 1 0 0,1 0-1 0 0,-1 1 1 0 0,0-3-1 0 0,0 3-22 0 0,0-1 0 0 0,0 1 0 0 0,1-1-1 0 0,-1 1 1 0 0,0 0 0 0 0,0-1 0 0 0,0 1 0 0 0,0 0 0 0 0,0 0-1 0 0,1 0 1 0 0,-1-1 0 0 0,0 1 0 0 0,0 0 0 0 0,0 0-1 0 0,0 0 1 0 0,0 0 0 0 0,0 0 0 0 0,0 1 0 0 0,1-1-1 0 0,-1 0 1 0 0,0 0 0 0 0,0 1 0 0 0,0-1 0 0 0,0 0 0 0 0,1 1-1 0 0,-1-1 1 0 0,0 1 0 0 0,0-1 0 0 0,0 2 0 0 0,-30 17-778 0 0,26-15 535 0 0,-10 5-627 0 0,-5 2-267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47.087"/>
    </inkml:context>
    <inkml:brush xml:id="br0">
      <inkml:brushProperty name="width" value="0.1" units="cm"/>
      <inkml:brushProperty name="height" value="0.1" units="cm"/>
    </inkml:brush>
  </inkml:definitions>
  <inkml:trace contextRef="#ctx0" brushRef="#br0">7 1 5513 0 0,'0'0'11'0'0,"0"0"1"0"0,0 0-1 0 0,0 0 1 0 0,0 0 0 0 0,0 0-1 0 0,1 0 1 0 0,-1 0-1 0 0,0 0 1 0 0,0 0 0 0 0,0 0-1 0 0,0 0 1 0 0,0 0-1 0 0,0 0 1 0 0,0 0 0 0 0,0 0-1 0 0,0 0 1 0 0,0 0-1 0 0,0 0 1 0 0,0 0 0 0 0,0 0-1 0 0,1 0 1 0 0,-1 0-1 0 0,0 0 1 0 0,0 0 0 0 0,0 0-1 0 0,0 0 1 0 0,0 0-1 0 0,0 0 1 0 0,0 0 0 0 0,0 0-1 0 0,0 0 1 0 0,0 0 0 0 0,0 0-1 0 0,0 0 1 0 0,0 0-1 0 0,1 0 1 0 0,-1 0 0 0 0,0 0-1 0 0,0 0 1 0 0,0 0-1 0 0,0 0 1 0 0,0 0 0 0 0,0 1-1 0 0,0-1 1 0 0,0 0-1 0 0,0 0 1 0 0,0 0 0 0 0,0 0-1 0 0,0 0 1 0 0,0 0-1 0 0,0 0 1 0 0,0 0 0 0 0,0 0-1 0 0,0 0 1 0 0,0 0-1 0 0,0 0 1 0 0,0 1 0 0 0,0-1-1 0 0,0 0 1 0 0,0 0-1 0 0,0 0 1 0 0,0 0 0 0 0,0 0-1 0 0,0 0 1 0 0,0 0 0 0 0,0 0-1 0 0,0 0 1 0 0,0 0-1 0 0,0 0 1 0 0,-4 9 2867 0 0,1-4-2424 0 0,0 13 12 0 0,6 14 145 0 0,-2-22-465 0 0,0 1 0 0 0,0 0 0 0 0,3 10 0 0 0,35 165 739 0 0,-36-149-877 0 0,-3-35-111 0 0,0 0 0 0 0,0-1 0 0 0,0 1 0 0 0,-1 0 0 0 0,1 0 0 0 0,0-1 0 0 0,-1 1 1 0 0,1 0-1 0 0,-1-1 0 0 0,1 1 0 0 0,-1 0 0 0 0,0-1 0 0 0,0 1 0 0 0,0-1 0 0 0,0 1 0 0 0,0-1 0 0 0,0 1 0 0 0,-2 0 0 0 0,1-2-860 0 0,-4-2-263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47.568"/>
    </inkml:context>
    <inkml:brush xml:id="br0">
      <inkml:brushProperty name="width" value="0.1" units="cm"/>
      <inkml:brushProperty name="height" value="0.1" units="cm"/>
    </inkml:brush>
  </inkml:definitions>
  <inkml:trace contextRef="#ctx0" brushRef="#br0">487 78 3900 0 0,'-17'-13'422'0'0,"15"12"-382"0"0,1-1 1 0 0,0 1 0 0 0,-1 0-1 0 0,1-1 1 0 0,-1 1 0 0 0,0 0-1 0 0,1 0 1 0 0,-1 0 0 0 0,0 0-1 0 0,-3-1 1 0 0,-11-2 84 0 0,0 1-1 0 0,0 0 0 0 0,0 1 1 0 0,0 1-1 0 0,0 1 1 0 0,-1 0-1 0 0,1 1 1 0 0,0 0-1 0 0,0 2 1 0 0,0 0-1 0 0,0 0 0 0 0,0 2 1 0 0,1 0-1 0 0,-19 9 1 0 0,22-9-52 0 0,0 2 0 0 0,0 0 1 0 0,1 0-1 0 0,-1 1 0 0 0,2 0 1 0 0,-1 1-1 0 0,1 0 0 0 0,1 1 1 0 0,0 0-1 0 0,0 0 0 0 0,1 1 1 0 0,0 0-1 0 0,1 0 0 0 0,0 1 0 0 0,1 0 1 0 0,0 0-1 0 0,-5 19 0 0 0,5-11 128 0 0,1 1 1 0 0,2 0-1 0 0,0 0 0 0 0,1 0 0 0 0,1 0 0 0 0,1 0 0 0 0,1 1 0 0 0,0-1 0 0 0,2 0 0 0 0,6 25 0 0 0,-5-34-119 0 0,-1 0 0 0 0,2 0 0 0 0,0 0 0 0 0,0 0 0 0 0,1-1 0 0 0,1 0 0 0 0,15 20 0 0 0,-16-24-30 0 0,0 0 1 0 0,1-1-1 0 0,0 0 1 0 0,0 0-1 0 0,1 0 0 0 0,0-1 1 0 0,0 0-1 0 0,0 0 1 0 0,0-1-1 0 0,1 0 0 0 0,15 4 1 0 0,0-2 5 0 0,1-1 0 0 0,0-1 1 0 0,46 1-1 0 0,76-9 9 0 0,-119 1-72 0 0,0-1-1 0 0,-1 0 1 0 0,1-3-1 0 0,-1 0 1 0 0,0-1-1 0 0,0-2 1 0 0,-1-1-1 0 0,-1-1 1 0 0,0-1-1 0 0,0-1 1 0 0,-2-1-1 0 0,0-1 1 0 0,0-2-1 0 0,-2 0 1 0 0,37-39-1 0 0,-49 47-6 0 0,-1-1-1 0 0,-1 0 0 0 0,0 0 1 0 0,0 0-1 0 0,-2-1 1 0 0,1 0-1 0 0,-1 0 0 0 0,-1 0 1 0 0,0-1-1 0 0,-1 1 0 0 0,0-1 1 0 0,-1 0-1 0 0,0 0 0 0 0,-1 0 1 0 0,0 0-1 0 0,-2-18 0 0 0,-1 19 8 0 0,0 0-1 0 0,0 0 1 0 0,-1 1-1 0 0,0-1 0 0 0,-1 1 1 0 0,-1 0-1 0 0,0 0 1 0 0,0 0-1 0 0,-1 1 0 0 0,0-1 1 0 0,-1 1-1 0 0,0 1 0 0 0,-1 0 1 0 0,0 0-1 0 0,0 0 1 0 0,-1 1-1 0 0,-19-15 0 0 0,12 13 4 0 0,-1 0-1 0 0,-1 1 1 0 0,0 1 0 0 0,0 1-1 0 0,0 0 1 0 0,-1 1-1 0 0,0 1 1 0 0,0 1-1 0 0,-1 1 1 0 0,-22-1-1 0 0,4 2 0 0 0,-1 2 1 0 0,1 1-1 0 0,-1 2 0 0 0,-45 10 0 0 0,73-11-7 0 0,0 1 0 0 0,0 0 0 0 0,0 0 0 0 0,0 1 0 0 0,-10 5 0 0 0,18-7-94 0 0,0 0 0 0 0,0 0 0 0 0,0 0 1 0 0,0 0-1 0 0,0 0 0 0 0,1 0 0 0 0,-1 1 0 0 0,1 0 1 0 0,-1-1-1 0 0,1 1 0 0 0,0 0 0 0 0,0 0 1 0 0,0 0-1 0 0,1 0 0 0 0,-1 0 0 0 0,1 1 1 0 0,0-1-1 0 0,0 0 0 0 0,0 1 0 0 0,-1 5 0 0 0,0 9-806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6.541"/>
    </inkml:context>
    <inkml:brush xml:id="br0">
      <inkml:brushProperty name="width" value="0.1" units="cm"/>
      <inkml:brushProperty name="height" value="0.1" units="cm"/>
    </inkml:brush>
  </inkml:definitions>
  <inkml:trace contextRef="#ctx0" brushRef="#br0">1 274 4044 0 0,'31'-51'1028'0'0,"-27"43"-864"0"0,0 0 1 0 0,1 1-1 0 0,0 0 0 0 0,1 0 1 0 0,-1 0-1 0 0,1 0 1 0 0,1 1-1 0 0,8-7 1 0 0,-12 11-132 0 0,0 0 0 0 0,0 0 0 0 0,0 0 1 0 0,0 1-1 0 0,0 0 0 0 0,0-1 1 0 0,0 1-1 0 0,0 0 0 0 0,1 0 1 0 0,-1 1-1 0 0,0-1 0 0 0,1 1 0 0 0,-1-1 1 0 0,1 1-1 0 0,-1 0 0 0 0,1 0 1 0 0,-1 1-1 0 0,0-1 0 0 0,1 1 1 0 0,-1 0-1 0 0,0 0 0 0 0,1 0 0 0 0,-1 0 1 0 0,3 2-1 0 0,2 1 9 0 0,-1 1 1 0 0,0 0-1 0 0,0 0 0 0 0,-1 1 0 0 0,0 0 1 0 0,0 0-1 0 0,0 0 0 0 0,-1 1 1 0 0,0-1-1 0 0,0 1 0 0 0,0 1 0 0 0,-1-1 1 0 0,0 1-1 0 0,3 9 0 0 0,2 6 11 0 0,-1 1-1 0 0,-1 0 1 0 0,5 40-1 0 0,-11-62-50 0 0,-1 1-1 0 0,0-1 1 0 0,1 1-1 0 0,-1-1 1 0 0,0 1-1 0 0,0-1 1 0 0,-1 1-1 0 0,1-1 1 0 0,-1 1-1 0 0,1-1 1 0 0,-1 1-1 0 0,-1 2 1 0 0,2-5 3 0 0,0 0 1 0 0,0 1-1 0 0,0-1 1 0 0,-1 0-1 0 0,1 1 1 0 0,0-1-1 0 0,0 0 1 0 0,-1 0-1 0 0,1 1 1 0 0,0-1-1 0 0,-1 0 1 0 0,1 0-1 0 0,0 1 1 0 0,-1-1-1 0 0,1 0 1 0 0,0 0-1 0 0,-1 0 1 0 0,1 0-1 0 0,0 0 1 0 0,-1 0-1 0 0,1 1 1 0 0,0-1-1 0 0,-1 0 1 0 0,1 0-1 0 0,-1 0 1 0 0,1 0-1 0 0,-1 0 1 0 0,0-1 8 0 0,-1 1 1 0 0,1-1 0 0 0,0 0 0 0 0,0 1-1 0 0,0-1 1 0 0,0 0 0 0 0,0 1 0 0 0,0-1-1 0 0,0 0 1 0 0,0 0 0 0 0,0 0 0 0 0,-1-1-1 0 0,-3-5 27 0 0,0 1 0 0 0,1-1-1 0 0,0 0 1 0 0,0 0 0 0 0,1-1-1 0 0,0 1 1 0 0,0-1 0 0 0,1 1-1 0 0,0-1 1 0 0,0 0-1 0 0,1 0 1 0 0,0 0 0 0 0,0 0-1 0 0,1 0 1 0 0,0 0 0 0 0,0 0-1 0 0,3-13 1 0 0,1 0 36 0 0,0 0-1 0 0,2-1 1 0 0,0 2 0 0 0,1-1-1 0 0,13-25 1 0 0,-15 37-68 0 0,1-1 1 0 0,-1 1-1 0 0,2 0 1 0 0,-1 0-1 0 0,1 1 1 0 0,1 0-1 0 0,0 0 1 0 0,14-11-1 0 0,-20 16-17 0 0,1 1 0 0 0,0 0 0 0 0,0 0 0 0 0,0 0 0 0 0,1 0 0 0 0,-1 1-1 0 0,0-1 1 0 0,1 1 0 0 0,-1 0 0 0 0,1 0 0 0 0,0 0 0 0 0,-1 0 0 0 0,1 1 0 0 0,0-1 0 0 0,-1 1-1 0 0,1 0 1 0 0,0 0 0 0 0,-1 0 0 0 0,1 1 0 0 0,0-1 0 0 0,-1 1 0 0 0,1 0 0 0 0,-1 0-1 0 0,1 0 1 0 0,-1 1 0 0 0,1-1 0 0 0,-1 1 0 0 0,6 4 0 0 0,-5-4-167 0 0,0 2 0 0 0,-1-1 0 0 0,0 0-1 0 0,0 1 1 0 0,0-1 0 0 0,0 1 0 0 0,-1 0 0 0 0,1 0 0 0 0,-1 0 0 0 0,0 0-1 0 0,2 5 1 0 0,0 9-821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58.014"/>
    </inkml:context>
    <inkml:brush xml:id="br0">
      <inkml:brushProperty name="width" value="0.1" units="cm"/>
      <inkml:brushProperty name="height" value="0.1" units="cm"/>
    </inkml:brush>
  </inkml:definitions>
  <inkml:trace contextRef="#ctx0" brushRef="#br0">83 412 7229 0 0,'0'0'205'0'0,"0"-3"113"0"0,0 0-125 0 0,1 0-1 0 0,-1 0 1 0 0,1 0-1 0 0,0 0 1 0 0,0 1 0 0 0,0-1-1 0 0,0 0 1 0 0,0 1-1 0 0,1-1 1 0 0,-1 1 0 0 0,1-1-1 0 0,0 1 1 0 0,-1 0-1 0 0,4-3 1 0 0,-5 5-239 0 0,4-5 606 0 0,2 18-402 0 0,20 39 19 0 0,-19-39 5 0 0,-4 8-24 0 0,12 68-26 0 0,-12-56-12 0 0,-1-1-1 0 0,-2 40 1 0 0,0-5-11 0 0,3-16-79 0 0,-1-14-288 0 0,-2 47-1 0 0,-4-69-464 0 0,-13-8-6673 0 0,14-8 7006 0 0,-8-47 570 0 0,2 9-127 0 0,-71-289 396 0 0,72 295-264 0 0,-26-105 838 0 0,31 116-774 0 0,0-1 0 0 0,1 1 1 0 0,3-42-1 0 0,0 45-112 0 0,1 0-1 0 0,1 0 1 0 0,0 1 0 0 0,1-1 0 0 0,10-25 0 0 0,-12 38-108 0 0,1 1 1 0 0,0-1-1 0 0,0 1 0 0 0,0 0 0 0 0,1 0 0 0 0,-1 0 0 0 0,1 1 0 0 0,0-1 1 0 0,1 1-1 0 0,-1 0 0 0 0,1 0 0 0 0,0 0 0 0 0,0 1 0 0 0,0 0 0 0 0,0 0 1 0 0,1 0-1 0 0,-1 1 0 0 0,1-1 0 0 0,0 1 0 0 0,-1 1 0 0 0,7-2 0 0 0,7 0 27 0 0,0 1 0 0 0,0 1-1 0 0,0 0 1 0 0,0 2 0 0 0,0 0-1 0 0,-1 1 1 0 0,1 1 0 0 0,0 1-1 0 0,-1 1 1 0 0,0 0 0 0 0,32 14-1 0 0,-44-16 541 0 0,10 38-512 0 0,-16-41-84 0 0,62 172 85 0 0,-60-167-79 0 0,-1 1 0 0 0,1 0 0 0 0,-1-1 0 0 0,0 1 0 0 0,-1 0 0 0 0,1 0 0 0 0,-1-1 0 0 0,-1 11 0 0 0,1-14-2 0 0,-1 0-1 0 0,1 0 1 0 0,-1 0-1 0 0,0-1 1 0 0,0 1-1 0 0,0 0 1 0 0,0 0-1 0 0,0-1 1 0 0,0 1-1 0 0,0-1 1 0 0,-1 1-1 0 0,1-1 1 0 0,-2 2-1 0 0,-6 7 19 0 0,-3 5-4 0 0,-1 0 1 0 0,-1-1-1 0 0,-1 0 0 0 0,0-1 1 0 0,-18 13-1 0 0,-88 49-162 0 0,48-32-536 0 0,31-24-973 0 0,33-12 872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58.355"/>
    </inkml:context>
    <inkml:brush xml:id="br0">
      <inkml:brushProperty name="width" value="0.1" units="cm"/>
      <inkml:brushProperty name="height" value="0.1" units="cm"/>
    </inkml:brush>
  </inkml:definitions>
  <inkml:trace contextRef="#ctx0" brushRef="#br0">14 0 6001 0 0,'2'1'-52'0'0,"1"5"919"0"0,-11 4 65 0 0,7-9-838 0 0,0 0 0 0 0,0 0 0 0 0,0 1 0 0 0,0-1-1 0 0,0 0 1 0 0,1 1 0 0 0,-1-1 0 0 0,0 0 0 0 0,1 1 0 0 0,-1-1 0 0 0,1 1 0 0 0,-1-1-1 0 0,1 1 1 0 0,0-1 0 0 0,-1 1 0 0 0,1 0 0 0 0,0-1 0 0 0,0 1 0 0 0,0 1 0 0 0,1 2 30 0 0,0 1 1 0 0,0-1 0 0 0,0 0 0 0 0,1 1-1 0 0,2 7 1 0 0,5 6-25 0 0,22 36 0 0 0,-30-54-86 0 0,6 9-8 0 0,1 0-1 0 0,-1 0 1 0 0,2-1 0 0 0,-1-1 0 0 0,1 1 0 0 0,1-1 0 0 0,10 7 0 0 0,-13-11-4 0 0,-1 1-1 0 0,2-1 1 0 0,-1 0-1 0 0,0-1 1 0 0,1 1 0 0 0,0-2-1 0 0,0 1 1 0 0,0-1 0 0 0,0 0-1 0 0,0 0 1 0 0,11 0-1 0 0,-16-3 2 0 0,1 1-1 0 0,-1 0 1 0 0,1-1-1 0 0,-1 0 1 0 0,1 0-1 0 0,-1 0 0 0 0,0 0 1 0 0,0 0-1 0 0,1-1 1 0 0,-1 0-1 0 0,0 1 1 0 0,0-1-1 0 0,0 0 1 0 0,0 0-1 0 0,-1-1 0 0 0,1 1 1 0 0,-1-1-1 0 0,1 1 1 0 0,-1-1-1 0 0,0 0 1 0 0,0 0-1 0 0,0 0 1 0 0,0 0-1 0 0,-1 0 0 0 0,1 0 1 0 0,1-5-1 0 0,1-3-14 0 0,0-1-1 0 0,-1 0 1 0 0,0 0 0 0 0,1-21-1 0 0,-2 20-68 0 0,-4 0 4 0 0,2-2-12 0 0,0 7-306 0 0,-1 1-1 0 0,1-1 1 0 0,-2 0 0 0 0,1 1-1 0 0,-3-9 1 0 0,-2-7-227 0 0,5 18-8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58.790"/>
    </inkml:context>
    <inkml:brush xml:id="br0">
      <inkml:brushProperty name="width" value="0.1" units="cm"/>
      <inkml:brushProperty name="height" value="0.1" units="cm"/>
    </inkml:brush>
  </inkml:definitions>
  <inkml:trace contextRef="#ctx0" brushRef="#br0">21 117 5633 0 0,'0'0'866'0'0,"-3"-16"-588"0"0,-10-48 44 0 0,10 48 869 0 0,3 10-1058 0 0,-1-5-142 0 0,1 7 130 0 0,1 8 532 0 0,26 198-530 0 0,-18-137-96 0 0,0 111-1 0 0,-10-156 15 0 0,3-34 35 0 0,0-2-78 0 0,2 0 1 0 0,0 0-1 0 0,1 1 1 0 0,0 0-1 0 0,2 0 1 0 0,-1 1 0 0 0,2-1-1 0 0,0 1 1 0 0,1 1-1 0 0,0 0 1 0 0,1 0-1 0 0,0 0 1 0 0,21-18-1 0 0,-24 26-1 0 0,0 0-1 0 0,0 0 1 0 0,1 1-1 0 0,0 0 0 0 0,0 0 1 0 0,0 0-1 0 0,0 1 1 0 0,1 1-1 0 0,-1-1 1 0 0,1 1-1 0 0,0 1 1 0 0,0 0-1 0 0,-1 0 1 0 0,14 0-1 0 0,-18 1 5 0 0,-1 1 0 0 0,1-1 0 0 0,0 1-1 0 0,-1-1 1 0 0,1 1 0 0 0,0 0 0 0 0,-1 0 0 0 0,1 0 0 0 0,-1 1 0 0 0,0-1-1 0 0,1 1 1 0 0,-1 0 0 0 0,0 0 0 0 0,0 0 0 0 0,0 0 0 0 0,0 1 0 0 0,-1-1-1 0 0,1 1 1 0 0,-1 0 0 0 0,1-1 0 0 0,-1 1 0 0 0,0 0 0 0 0,0 1 0 0 0,0-1 0 0 0,-1 0-1 0 0,1 0 1 0 0,-1 1 0 0 0,1-1 0 0 0,-1 1 0 0 0,0-1 0 0 0,-1 1 0 0 0,1 0-1 0 0,-1-1 1 0 0,1 1 0 0 0,-1 0 0 0 0,-1 5 0 0 0,1-4 3 0 0,0 0 1 0 0,-1 0-1 0 0,0 0 1 0 0,0 0-1 0 0,0 0 1 0 0,0-1-1 0 0,-1 1 0 0 0,0 0 1 0 0,0-1-1 0 0,0 1 1 0 0,-1-1-1 0 0,1 0 1 0 0,-1 0-1 0 0,0 0 1 0 0,0 0-1 0 0,-1 0 1 0 0,1-1-1 0 0,-1 1 0 0 0,1-1 1 0 0,-1 0-1 0 0,0 0 1 0 0,-1-1-1 0 0,1 1 1 0 0,-6 2-1 0 0,-2 0-52 0 0,0 0 0 0 0,-1 0 0 0 0,0-1 0 0 0,1-1 0 0 0,-2 0 0 0 0,1-1 0 0 0,-24 1 0 0 0,31-3-111 0 0,1 0 1 0 0,0-1 0 0 0,0 0 0 0 0,-1 0 0 0 0,1 0-1 0 0,0 0 1 0 0,0-1 0 0 0,0 0 0 0 0,0 0 0 0 0,0-1 0 0 0,-5-3-1 0 0,-1-1-631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59.114"/>
    </inkml:context>
    <inkml:brush xml:id="br0">
      <inkml:brushProperty name="width" value="0.1" units="cm"/>
      <inkml:brushProperty name="height" value="0.1" units="cm"/>
    </inkml:brush>
  </inkml:definitions>
  <inkml:trace contextRef="#ctx0" brushRef="#br0">1 6 6001 0 0,'6'-5'212'0'0,"-8"5"294"0"0,2 0-487 0 0,0 1-1 0 0,0-1 1 0 0,0 0 0 0 0,-1 0 0 0 0,1 0 0 0 0,0 0 0 0 0,0 1-1 0 0,0-1 1 0 0,0 0 0 0 0,0 0 0 0 0,0 0 0 0 0,0 1 0 0 0,0-1-1 0 0,0 0 1 0 0,-1 0 0 0 0,1 1 0 0 0,0-1 0 0 0,0 0 0 0 0,0 0 0 0 0,0 0-1 0 0,0 1 1 0 0,0-1 0 0 0,0 0 0 0 0,1 0 0 0 0,-1 1 0 0 0,0-1-1 0 0,0 0 1 0 0,0 0 0 0 0,0 0 0 0 0,0 1 0 0 0,0-1 0 0 0,0 0-1 0 0,0 0 1 0 0,1 0 0 0 0,-1 1 0 0 0,0-1 0 0 0,0 0 0 0 0,0 0 0 0 0,0 0-1 0 0,0 0 1 0 0,1 1 0 0 0,-1-1 0 0 0,0 0 0 0 0,0 0 0 0 0,0 0-1 0 0,1 0 1 0 0,-1 0 0 0 0,0 0 0 0 0,0 0 0 0 0,1 0 0 0 0,-1 0 0 0 0,0 0-1 0 0,0 0 1 0 0,0 0 0 0 0,1 0 0 0 0,-1 0 0 0 0,6 3 447 0 0,-4-2-340 0 0,0 0 1 0 0,0 0 0 0 0,0 0-1 0 0,0 0 1 0 0,0 0 0 0 0,0 0 0 0 0,0 1-1 0 0,0-1 1 0 0,-1 0 0 0 0,1 1 0 0 0,-1 0-1 0 0,1-1 1 0 0,-1 1 0 0 0,0 0-1 0 0,1 0 1 0 0,-1-1 0 0 0,0 1 0 0 0,0 0-1 0 0,1 4 1 0 0,5 8 72 0 0,-2 1 1 0 0,1-1-1 0 0,-2 1 0 0 0,0 0 0 0 0,-1 0 1 0 0,0 0-1 0 0,-1 0 0 0 0,-1 1 1 0 0,0-1-1 0 0,-3 28 0 0 0,-15 42 116 0 0,-2 5-108 0 0,18-80-214 0 0,0 1 0 0 0,1-1 0 0 0,0 0 0 0 0,0 1 0 0 0,1-1 0 0 0,4 15 0 0 0,-4-17-229 0 0,0-5-85 0 0,-1 0-1 0 0,1 0 1 0 0,0 0-1 0 0,-1 0 1 0 0,1 0-1 0 0,1 0 0 0 0,-1 0 1 0 0,0 0-1 0 0,2 2 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59.458"/>
    </inkml:context>
    <inkml:brush xml:id="br0">
      <inkml:brushProperty name="width" value="0.1" units="cm"/>
      <inkml:brushProperty name="height" value="0.1" units="cm"/>
    </inkml:brush>
  </inkml:definitions>
  <inkml:trace contextRef="#ctx0" brushRef="#br0">1 272 6881 0 0,'2'-4'382'0'0,"5"-5"244"0"0,-7 9-602 0 0,0 0 0 0 0,0 0 0 0 0,0 0 0 0 0,0 0 0 0 0,0 0 0 0 0,0 0-1 0 0,0 1 1 0 0,0-1 0 0 0,0 0 0 0 0,0 0 0 0 0,0 0 0 0 0,0 0 0 0 0,0 0 0 0 0,0 0 0 0 0,0 0 0 0 0,0 0-1 0 0,1 0 1 0 0,-1 0 0 0 0,0 0 0 0 0,0 0 0 0 0,0 0 0 0 0,0 0 0 0 0,0 0 0 0 0,0 0 0 0 0,0 0 0 0 0,0 0 0 0 0,0 0-1 0 0,0 0 1 0 0,0 0 0 0 0,1 0 0 0 0,-1 0 0 0 0,0 0 0 0 0,0 0 0 0 0,0 0 0 0 0,0 0 0 0 0,0 0 0 0 0,0 0 0 0 0,0 0-1 0 0,0 0 1 0 0,0 0 0 0 0,0 0 0 0 0,0 0 0 0 0,1 0 0 0 0,-1 0 0 0 0,0 0 0 0 0,0 0 0 0 0,0-1 0 0 0,0 1-1 0 0,0 0 1 0 0,0 0 0 0 0,0 0 0 0 0,0 0 0 0 0,0 0 0 0 0,0 0 0 0 0,0 0 0 0 0,0 0 0 0 0,0 0 0 0 0,0 0 0 0 0,21 70 2531 0 0,-11-28-2397 0 0,-6-30-221 0 0,-1 1-1 0 0,0-1 0 0 0,-1 0 1 0 0,-1 1-1 0 0,0-1 0 0 0,0 21 1 0 0,-1-32-96 0 0,-1 1 1 0 0,1 0-1 0 0,0 0 1 0 0,0 0 0 0 0,-1 0-1 0 0,1 0 1 0 0,-1-1-1 0 0,0 1 1 0 0,1 0-1 0 0,-1 0 1 0 0,0-1 0 0 0,0 1-1 0 0,0-1 1 0 0,0 1-1 0 0,-2 1 1 0 0,-2-2-778 0 0</inkml:trace>
  <inkml:trace contextRef="#ctx0" brushRef="#br0" timeOffset="1">126 1 3008 0 0,'-3'0'0'0'0,"3"4"-12"0"0,-4 8 0 0 0,-2-3 8 0 0,-1 2-8 0 0,3-2-8 0 0,0 4 12 0 0,-1-3-4 0 0,5 2-96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59.830"/>
    </inkml:context>
    <inkml:brush xml:id="br0">
      <inkml:brushProperty name="width" value="0.1" units="cm"/>
      <inkml:brushProperty name="height" value="0.1" units="cm"/>
    </inkml:brush>
  </inkml:definitions>
  <inkml:trace contextRef="#ctx0" brushRef="#br0">159 18 5360 0 0,'7'-5'32'0'0,"-5"2"581"0"0,-8-2 40 0 0,3 4-603 0 0,0 0-1 0 0,0 0 1 0 0,0 1 0 0 0,-1-1 0 0 0,1 1-1 0 0,0 0 1 0 0,0 0 0 0 0,0 0 0 0 0,0 0 0 0 0,-1 0-1 0 0,1 1 1 0 0,0-1 0 0 0,-3 2 0 0 0,-4 0 126 0 0,1 1 1 0 0,-1 0 0 0 0,-11 6 3970 0 0,10 19-3854 0 0,-32 82 0 0 0,32-83 1310 0 0,24-11-1441 0 0,35 49-40 0 0,-47-64-119 0 0,0 0 0 0 0,-1 1 0 0 0,1-1 1 0 0,0 0-1 0 0,0 0 0 0 0,0 0 1 0 0,0 0-1 0 0,0 0 0 0 0,0 0 0 0 0,0 0 1 0 0,1 0-1 0 0,-1 0 0 0 0,0 0 1 0 0,0-1-1 0 0,1 1 0 0 0,-1 0 0 0 0,1-1 1 0 0,-1 1-1 0 0,0-1 0 0 0,1 1 1 0 0,-1-1-1 0 0,1 0 0 0 0,1 0 0 0 0,71 14 50 0 0,-68-13-52 0 0,-1-1-1 0 0,1 1 1 0 0,0-1 0 0 0,-1-1 0 0 0,1 1-1 0 0,-1-1 1 0 0,1 0 0 0 0,-1 0-1 0 0,1 0 1 0 0,-1-1 0 0 0,0 0 0 0 0,1 0-1 0 0,-1 0 1 0 0,5-4 0 0 0,4-1-22 0 0,-7 4-54 0 0,0-1-1 0 0,0 0 1 0 0,0 0-1 0 0,9-8 1 0 0,-15 11-15 0 0,0-1 1 0 0,1 1 0 0 0,-1 0 0 0 0,0 0 0 0 0,0-1 0 0 0,0 1 0 0 0,0-1-1 0 0,0 1 1 0 0,0-1 0 0 0,-1 0 0 0 0,2-2 0 0 0,-2 3-21 0 0,0 0 0 0 0,0 0 0 0 0,0 1 1 0 0,0-1-1 0 0,0 0 0 0 0,0 0 0 0 0,0 0 0 0 0,0 0 0 0 0,0 1 1 0 0,-1-1-1 0 0,1 0 0 0 0,0 0 0 0 0,0 1 0 0 0,-1-1 0 0 0,1 0 1 0 0,-1 0-1 0 0,1 1 0 0 0,-1-1 0 0 0,1 1 0 0 0,-1-1 1 0 0,1 0-1 0 0,-1 1 0 0 0,0-1 0 0 0,1 1 0 0 0,-1-1 0 0 0,-1 0 1 0 0,-8-4-1248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1.399"/>
    </inkml:context>
    <inkml:brush xml:id="br0">
      <inkml:brushProperty name="width" value="0.1" units="cm"/>
      <inkml:brushProperty name="height" value="0.1" units="cm"/>
    </inkml:brush>
  </inkml:definitions>
  <inkml:trace contextRef="#ctx0" brushRef="#br0">67 158 7005 0 0,'-3'-19'131'0'0,"2"18"-75"0"0,1-1-1 0 0,-1 1 1 0 0,1-1 0 0 0,0 0 0 0 0,-1 1 0 0 0,1-1 0 0 0,0 0 0 0 0,0 1 0 0 0,0-1 0 0 0,0 1 0 0 0,0-1 0 0 0,0 0 0 0 0,1 1 0 0 0,-1-1 0 0 0,0 0-1 0 0,1 1 1 0 0,0-1 0 0 0,-1 1 0 0 0,1-1 0 0 0,1-1 0 0 0,3-4 109 0 0,0 1-1 0 0,0-1 0 0 0,1 1 1 0 0,0 1-1 0 0,0-1 1 0 0,0 1-1 0 0,1 0 1 0 0,0 0-1 0 0,0 1 1 0 0,0 0-1 0 0,1 0 0 0 0,-1 1 1 0 0,12-4-1 0 0,13-2 45 0 0,0 2 0 0 0,1 2 0 0 0,53-3 1 0 0,-67 8-204 0 0,0 0 1 0 0,1 1 0 0 0,-1 1-1 0 0,0 1 1 0 0,0 1 0 0 0,0 0 0 0 0,28 12-1 0 0,-44-15-5 0 0,0 0 0 0 0,1 1-1 0 0,-1-1 1 0 0,0 1-1 0 0,0 0 1 0 0,0 0 0 0 0,0 0-1 0 0,-1 0 1 0 0,1 0-1 0 0,-1 1 1 0 0,1-1-1 0 0,-1 1 1 0 0,0 0 0 0 0,0 0-1 0 0,0 0 1 0 0,0 0-1 0 0,0 0 1 0 0,-1 0 0 0 0,1 0-1 0 0,-1 1 1 0 0,0-1-1 0 0,0 0 1 0 0,0 1 0 0 0,0 3-1 0 0,-1-1 1 0 0,0 0 1 0 0,-1 0-1 0 0,1 0 0 0 0,-1-1 0 0 0,0 1 0 0 0,-1 0 0 0 0,1 0 1 0 0,-1-1-1 0 0,-1 1 0 0 0,1-1 0 0 0,-1 1 0 0 0,1-1 1 0 0,-7 8-1 0 0,-2 2 5 0 0,-1 0 0 0 0,-1-1 1 0 0,0-1-1 0 0,-1 0 0 0 0,-1 0 1 0 0,0-1-1 0 0,0-1 0 0 0,-27 14 1 0 0,-3-2 7 0 0,0-2-1 0 0,-51 15 1 0 0,54-21-5 0 0,-1-2-1 0 0,0-2 0 0 0,-52 7 1 0 0,95-18-9 0 0,0 0 1 0 0,0 0-1 0 0,0 0 1 0 0,0 0-1 0 0,0 0 0 0 0,1-1 1 0 0,-1 1-1 0 0,0 0 1 0 0,0 0-1 0 0,0 0 1 0 0,0 0-1 0 0,0 0 1 0 0,0 0-1 0 0,0 0 1 0 0,0 0-1 0 0,0 0 0 0 0,0 0 1 0 0,0 0-1 0 0,0 0 1 0 0,0 0-1 0 0,0 0 1 0 0,0-1-1 0 0,0 1 1 0 0,0 0-1 0 0,0 0 0 0 0,1 0 1 0 0,-1 0-1 0 0,0 0 1 0 0,0 0-1 0 0,0 0 1 0 0,0 0-1 0 0,0 0 1 0 0,0 0-1 0 0,0-1 1 0 0,-1 1-1 0 0,1 0 0 0 0,0 0 1 0 0,0 0-1 0 0,0 0 1 0 0,0 0-1 0 0,0 0 1 0 0,0 0-1 0 0,0 0 1 0 0,0 0-1 0 0,0 0 1 0 0,0 0-1 0 0,0-1 0 0 0,0 1 1 0 0,0 0-1 0 0,0 0 1 0 0,0 0-1 0 0,0 0 1 0 0,0 0-1 0 0,0 0 1 0 0,-1 0-1 0 0,1 0 1 0 0,0 0-1 0 0,0 0 0 0 0,0 0 1 0 0,0 0-1 0 0,0 0 1 0 0,0 0-1 0 0,0 0 1 0 0,0 0-1 0 0,0 0 1 0 0,0 0-1 0 0,-1 0 0 0 0,11-10 8 0 0,15-9-6 0 0,5 3-8 0 0,0 1 0 0 0,1 1 0 0 0,0 2 0 0 0,1 1 0 0 0,0 1 1 0 0,1 2-1 0 0,0 1 0 0 0,0 2 0 0 0,1 1 0 0 0,0 1 0 0 0,-1 2 0 0 0,1 2 1 0 0,39 5-1 0 0,-58-2 7 0 0,1 0 1 0 0,0 1-1 0 0,-1 0 1 0 0,0 1 0 0 0,15 9-1 0 0,-27-14-2 0 0,3 3-222 0 0,1-1-1 0 0,0 0 0 0 0,0-1 0 0 0,8 2 0 0 0,-13-3 24 0 0,1-1-1 0 0,0 0 0 0 0,0 0 0 0 0,0 0 0 0 0,-1 0 1 0 0,1 0-1 0 0,0 0 0 0 0,0-1 0 0 0,0 0 0 0 0,-1 1 0 0 0,1-1 1 0 0,0 0-1 0 0,3-2 0 0 0,5-2-608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1.755"/>
    </inkml:context>
    <inkml:brush xml:id="br0">
      <inkml:brushProperty name="width" value="0.1" units="cm"/>
      <inkml:brushProperty name="height" value="0.1" units="cm"/>
    </inkml:brush>
  </inkml:definitions>
  <inkml:trace contextRef="#ctx0" brushRef="#br0">1127 220 5633 0 0,'0'-14'57'0'0,"0"0"1"0"0,-1 0 0 0 0,-1 1-1 0 0,-1-1 1 0 0,0 0 0 0 0,0 1-1 0 0,-8-19 1 0 0,8 27-3 0 0,1-1 1 0 0,-1 1-1 0 0,0 0 1 0 0,-1 0-1 0 0,1 0 1 0 0,-1 0-1 0 0,0 0 0 0 0,0 1 1 0 0,0 0-1 0 0,-1 0 1 0 0,1 0-1 0 0,-1 0 1 0 0,0 1-1 0 0,0-1 0 0 0,-1 1 1 0 0,1 1-1 0 0,-1-1 1 0 0,1 1-1 0 0,-8-2 1 0 0,-3 0 84 0 0,-1 2 1 0 0,1 0-1 0 0,-1 1 1 0 0,0 1 0 0 0,0 0-1 0 0,1 1 1 0 0,-1 1-1 0 0,0 1 1 0 0,-29 8-1 0 0,3 3 167 0 0,0 1-1 0 0,-56 30 1 0 0,38-12-147 0 0,2 3 0 0 0,1 3 0 0 0,2 2 1 0 0,2 2-1 0 0,2 2 0 0 0,2 3 0 0 0,-56 70 1 0 0,88-97-68 0 0,0 2 0 0 0,2 0 0 0 0,1 0 1 0 0,0 2-1 0 0,-21 50 0 0 0,33-65-59 0 0,0 0 0 0 0,0 0 1 0 0,1 0-1 0 0,0 1 0 0 0,1-1 0 0 0,0 0 0 0 0,1 1 1 0 0,1 13-1 0 0,0-16-10 0 0,1 0 0 0 0,-1-1-1 0 0,1 1 1 0 0,1-1 0 0 0,-1 0 0 0 0,2 1 0 0 0,-1-1 0 0 0,1-1 0 0 0,-1 1-1 0 0,2 0 1 0 0,-1-1 0 0 0,9 9 0 0 0,-2-4 22 0 0,0-1 1 0 0,1 0-1 0 0,1-1 0 0 0,0 0 1 0 0,0-1-1 0 0,1-1 0 0 0,0 0 1 0 0,0 0-1 0 0,19 5 0 0 0,1-2 28 0 0,-1-1-1 0 0,1-2 1 0 0,38 4 0 0 0,-13-6-47 0 0,0-2 1 0 0,0-3-1 0 0,71-8 1 0 0,-93 3-26 0 0,0-1-1 0 0,0-2 1 0 0,-1-2 0 0 0,0-1 0 0 0,0-2 0 0 0,39-20 0 0 0,-59 24-11 0 0,-1 1 0 0 0,0-2 1 0 0,-1 0-1 0 0,0-1 0 0 0,-1 0 0 0 0,0-1 1 0 0,-1-1-1 0 0,0 0 0 0 0,-1 0 0 0 0,0-1 1 0 0,-1-1-1 0 0,-1 0 0 0 0,0 0 1 0 0,-1-1-1 0 0,-1 0 0 0 0,0 0 0 0 0,-1 0 1 0 0,5-25-1 0 0,-2-3-19 0 0,-1 0 1 0 0,-2 0 0 0 0,-2-1-1 0 0,-2 0 1 0 0,-2 0 0 0 0,-2 0-1 0 0,-1 1 1 0 0,-3-1 0 0 0,-17-65-1 0 0,21 103 23 0 0,0 0-1 0 0,0 0 0 0 0,-1 1 1 0 0,0-1-1 0 0,0 0 0 0 0,-1 1 1 0 0,0 0-1 0 0,0 0 0 0 0,0 0 1 0 0,-1 0-1 0 0,0 1 0 0 0,0 0 1 0 0,-6-6-1 0 0,4 7 0 0 0,0-1 0 0 0,0 1 0 0 0,-1 0 0 0 0,0 1 0 0 0,1-1 0 0 0,-1 2 1 0 0,0-1-1 0 0,0 1 0 0 0,-1 0 0 0 0,1 1 0 0 0,-10-1 0 0 0,-13 0-11 0 0,-1 2-1 0 0,0 1 1 0 0,0 1 0 0 0,-38 9 0 0 0,-121 37-159 0 0,164-40-87 0 0,1 1 0 0 0,0 2 0 0 0,0 0-1 0 0,1 2 1 0 0,1 1 0 0 0,-26 18 0 0 0,18-4-658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0.530"/>
    </inkml:context>
    <inkml:brush xml:id="br0">
      <inkml:brushProperty name="width" value="0.1" units="cm"/>
      <inkml:brushProperty name="height" value="0.1" units="cm"/>
    </inkml:brush>
  </inkml:definitions>
  <inkml:trace contextRef="#ctx0" brushRef="#br0">59 54 6001 0 0,'-8'-24'406'0'0,"8"22"-312"0"0,0 1-1 0 0,0-1 0 0 0,-1 0 0 0 0,1 0 0 0 0,-1 1 1 0 0,1-1-1 0 0,-1 0 0 0 0,1 0 0 0 0,-1 1 1 0 0,0-1-1 0 0,0 1 0 0 0,0-1 0 0 0,0 1 0 0 0,0-1 1 0 0,0 1-1 0 0,-3-3 0 0 0,4 4-68 0 0,0 0 0 0 0,-1 0 0 0 0,1 1 0 0 0,0-1 1 0 0,-1 0-1 0 0,1 0 0 0 0,0 0 0 0 0,0 0 0 0 0,-1 0 0 0 0,1 0 0 0 0,0 0 0 0 0,0 1 0 0 0,-1-1 0 0 0,1 0 1 0 0,0 0-1 0 0,0 0 0 0 0,-1 1 0 0 0,1-1 0 0 0,0 0 0 0 0,0 0 0 0 0,0 1 0 0 0,0-1 0 0 0,-1 0 0 0 0,1 0 1 0 0,0 1-1 0 0,0-1 0 0 0,0 0 0 0 0,0 0 0 0 0,0 1 0 0 0,0-1 0 0 0,0 0 0 0 0,0 1 0 0 0,0-1 0 0 0,0 0 1 0 0,0 1-1 0 0,0-1 0 0 0,0 0 0 0 0,0 0 0 0 0,0 1 0 0 0,0-1 0 0 0,0 0 0 0 0,0 1 0 0 0,0-1 1 0 0,0 20 190 0 0,0-17-133 0 0,0 9 24 0 0,-5 343 714 0 0,-7-251-1020 0 0,3-30-1398 0 0,5-51 33 0 0,4-9 589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0.892"/>
    </inkml:context>
    <inkml:brush xml:id="br0">
      <inkml:brushProperty name="width" value="0.1" units="cm"/>
      <inkml:brushProperty name="height" value="0.1" units="cm"/>
    </inkml:brush>
  </inkml:definitions>
  <inkml:trace contextRef="#ctx0" brushRef="#br0">155 468 4488 0 0,'-23'-27'229'0'0,"2"-2"0"0"0,1 0 0 0 0,-18-36 0 0 0,29 47-18 0 0,0-1 0 0 0,2 0 0 0 0,0 0 0 0 0,1 0 1 0 0,1-1-1 0 0,-4-39 0 0 0,8 54-179 0 0,1 0-1 0 0,0 0 1 0 0,0 0 0 0 0,1 1-1 0 0,-1-1 1 0 0,1 0 0 0 0,0 0-1 0 0,0 0 1 0 0,0 1 0 0 0,1-1-1 0 0,0 1 1 0 0,0-1 0 0 0,0 1-1 0 0,0 0 1 0 0,1-1 0 0 0,3-3-1 0 0,-2 4 13 0 0,1-1-1 0 0,-1 1 0 0 0,1-1 0 0 0,0 1 1 0 0,1 1-1 0 0,-1-1 0 0 0,1 1 0 0 0,0 0 1 0 0,-1 0-1 0 0,12-3 0 0 0,0 1 35 0 0,-1 1 0 0 0,0 1 0 0 0,1 1-1 0 0,0 0 1 0 0,-1 1 0 0 0,1 1 0 0 0,0 1-1 0 0,25 3 1 0 0,-25-1-54 0 0,0 1-1 0 0,0 1 1 0 0,-1 1-1 0 0,0 0 1 0 0,0 1-1 0 0,0 0 0 0 0,-1 1 1 0 0,0 1-1 0 0,0 1 1 0 0,-1 0-1 0 0,24 23 1 0 0,-31-26-22 0 0,-1 0 0 0 0,0 1-1 0 0,0 0 1 0 0,0 0 0 0 0,-1 0 0 0 0,0 0 0 0 0,-1 1 0 0 0,0 0 0 0 0,6 18-1 0 0,-9-20 2 0 0,1 1-1 0 0,-1 0 0 0 0,0 0 0 0 0,-1 0 0 0 0,0 0 0 0 0,0 0 0 0 0,-1 0 0 0 0,0 0 1 0 0,0 0-1 0 0,-1 0 0 0 0,0 0 0 0 0,0-1 0 0 0,-5 11 0 0 0,2-7 5 0 0,-2 1 0 0 0,0-1 0 0 0,0 0 0 0 0,-1-1 0 0 0,0 0-1 0 0,-1 0 1 0 0,0-1 0 0 0,0 0 0 0 0,-1 0 0 0 0,-1-1 0 0 0,1 0 0 0 0,-1-1 0 0 0,0-1 0 0 0,-1 1-1 0 0,-19 6 1 0 0,-2 0-48 0 0,-1-2 0 0 0,-1-1 0 0 0,0-1 0 0 0,-52 5 0 0 0,82-13-31 0 0,3-1 14 0 0,0 1-1 0 0,0-1 0 0 0,0 0 1 0 0,0 1-1 0 0,0-1 1 0 0,0 0-1 0 0,0 0 1 0 0,0 0-1 0 0,0 0 0 0 0,0 0 1 0 0,0-1-1 0 0,0 1 1 0 0,0-1-1 0 0,0 1 1 0 0,1-1-1 0 0,-1 0 1 0 0,0 0-1 0 0,0 1 0 0 0,0-1 1 0 0,1-1-1 0 0,-3 0 1 0 0,4-2-625 0 0,4-3-160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00.639"/>
    </inkml:context>
    <inkml:brush xml:id="br0">
      <inkml:brushProperty name="width" value="0.1" units="cm"/>
      <inkml:brushProperty name="height" value="0.1" units="cm"/>
    </inkml:brush>
  </inkml:definitions>
  <inkml:trace contextRef="#ctx0" brushRef="#br0">25 13 5420 0 0,'0'0'10'0'0,"0"-1"0"0"0,0 0 0 0 0,0 1 0 0 0,0-1 0 0 0,1 1 0 0 0,-1-1 0 0 0,0 0 0 0 0,1 1 0 0 0,-1-1-1 0 0,0 1 1 0 0,1-1 0 0 0,-1 1 0 0 0,0-1 0 0 0,1 1 0 0 0,-1-1 0 0 0,1 1 0 0 0,-1 0 0 0 0,1-1 0 0 0,-1 1-1 0 0,1-1 1 0 0,0 1 0 0 0,-1 0 0 0 0,1 0 0 0 0,-1-1 0 0 0,1 1 0 0 0,0 0 0 0 0,-1 0 0 0 0,1 0 0 0 0,-1 0-1 0 0,1-1 1 0 0,0 1 0 0 0,-1 0 0 0 0,1 0 0 0 0,0 0 0 0 0,-1 1 0 0 0,1-1 0 0 0,0 0 0 0 0,-1 0-1 0 0,1 0 1 0 0,-1 0 0 0 0,1 1 0 0 0,0-1 0 0 0,-1 0 0 0 0,2 1 0 0 0,-3 1 40 0 0,1-1 0 0 0,0 1 0 0 0,-1 0 0 0 0,1-1 1 0 0,-1 1-1 0 0,1-1 0 0 0,-1 1 0 0 0,0-1 0 0 0,1 1 0 0 0,-1-1 0 0 0,-2 3 1 0 0,-2 7 115 0 0,-3 11 87 0 0,1 1 0 0 0,2-1 0 0 0,0 1 0 0 0,1 0 0 0 0,-1 42-1 0 0,12 173 754 0 0,-2-57-735 0 0,1 29-102 0 0,-1 203 19 0 0,-4-336-158 0 0,0-48-211 0 0,-1 1 0 0 0,-5 40 0 0 0,5-67 31 0 0,0-1 39 0 0,0-1 0 0 0,0 1 0 0 0,0 0 0 0 0,0-1 0 0 0,0 1 0 0 0,-1-1 0 0 0,1 1 0 0 0,-1 0 0 0 0,1-1 0 0 0,-1 1 0 0 0,-1 2 0 0 0,-3-4-722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1.389"/>
    </inkml:context>
    <inkml:brush xml:id="br0">
      <inkml:brushProperty name="width" value="0.1" units="cm"/>
      <inkml:brushProperty name="height" value="0.1" units="cm"/>
    </inkml:brush>
  </inkml:definitions>
  <inkml:trace contextRef="#ctx0" brushRef="#br0">2 39 5236 0 0,'-1'4'1911'0'0,"8"-4"-1223"0"0,10-1-124 0 0,-12 1-504 0 0,-1-1-1 0 0,1 1 1 0 0,-1 1-1 0 0,1-1 0 0 0,-1 1 1 0 0,1-1-1 0 0,5 3 1 0 0,-1 0-40 0 0,-1 1 1 0 0,0 0-1 0 0,0 1 1 0 0,-1 0-1 0 0,1 0 1 0 0,-1 0-1 0 0,0 1 1 0 0,0 0 0 0 0,-1 0-1 0 0,0 1 1 0 0,0 0-1 0 0,0 0 1 0 0,-1 0-1 0 0,0 1 1 0 0,0 0-1 0 0,-1 0 1 0 0,0 0-1 0 0,-1 0 1 0 0,0 1-1 0 0,0-1 1 0 0,0 1-1 0 0,1 12 1 0 0,-4-17-19 0 0,1-1 1 0 0,-1 0-1 0 0,0 0 0 0 0,-1 0 1 0 0,1 0-1 0 0,0 0 0 0 0,-1 0 1 0 0,0 0-1 0 0,0 0 0 0 0,0 0 1 0 0,0 0-1 0 0,0 0 0 0 0,-3 5 1 0 0,4-8-3 0 0,-1 0 0 0 0,1 1 0 0 0,0-1 0 0 0,0 0 0 0 0,-1 1 0 0 0,1-1 0 0 0,0 0 1 0 0,0 0-1 0 0,-1 1 0 0 0,1-1 0 0 0,0 0 0 0 0,-1 0 0 0 0,1 0 0 0 0,0 0 0 0 0,-1 1 1 0 0,1-1-1 0 0,-1 0 0 0 0,1 0 0 0 0,0 0 0 0 0,-1 0 0 0 0,1 0 0 0 0,0 0 0 0 0,-1 0 1 0 0,1 0-1 0 0,-1 0 0 0 0,1 0 0 0 0,0 0 0 0 0,-1 0 0 0 0,1 0 0 0 0,0 0 0 0 0,-2-1 1 0 0,-2-1-1 0 0,0 0 1 0 0,0-1 0 0 0,0 0 0 0 0,0 1 0 0 0,0-1 0 0 0,1-1-1 0 0,-1 1 1 0 0,1 0 0 0 0,0-1 0 0 0,0 0 0 0 0,0 0 0 0 0,0 0 0 0 0,1 0-1 0 0,-4-7 1 0 0,6 9 0 0 0,-1-1-1 0 0,1 1 1 0 0,0-1-1 0 0,0 0 1 0 0,0 1-1 0 0,0-1 1 0 0,0 0 0 0 0,1 1-1 0 0,-1-1 1 0 0,1 1-1 0 0,-1-1 1 0 0,1 1-1 0 0,0-1 1 0 0,0 1-1 0 0,0-1 1 0 0,0 1-1 0 0,1 0 1 0 0,-1 0 0 0 0,1-1-1 0 0,-1 1 1 0 0,4-3-1 0 0,1-4 6 0 0,1-1-19 0 0,0 0-1 0 0,0 1 1 0 0,1-1 0 0 0,0 1-1 0 0,1 1 1 0 0,0 0-1 0 0,0 0 1 0 0,1 1 0 0 0,0 0-1 0 0,13-7 1 0 0,-13 9-435 0 0,1 0 0 0 0,-1 1-1 0 0,1 0 1 0 0,0 1 0 0 0,0 1 0 0 0,20-4 0 0 0,-16 4-322 0 0</inkml:trace>
  <inkml:trace contextRef="#ctx0" brushRef="#br0" timeOffset="1">481 0 4372 0 0,'0'0'2692'0'0,"-2"3"-2547"0"0,1-2-48 0 0,0 0-31 0 0,0 0 1 0 0,0 0-1 0 0,0-1 1 0 0,1 1 0 0 0,-1 0-1 0 0,0 0 1 0 0,0 0-1 0 0,1 0 1 0 0,-1 1 0 0 0,1-1-1 0 0,-1 0 1 0 0,0 2-1 0 0,-3 175-1209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1.716"/>
    </inkml:context>
    <inkml:brush xml:id="br0">
      <inkml:brushProperty name="width" value="0.1" units="cm"/>
      <inkml:brushProperty name="height" value="0.1" units="cm"/>
    </inkml:brush>
  </inkml:definitions>
  <inkml:trace contextRef="#ctx0" brushRef="#br0">26 84 4400 0 0,'-1'-12'213'0'0,"1"0"-1"0"0,-1 0 0 0 0,-6-23 1 0 0,0 23 367 0 0,7 12-575 0 0,-1-1 1 0 0,1 1-1 0 0,0 0 1 0 0,0 0 0 0 0,-1 0-1 0 0,1 0 1 0 0,0 0 0 0 0,-1 0-1 0 0,1 0 1 0 0,0 0-1 0 0,-1 0 1 0 0,1 0 0 0 0,0 0-1 0 0,0 0 1 0 0,-1 0 0 0 0,1 0-1 0 0,0 1 1 0 0,-1-1-1 0 0,1 0 1 0 0,0 0 0 0 0,0 0-1 0 0,-1 0 1 0 0,1 0 0 0 0,0 1-1 0 0,0-1 1 0 0,-1 0-1 0 0,1 0 1 0 0,0 0 0 0 0,0 1-1 0 0,0-1 1 0 0,0 0 0 0 0,-1 0-1 0 0,1 1 1 0 0,0-1-1 0 0,0 0 1 0 0,0 0 0 0 0,0 1-1 0 0,0-1 1 0 0,0 0 0 0 0,0 1-1 0 0,-1-1 1 0 0,1 0-1 0 0,0 0 1 0 0,0 1 0 0 0,0-1-1 0 0,0 1 1 0 0,0 3-43 0 0,1 1 0 0 0,-1-1 0 0 0,1 1 0 0 0,-1-1 0 0 0,1 1 0 0 0,1-1 0 0 0,2 8 0 0 0,-2-5-134 0 0,9 21-684 0 0,-1-12 279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2.072"/>
    </inkml:context>
    <inkml:brush xml:id="br0">
      <inkml:brushProperty name="width" value="0.1" units="cm"/>
      <inkml:brushProperty name="height" value="0.1" units="cm"/>
    </inkml:brush>
  </inkml:definitions>
  <inkml:trace contextRef="#ctx0" brushRef="#br0">1 70 2864 0 0,'-1'65'4005'0'0,"4"26"-3797"0"0,-3-52-30 0 0,0-30 372 0 0,0-12 477 0 0,1-18-1017 0 0,2-1 0 0 0,0 1 0 0 0,1 0 0 0 0,1 0 1 0 0,1 1-1 0 0,1-1 0 0 0,1 1 0 0 0,18-33 0 0 0,-24 48-36 0 0,1 0 0 0 0,1 0 1 0 0,-1 0-1 0 0,1 1 0 0 0,6-7 1 0 0,-9 9-89 0 0,1 1 1 0 0,-1 0 0 0 0,0-1-1 0 0,1 1 1 0 0,-1 0 0 0 0,1 0-1 0 0,0 0 1 0 0,-1 0 0 0 0,1 1-1 0 0,0-1 1 0 0,-1 0 0 0 0,1 1-1 0 0,0-1 1 0 0,0 1 0 0 0,0-1-1 0 0,0 1 1 0 0,-1 0 0 0 0,1 0-1 0 0,0 0 1 0 0,4 0 0 0 0,3 3-739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2.425"/>
    </inkml:context>
    <inkml:brush xml:id="br0">
      <inkml:brushProperty name="width" value="0.1" units="cm"/>
      <inkml:brushProperty name="height" value="0.1" units="cm"/>
    </inkml:brush>
  </inkml:definitions>
  <inkml:trace contextRef="#ctx0" brushRef="#br0">196 413 3640 0 0,'1'-1'41'0'0,"0"0"0"0"0,0 0-1 0 0,0-1 1 0 0,-1 1-1 0 0,1 0 1 0 0,0 0 0 0 0,0 0-1 0 0,-1 0 1 0 0,1-1 0 0 0,-1 1-1 0 0,1 0 1 0 0,-1-1-1 0 0,1 1 1 0 0,-1 0 0 0 0,0-1-1 0 0,0 1 1 0 0,0 0 0 0 0,1-2-1 0 0,1-28 971 0 0,-2 24-837 0 0,1 0-1 0 0,1 0 1 0 0,-1 0-1 0 0,1 1 1 0 0,4-11-1 0 0,-4 12-101 0 0,0-1 0 0 0,0 1 0 0 0,0-1 1 0 0,-1 0-1 0 0,0 0 0 0 0,0 1 0 0 0,-1-1 0 0 0,1-11 0 0 0,-1 16-73 0 0,0 1 0 0 0,-1-1 0 0 0,1 0 1 0 0,0 0-1 0 0,0 1 0 0 0,0-1 0 0 0,-1 0 0 0 0,1 1 0 0 0,0-1 0 0 0,-1 0 0 0 0,1 1 0 0 0,0-1 0 0 0,-1 0 0 0 0,1 1 0 0 0,-1-1 0 0 0,1 1 0 0 0,-1-1 0 0 0,1 1 0 0 0,-1-1 0 0 0,1 1 1 0 0,-1-1-1 0 0,0 1 0 0 0,1 0 0 0 0,-1-1 0 0 0,0 1 0 0 0,1 0 0 0 0,-2-1 0 0 0,0 1 0 0 0,0 0 0 0 0,1 0 1 0 0,-1 0-1 0 0,0 0 0 0 0,0 0 0 0 0,0 0 1 0 0,0 0-1 0 0,0 1 0 0 0,0-1 0 0 0,-2 2 0 0 0,-5 1 4 0 0,1 1 0 0 0,-1 0-1 0 0,-8 7 1 0 0,16-11-3 0 0,-12 8 0 0 0,1 0 0 0 0,0 1 0 0 0,0 1 0 0 0,1 0 0 0 0,0 0 0 0 0,1 1-1 0 0,0 0 1 0 0,1 1 0 0 0,0 0 0 0 0,1 1 0 0 0,0 0 0 0 0,1 0 0 0 0,1 0-1 0 0,-6 17 1 0 0,11-28 1 0 0,1-1 0 0 0,0 1 0 0 0,-1-1-1 0 0,1 1 1 0 0,0 0 0 0 0,0-1 0 0 0,0 1-1 0 0,0 0 1 0 0,0-1 0 0 0,0 1 0 0 0,1 0 0 0 0,-1-1-1 0 0,1 1 1 0 0,-1-1 0 0 0,1 1 0 0 0,-1-1-1 0 0,1 1 1 0 0,0-1 0 0 0,0 1 0 0 0,1 2-1 0 0,1-2 3 0 0,-1 0-1 0 0,0 1 1 0 0,1-1-1 0 0,-1 0 1 0 0,1-1-1 0 0,0 1 1 0 0,0 0-1 0 0,0-1 0 0 0,0 1 1 0 0,3 0-1 0 0,1 0 1 0 0,0 0-1 0 0,-1 0 0 0 0,1 0 1 0 0,0-1-1 0 0,0-1 0 0 0,1 1 0 0 0,-1-1 1 0 0,0 0-1 0 0,8-1 0 0 0,-8-1-4 0 0,0 0 1 0 0,0 0-1 0 0,0 0 0 0 0,0-1 0 0 0,-1 0 0 0 0,1 0 0 0 0,-1-1 0 0 0,1 0 0 0 0,-1 0 0 0 0,-1 0 0 0 0,11-10 0 0 0,-13 10 5 0 0,1 0-1 0 0,-1-1 0 0 0,0 1 0 0 0,0-1 1 0 0,0 0-1 0 0,0 1 0 0 0,-1-1 0 0 0,0-1 0 0 0,0 1 1 0 0,0 0-1 0 0,-1 0 0 0 0,1-1 0 0 0,-1 1 1 0 0,-1-1-1 0 0,1-9 0 0 0,0 2-20 0 0,-1 1 20 0 0,0 10-9 0 0,-1 6-15 0 0,-13 35 174 0 0,3 6 95 0 0,8-35-190 0 0,0-1-1 0 0,1 1 0 0 0,0 0 1 0 0,-2 19-1 0 0,5-26-45 0 0,-1 1-1 0 0,0-1 1 0 0,1 0 0 0 0,-1 1 0 0 0,1-1-1 0 0,0 0 1 0 0,0 0 0 0 0,0 0 0 0 0,1 0-1 0 0,-1 0 1 0 0,1 0 0 0 0,-1 0 0 0 0,1 0-1 0 0,0 0 1 0 0,0-1 0 0 0,1 1 0 0 0,-1-1-1 0 0,0 0 1 0 0,4 3 0 0 0,-3-2-1 0 0,0-1 0 0 0,0 0 0 0 0,0 0 0 0 0,0 0 0 0 0,1-1 0 0 0,-1 1 0 0 0,0-1 0 0 0,1 0 0 0 0,-1 0 0 0 0,1 0 0 0 0,0 0 0 0 0,-1-1 0 0 0,1 1 0 0 0,0-1 0 0 0,-1 0 0 0 0,5 0 0 0 0,-1-1-4 0 0,-1 0 1 0 0,1-1-1 0 0,-1 0 1 0 0,1 0-1 0 0,-1 0 0 0 0,0-1 1 0 0,0 0-1 0 0,8-5 1 0 0,3-3-33 0 0,-1-2 1 0 0,0 0-1 0 0,-1 0 0 0 0,25-31 1 0 0,-22 22-28 0 0,-2 0 1 0 0,-1-1 0 0 0,-1-1-1 0 0,0 0 1 0 0,17-47 0 0 0,-13 18-1 0 0,21-101 1 0 0,-37 145 30 0 0,0 0-1 0 0,0 0 1 0 0,-2 0 0 0 0,1 0-1 0 0,-1-11 1 0 0,-24 65-154 0 0,0 20 199 0 0,-21 92-1 0 0,40-133-104 0 0,1 0-1 0 0,1 0 0 0 0,1 0 1 0 0,1 0-1 0 0,1 0 1 0 0,1 0-1 0 0,8 41 1 0 0,-1-40-930 0 0,-2-18 327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2.782"/>
    </inkml:context>
    <inkml:brush xml:id="br0">
      <inkml:brushProperty name="width" value="0.1" units="cm"/>
      <inkml:brushProperty name="height" value="0.1" units="cm"/>
    </inkml:brush>
  </inkml:definitions>
  <inkml:trace contextRef="#ctx0" brushRef="#br0">8 160 4904 0 0,'-3'-24'262'0'0,"0"-1"493"0"0,3 25-737 0 0,0-1 0 0 0,-1 1 0 0 0,1 0 0 0 0,0 0 0 0 0,0 0 0 0 0,0-1 0 0 0,0 1 0 0 0,0 0 0 0 0,0 0 0 0 0,0 0 0 0 0,0-1 0 0 0,0 1-1 0 0,0 0 1 0 0,0 0 0 0 0,0 0 0 0 0,0-1 0 0 0,0 1 0 0 0,0 0 0 0 0,0 0 0 0 0,0 0 0 0 0,0-1 0 0 0,0 1 0 0 0,0 0 0 0 0,0 0 0 0 0,0 0 0 0 0,1 0 0 0 0,-1-1 0 0 0,0 1 0 0 0,0 0 0 0 0,0 0-1 0 0,0 0 1 0 0,0 0 0 0 0,0-1 0 0 0,1 1 0 0 0,-1 0 0 0 0,0 0 0 0 0,0 0 0 0 0,0 0 0 0 0,1 0 0 0 0,-1 0 0 0 0,0 0 0 0 0,0 0 0 0 0,0 0 0 0 0,0-1 0 0 0,1 1 0 0 0,-1 0 0 0 0,0 0 0 0 0,0 0 0 0 0,0 0-1 0 0,1 0 1 0 0,-1 0 0 0 0,0 0 0 0 0,1 0 0 0 0,17 3 377 0 0,-2-1-450 0 0,71 0 124 0 0,-1-4-1 0 0,111-16 1 0 0,-180 15 25 0 0,-1 0 0 0 0,1-2 1 0 0,24-10-1 0 0,-39 14 325 0 0,-15-9-353 0 0,-38-29-33 0 0,50 38-29 0 0,0 0 0 0 0,-1 0 0 0 0,1 0 0 0 0,0 0 0 0 0,0 0 0 0 0,-1 0 0 0 0,1 1 0 0 0,-1-1 0 0 0,1 1 0 0 0,-1-1 0 0 0,1 1 0 0 0,-1-1 0 0 0,1 1 0 0 0,-1 0 0 0 0,1-1 0 0 0,-1 1 0 0 0,1 0 0 0 0,-4 0 0 0 0,-66-2 70 0 0,65 1-21 0 0,0 1-1 0 0,1 1 1 0 0,-1-1 0 0 0,0 1 0 0 0,1 0 0 0 0,-1 0-1 0 0,1 0 1 0 0,-1 1 0 0 0,1 0 0 0 0,-1 0 0 0 0,1 1 0 0 0,0-1-1 0 0,0 1 1 0 0,0 0 0 0 0,0 0 0 0 0,1 1 0 0 0,0 0-1 0 0,-8 8 2292 0 0,19 15-2033 0 0,24 89-39 0 0,-13-71-88 0 0,-3-27-31 0 0,-7-11-88 0 0,2 4-28 0 0,1-1 0 0 0,0-1 0 0 0,0 0 1 0 0,1 0-1 0 0,0-1 0 0 0,0-1 0 0 0,1 0 1 0 0,0-1-1 0 0,16 6 0 0 0,-20-9-470 0 0,0-1 0 0 0,1 0 0 0 0,-1 0 0 0 0,1-1 0 0 0,11 0 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6.156"/>
    </inkml:context>
    <inkml:brush xml:id="br0">
      <inkml:brushProperty name="width" value="0.1" units="cm"/>
      <inkml:brushProperty name="height" value="0.1" units="cm"/>
    </inkml:brush>
  </inkml:definitions>
  <inkml:trace contextRef="#ctx0" brushRef="#br0">5 967 5300 0 0,'-2'-14'462'0'0,"2"13"-393"0"0,0 0 1 0 0,0 0-1 0 0,0 0 1 0 0,0 0 0 0 0,0 0-1 0 0,0 0 1 0 0,-1 1-1 0 0,1-1 1 0 0,0 0 0 0 0,0 0-1 0 0,-1 0 1 0 0,1 0-1 0 0,0 0 1 0 0,-1-4 2100 0 0,1 5-2138 0 0,10 5 1064 0 0,-8-2-931 0 0,0 1 0 0 0,0 0 0 0 0,0-1 0 0 0,-1 1 0 0 0,1 0 0 0 0,-1 1 0 0 0,0-1 0 0 0,1 7 0 0 0,4 14 389 0 0,3 2-144 0 0,-9-22-341 0 0,1 0 0 0 0,1-1-1 0 0,-1 1 1 0 0,1 0 0 0 0,0 0 0 0 0,0-1 0 0 0,0 1 0 0 0,0-1-1 0 0,1 0 1 0 0,0 0 0 0 0,0 1 0 0 0,0-2 0 0 0,5 6 0 0 0,-7-14 140 0 0,1-1 1 0 0,0 1 0 0 0,0 0 0 0 0,0 0 0 0 0,5-8 0 0 0,-3 6-109 0 0,47-82 54 0 0,-10 18-175 0 0,91-152-124 0 0,-49 87 63 0 0,-71 115 71 0 0,47-73-22 0 0,-50 83 28 0 0,0 0 0 0 0,1 0-1 0 0,0 0 1 0 0,1 1 0 0 0,19-13-1 0 0,-29 22 1 0 0,0 0 0 0 0,0 1 0 0 0,0-1 0 0 0,0 1 0 0 0,0-1 0 0 0,0 1 0 0 0,0-1 0 0 0,0 1 0 0 0,0 0 0 0 0,0 0 0 0 0,0-1 0 0 0,0 1 0 0 0,0 0 0 0 0,0 0 0 0 0,1 0 0 0 0,-1 0 0 0 0,0 0-1 0 0,0 0 1 0 0,0 1 0 0 0,0-1 0 0 0,0 0 0 0 0,0 1 0 0 0,0-1 0 0 0,0 0 0 0 0,0 1 0 0 0,0-1 0 0 0,0 1 0 0 0,0 0 0 0 0,0-1 0 0 0,0 1 0 0 0,0 0 0 0 0,0 0 0 0 0,-1-1 0 0 0,1 1 0 0 0,0 0 0 0 0,0 0 0 0 0,-1 0 0 0 0,1 0-1 0 0,-1 0 1 0 0,2 2 0 0 0,3 6-8 0 0,-1 1-1 0 0,0-1 0 0 0,6 19 0 0 0,-2-3 42 0 0,1-6-4 0 0,0 2-7 0 0,1-1 0 0 0,14 21 1 0 0,-21-36-9 0 0,0 0 0 0 0,1-1 1 0 0,-1 0-1 0 0,1 0 1 0 0,0 0-1 0 0,0 0 0 0 0,0 0 1 0 0,1-1-1 0 0,-1 1 1 0 0,1-1-1 0 0,0-1 0 0 0,0 1 1 0 0,0-1-1 0 0,5 3 1 0 0,-7-5-6 0 0,1 1 1 0 0,-1-1-1 0 0,0 0 0 0 0,0 1 1 0 0,0-1-1 0 0,0-1 1 0 0,0 1-1 0 0,0 0 1 0 0,0-1-1 0 0,1 0 1 0 0,-1 1-1 0 0,0-1 0 0 0,-1 0 1 0 0,1-1-1 0 0,0 1 1 0 0,0 0-1 0 0,0-1 1 0 0,-1 0-1 0 0,1 1 1 0 0,-1-1-1 0 0,1 0 0 0 0,2-4 1 0 0,6-5-8 0 0,-2 0 0 0 0,1-1 1 0 0,11-20-1 0 0,-7 12-12 0 0,65-114-28 0 0,-60 97 9 0 0,1 2 1 0 0,2 1 0 0 0,47-57-1 0 0,-62 83 33 0 0,1 1-1 0 0,0 0 0 0 0,1 1 1 0 0,-1-1-1 0 0,1 2 1 0 0,0-1-1 0 0,1 1 0 0 0,-1 1 1 0 0,1 0-1 0 0,0 0 1 0 0,0 1-1 0 0,1 0 0 0 0,-1 1 1 0 0,12-1-1 0 0,-16 1 116 0 0,1 0 1 0 0,-1 0-1 0 0,0 0 1 0 0,0-1-1 0 0,0 1 0 0 0,0-1 1 0 0,0-1-1 0 0,0 1 1 0 0,6-6-1 0 0,19-11 270 0 0,16-8-178 0 0,-81 34-6355 0 0,20-2 4687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6.714"/>
    </inkml:context>
    <inkml:brush xml:id="br0">
      <inkml:brushProperty name="width" value="0.1" units="cm"/>
      <inkml:brushProperty name="height" value="0.1" units="cm"/>
    </inkml:brush>
  </inkml:definitions>
  <inkml:trace contextRef="#ctx0" brushRef="#br0">56 279 5789 0 0,'-7'-7'232'0'0,"1"0"1"0"0,0 0 0 0 0,0 0-1 0 0,0 0 1 0 0,1-1 0 0 0,0 0-1 0 0,-8-17 1 0 0,13 24-159 0 0,0 0 1 0 0,0 0-1 0 0,-1 0 0 0 0,1 0 0 0 0,0 0 1 0 0,0 0-1 0 0,0-1 0 0 0,0 1 1 0 0,0 0-1 0 0,0 0 0 0 0,0 0 0 0 0,1 0 1 0 0,-1 0-1 0 0,0 0 0 0 0,0 0 0 0 0,1-1 1 0 0,-1 1-1 0 0,1 0 0 0 0,-1 0 1 0 0,1 0-1 0 0,0 1 0 0 0,-1-1 0 0 0,1 0 1 0 0,0 0-1 0 0,0 0 0 0 0,-1 0 1 0 0,1 1-1 0 0,0-1 0 0 0,0 0 0 0 0,0 1 1 0 0,0-1-1 0 0,0 0 0 0 0,0 1 0 0 0,0-1 1 0 0,0 1-1 0 0,2-1 0 0 0,7-3 127 0 0,0 0 0 0 0,0 1 0 0 0,11-3 0 0 0,-8 3-10 0 0,193-50 574 0 0,-44 13-669 0 0,-84 16-76 0 0,23-7 208 0 0,-101 31-210 0 0,1 0 1 0 0,-1 0-1 0 0,0 0 0 0 0,1 0 1 0 0,-1-1-1 0 0,1 1 1 0 0,-1 0-1 0 0,1 0 0 0 0,-1 0 1 0 0,0 0-1 0 0,1 0 0 0 0,-1 0 1 0 0,1 0-1 0 0,-1 0 1 0 0,1 0-1 0 0,-1 0 0 0 0,1 0 1 0 0,-1 1-1 0 0,1-1 1 0 0,-1 0-1 0 0,0 0 0 0 0,1 0 1 0 0,-1 0-1 0 0,1 1 0 0 0,-1-1 1 0 0,0 0-1 0 0,1 1 1 0 0,-1-1-1 0 0,0 0 0 0 0,1 0 1 0 0,-1 1-1 0 0,0-1 1 0 0,1 1-1 0 0,-1-1 0 0 0,0 2 22 0 0,0-1 0 0 0,1 0 1 0 0,-1 1-1 0 0,-1-1 0 0 0,1 0 0 0 0,0 1 0 0 0,0-1 0 0 0,0 0 0 0 0,-1 0 0 0 0,1 1 0 0 0,0-1 0 0 0,-2 2 1 0 0,-22 42 667 0 0,20-39-592 0 0,-5 7-18 0 0,1 1 0 0 0,1 0 1 0 0,0 0-1 0 0,1 0 0 0 0,1 1 0 0 0,0 0 0 0 0,1 0 0 0 0,1 0 0 0 0,0 0 0 0 0,-1 18 0 0 0,4-14 47 0 0,1 1-1 0 0,0 0 1 0 0,1 0 0 0 0,1-1-1 0 0,1 1 1 0 0,1-1-1 0 0,1 0 1 0 0,9 22 0 0 0,-13-37-117 0 0,8 18 508 0 0,19 28 0 0 0,-17-39-45 0 0,-8-9-23 0 0,-7-1 561 0 0,3-1-1027 0 0,0 0 1 0 0,-1 0-1 0 0,1 0 1 0 0,0 0-1 0 0,0 0 1 0 0,0 0-1 0 0,0 0 1 0 0,0 0-1 0 0,0 0 0 0 0,0 0 1 0 0,0 0-1 0 0,0 0 1 0 0,0 0-1 0 0,0-1 1 0 0,0 1-1 0 0,0 0 1 0 0,0 0-1 0 0,0 0 1 0 0,0 0-1 0 0,0 0 0 0 0,0 0 1 0 0,0 0-1 0 0,0 0 1 0 0,0 0-1 0 0,0 0 1 0 0,0 0-1 0 0,0 0-1 0 0,0 0-1 0 0,0 0 1 0 0,0 0-1 0 0,1 0 1 0 0,-1 0-1 0 0,0 0 1 0 0,0 0-1 0 0,0-1 0 0 0,0 1 1 0 0,0 0-1 0 0,0 0 1 0 0,0 0-1 0 0,0 0 1 0 0,0 0-1 0 0,0 0 1 0 0,0 0-1 0 0,0 0 1 0 0,0 0-1 0 0,0 0 1 0 0,0 0-1 0 0,0 0 1 0 0,0 0-1 0 0,0 0 1 0 0,0-1-1 0 0,0 1 0 0 0,0 0-22 0 0,0 0 0 0 0,0-1 0 0 0,0 1-1 0 0,0 0 1 0 0,0 0 0 0 0,0-1 0 0 0,0 1-1 0 0,0 0 1 0 0,0-1 0 0 0,0 1 0 0 0,0 0-1 0 0,0 0 1 0 0,0-1 0 0 0,0 1 0 0 0,1 0-1 0 0,-1 0 1 0 0,0-1 0 0 0,0 1 0 0 0,0 0-1 0 0,0 0 1 0 0,1-1 0 0 0,-1 1 0 0 0,0 0-1 0 0,0 0 1 0 0,0 0 0 0 0,1 0 0 0 0,-1-1-1 0 0,0 1 1 0 0,0 0 0 0 0,1 0 0 0 0,-1 0-1 0 0,1-1-47 0 0,-1 1 0 0 0,0 0 0 0 0,0 0 0 0 0,0 0 0 0 0,0 0 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8.211"/>
    </inkml:context>
    <inkml:brush xml:id="br0">
      <inkml:brushProperty name="width" value="0.1" units="cm"/>
      <inkml:brushProperty name="height" value="0.1" units="cm"/>
    </inkml:brush>
  </inkml:definitions>
  <inkml:trace contextRef="#ctx0" brushRef="#br0">32 1076 2640 0 0,'-5'1'92'0'0,"-22"2"8188"0"0,29-22-7534 0 0,3 2 341 0 0,-5 11-961 0 0,11-65 110 0 0,-5 47-169 0 0,1-1 1 0 0,1 1-1 0 0,2 1 1 0 0,0 0 0 0 0,24-41-1 0 0,-15 29-25 0 0,14-28 349 0 0,-23 124-187 0 0,-9-54-201 0 0,0-1 0 0 0,1 1 1 0 0,0-1-1 0 0,0 0 0 0 0,1 0 0 0 0,0 0 1 0 0,0 0-1 0 0,0-1 0 0 0,5 7 1 0 0,-6-10-2 0 0,1 1 1 0 0,-1-1 0 0 0,1 1 0 0 0,0-1 0 0 0,0 0-1 0 0,-1 0 1 0 0,1-1 0 0 0,1 1 0 0 0,-1-1 0 0 0,0 1-1 0 0,0-1 1 0 0,0 0 0 0 0,1 0 0 0 0,-1 0-1 0 0,1-1 1 0 0,-1 1 0 0 0,1-1 0 0 0,6 0 0 0 0,-5 0-2 0 0,1-1 1 0 0,-1 0-1 0 0,1 0 0 0 0,-1 0 1 0 0,0-1-1 0 0,0 1 1 0 0,0-1-1 0 0,1 0 1 0 0,-2-1-1 0 0,1 0 1 0 0,0 1-1 0 0,0-1 1 0 0,-1-1-1 0 0,0 1 1 0 0,0-1-1 0 0,0 0 0 0 0,0 0 1 0 0,0 0-1 0 0,-1 0 1 0 0,4-6-1 0 0,7-11 8 0 0,-2 0 0 0 0,0-1 0 0 0,11-29-1 0 0,-12 26-25 0 0,-2 4-5 0 0,18-28-1 0 0,-22 41 20 0 0,0 1 0 0 0,1-1 0 0 0,0 1 0 0 0,0 1 0 0 0,1 0 0 0 0,12-10 0 0 0,-8 6 6 0 0,-10 8-3 0 0,1 1 1 0 0,-1-1-1 0 0,1 1 0 0 0,0-1 1 0 0,0 1-1 0 0,-1 0 1 0 0,1-1-1 0 0,4 0 0 0 0,0 31-30 0 0,-5-26 29 0 0,0 1 5 0 0,-1 1 0 0 0,2 0 0 0 0,-1 0 0 0 0,0 0 0 0 0,1-1 0 0 0,0 1 0 0 0,0-1 0 0 0,1 1 0 0 0,-1-1 0 0 0,6 7 0 0 0,-8-11-3 0 0,1 0-1 0 0,0 0 1 0 0,-1 0-1 0 0,1 0 1 0 0,0 0-1 0 0,-1 0 1 0 0,1 0 0 0 0,0 0-1 0 0,-1 0 1 0 0,1 0-1 0 0,-1 0 1 0 0,1 0-1 0 0,0 0 1 0 0,-1-1 0 0 0,1 1-1 0 0,-1 0 1 0 0,1-1-1 0 0,0 1 1 0 0,-1 0-1 0 0,1-1 1 0 0,-1 1 0 0 0,1 0-1 0 0,-1-1 1 0 0,1 1-1 0 0,-1-1 1 0 0,1 0-1 0 0,15-18 14 0 0,-10 12-11 0 0,10-8 2 0 0,-2-1 0 0 0,0-1 0 0 0,0 0 0 0 0,10-20 0 0 0,101-153-52 0 0,-55 86 31 0 0,-67 100 19 0 0,14-22 21 0 0,21-41 0 0 0,-16 38-21 0 0,-19 26-186 0 0,8-9-30 0 0,-7 2-3823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18.629"/>
    </inkml:context>
    <inkml:brush xml:id="br0">
      <inkml:brushProperty name="width" value="0.1" units="cm"/>
      <inkml:brushProperty name="height" value="0.1" units="cm"/>
    </inkml:brush>
  </inkml:definitions>
  <inkml:trace contextRef="#ctx0" brushRef="#br0">49 340 4964 0 0,'-2'-2'73'0'0,"-1"1"0"0"0,1-1 0 0 0,0 1 0 0 0,0-1 0 0 0,0 0 0 0 0,0 0 0 0 0,0 0 0 0 0,0 0 0 0 0,0 0 0 0 0,1-1 0 0 0,-3-2 0 0 0,-11-14 844 0 0,14 18-816 0 0,0-1 0 0 0,0 1 0 0 0,1-1 1 0 0,-1 1-1 0 0,0-1 0 0 0,1 0 0 0 0,-1 1 0 0 0,1-1 0 0 0,-1 0 0 0 0,1 0 0 0 0,0 1 0 0 0,0-1 0 0 0,0 0 0 0 0,0 0 0 0 0,0 1 0 0 0,0-4 0 0 0,7-30 964 0 0,-5 28-979 0 0,1 0 1 0 0,0 0 0 0 0,1 1 0 0 0,-1-1 0 0 0,1 1 0 0 0,0 0 0 0 0,1 0-1 0 0,0 0 1 0 0,-1 1 0 0 0,2 0 0 0 0,7-7 0 0 0,10-6-69 0 0,40-24 0 0 0,-18 13 43 0 0,-35 22-28 0 0,42-28-18 0 0,-47 33 86 0 0,-1-1 1 0 0,1 1-1 0 0,0 0 0 0 0,-1 0 1 0 0,1 0-1 0 0,0 1 1 0 0,0 0-1 0 0,1 0 1 0 0,4-1-1 0 0,-10 2-60 0 0,1 1 0 0 0,-1-1 0 0 0,0 0 0 0 0,0 0 0 0 0,1 1-1 0 0,-1-1 1 0 0,0 0 0 0 0,0 0 0 0 0,1 1 0 0 0,-1-1 0 0 0,0 0 0 0 0,0 1 0 0 0,0-1 0 0 0,0 0 0 0 0,1 1 0 0 0,-1-1-1 0 0,0 0 1 0 0,0 1 0 0 0,0-1 0 0 0,0 1 0 0 0,0-1 0 0 0,0 0 0 0 0,0 1 0 0 0,0-1 0 0 0,0 0 0 0 0,0 1-1 0 0,0-1 1 0 0,-1 1 0 0 0,-1 19 260 0 0,1-8-21 0 0,4 34 663 0 0,1 0 0 0 0,20 83-1 0 0,-8-54-318 0 0,-14-59-443 0 0,1 33 0 0 0,-8-21 123 0 0,5-28-282 0 0,1 0-86 0 0,-1 0 14 0 0,0 1 1 0 0,0-1 0 0 0,1 0-1 0 0,-1 0 1 0 0,0 0-1 0 0,0 1 1 0 0,1-1 0 0 0,-1 0-1 0 0,0 0 1 0 0,0 1 0 0 0,0-1-1 0 0,1 0 1 0 0,-1 0 0 0 0,0 1-1 0 0,0-1 1 0 0,0 0 0 0 0,0 1-1 0 0,0-1 1 0 0,0 0-1 0 0,0 1 1 0 0,0-1 0 0 0,0 0-1 0 0,0 0 1 0 0,0 1 0 0 0,0-1-1 0 0,0 0 1 0 0,0 1 0 0 0,0-1-1 0 0,0 0 1 0 0,0 1-1 0 0,0-1 1 0 0,0 0 0 0 0,0 1-1 0 0,-1-1 1 0 0,-6 13-2258 0 0,6-12 1951 0 0,-7 11-1460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9.321"/>
    </inkml:context>
    <inkml:brush xml:id="br0">
      <inkml:brushProperty name="width" value="0.1" units="cm"/>
      <inkml:brushProperty name="height" value="0.1" units="cm"/>
    </inkml:brush>
  </inkml:definitions>
  <inkml:trace contextRef="#ctx0" brushRef="#br0">46 47 4312 0 0,'-2'-5'58'0'0,"1"0"0"0"0,0 1-1 0 0,0-1 1 0 0,0 0 0 0 0,0 0-1 0 0,1 0 1 0 0,0-5 0 0 0,2 9 13 0 0,0 1 0 0 0,1-1 0 0 0,-1 1 0 0 0,0 0 0 0 0,0 0 0 0 0,0 0 0 0 0,0 0 0 0 0,0 0 0 0 0,1 0 0 0 0,1 1 0 0 0,-1 1-15 0 0,0-1 0 0 0,0 1 0 0 0,0 0 0 0 0,0 0 0 0 0,-1 0 0 0 0,1 0 0 0 0,-1 0 0 0 0,0 1 0 0 0,1-1 0 0 0,2 6 0 0 0,19 30 358 0 0,-12-12-144 0 0,-1-1-1 0 0,-1 2 0 0 0,-2 0 0 0 0,0 0 0 0 0,6 48 1 0 0,2 142 1107 0 0,-16-80 155 0 0,-37 266 0 0 0,-65 127 37 0 0,42-185-1516 0 0,60-343-125 0 0,0 0 0 0 0,-1 0-1 0 0,1-1 1 0 0,0 1 0 0 0,0 0 0 0 0,0 0 0 0 0,0-1 0 0 0,1 1-1 0 0,-1 0 1 0 0,0 0 0 0 0,1-1 0 0 0,-1 1 0 0 0,1 0-1 0 0,0-1 1 0 0,0 1 0 0 0,1 2 0 0 0,-2-4-7 0 0,0 0 0 0 0,1 1 0 0 0,-1-1 0 0 0,0 0 0 0 0,1 0 0 0 0,-1 1 0 0 0,0-1 0 0 0,1 0 0 0 0,-1 0 0 0 0,0 0 0 0 0,1 0-1 0 0,-1 0 1 0 0,0 0 0 0 0,1 0 0 0 0,-1 0 0 0 0,1 1 0 0 0,-1-1 0 0 0,0 0 0 0 0,1-1 0 0 0,-1 1 0 0 0,0 0 0 0 0,1 0 0 0 0,-1 0 0 0 0,1 0 0 0 0,-1 0 0 0 0,14-12-2182 0 0,-9 3 1029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00.982"/>
    </inkml:context>
    <inkml:brush xml:id="br0">
      <inkml:brushProperty name="width" value="0.1" units="cm"/>
      <inkml:brushProperty name="height" value="0.1" units="cm"/>
    </inkml:brush>
  </inkml:definitions>
  <inkml:trace contextRef="#ctx0" brushRef="#br0">8 0 5056 0 0,'-5'8'54'0'0,"3"-3"444"0"0,17 1 49 0 0,-13-5-517 0 0,127 53 828 0 0,-83-33-1860 0 0,95 29 0 0 0,-125-48 527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9.660"/>
    </inkml:context>
    <inkml:brush xml:id="br0">
      <inkml:brushProperty name="width" value="0.1" units="cm"/>
      <inkml:brushProperty name="height" value="0.1" units="cm"/>
    </inkml:brush>
  </inkml:definitions>
  <inkml:trace contextRef="#ctx0" brushRef="#br0">37 22 5420 0 0,'-6'-5'62'0'0,"-13"-9"204"0"0,19 14-259 0 0,-1-1 0 0 0,1 1 1 0 0,0 0-1 0 0,0 0 0 0 0,-1 0 0 0 0,1 0 1 0 0,0-1-1 0 0,0 1 0 0 0,-1 0 0 0 0,1 0 0 0 0,0 0 1 0 0,-1 0-1 0 0,1 0 0 0 0,0 0 0 0 0,0 0 1 0 0,-1 0-1 0 0,1 0 0 0 0,0 0 0 0 0,-1 0 1 0 0,1 0-1 0 0,0 0 0 0 0,-1 0 0 0 0,1 0 1 0 0,0 0-1 0 0,0 0 0 0 0,-1 0 0 0 0,1 1 1 0 0,0-1-1 0 0,-1 0 0 0 0,1 0 0 0 0,0 0 1 0 0,0 0-1 0 0,-1 1 0 0 0,1-1 0 0 0,0 0 1 0 0,0 0-1 0 0,0 0 0 0 0,-1 1 0 0 0,1-1 1 0 0,0 0-1 0 0,0 0 0 0 0,0 1 0 0 0,0-1 1 0 0,0 0-1 0 0,-1 1 0 0 0,1-1 0 0 0,0 0 1 0 0,0 0-1 0 0,0 1 0 0 0,0-1 0 0 0,0 0 1 0 0,0 1-1 0 0,0-1 0 0 0,0 0 0 0 0,0 1 1 0 0,0-1-1 0 0,0 0 0 0 0,0 0 0 0 0,1 1 1 0 0,-1 0 26 0 0,0 1 0 0 0,1-1 1 0 0,-1 0-1 0 0,1 0 0 0 0,0 0 1 0 0,-1 0-1 0 0,1 0 0 0 0,0 0 1 0 0,0 0-1 0 0,-1 0 0 0 0,1 0 1 0 0,0-1-1 0 0,0 1 0 0 0,0 0 1 0 0,0 0-1 0 0,0-1 0 0 0,0 1 1 0 0,0-1-1 0 0,0 1 0 0 0,1-1 1 0 0,-1 1-1 0 0,0-1 0 0 0,0 0 1 0 0,2 1-1 0 0,33 7 391 0 0,410 14 931 0 0,-230-18-1052 0 0,654 50 1090 0 0,-167-8-453 0 0,1-33-513 0 0,-656-14-418 0 0,-1 1 25 0 0,-1-1 0 0 0,1-3-1 0 0,66-14 1 0 0,-113 18-37 0 0,1 0 1 0 0,-1 0-1 0 0,0 0 1 0 0,1 0 0 0 0,-1 0-1 0 0,0 0 1 0 0,1 0-1 0 0,-1 0 1 0 0,0 0-1 0 0,1 0 1 0 0,-1 0 0 0 0,1 0-1 0 0,-1 0 1 0 0,0-1-1 0 0,1 1 1 0 0,-1 0-1 0 0,0 0 1 0 0,0 0-1 0 0,1 0 1 0 0,-1-1 0 0 0,0 1-1 0 0,1 0 1 0 0,-1 0-1 0 0,0-1 1 0 0,0 1-1 0 0,1 0 1 0 0,-1-1-1 0 0,0 1 1 0 0,0 0 0 0 0,0-1-1 0 0,0 1 1 0 0,1 0-1 0 0,-1-1 1 0 0,0 1-1 0 0,0 0 1 0 0,0-1 0 0 0,0 1-1 0 0,0 0 1 0 0,0-1-1 0 0,0 1 1 0 0,0 0-1 0 0,0-1 1 0 0,0 1-1 0 0,0-1 1 0 0,-17-12-231 0 0,-32-7-513 0 0,49 20 737 0 0,-123-40-2545 0 0,76 24 1343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0.575"/>
    </inkml:context>
    <inkml:brush xml:id="br0">
      <inkml:brushProperty name="width" value="0.1" units="cm"/>
      <inkml:brushProperty name="height" value="0.1" units="cm"/>
    </inkml:brush>
  </inkml:definitions>
  <inkml:trace contextRef="#ctx0" brushRef="#br0">1 102 3408 0 0,'0'1'9'0'0,"0"-1"-1"0"0,0 0 0 0 0,0 0 0 0 0,0 0 0 0 0,0 0 1 0 0,0 1-1 0 0,0-1 0 0 0,0 0 0 0 0,0 0 0 0 0,0 0 1 0 0,0 0-1 0 0,0 1 0 0 0,0-1 0 0 0,0 0 0 0 0,0 0 1 0 0,0 0-1 0 0,0 0 0 0 0,0 0 0 0 0,0 1 0 0 0,0-1 1 0 0,0 0-1 0 0,0 0 0 0 0,1 0 0 0 0,-1 0 0 0 0,0 0 1 0 0,0 0-1 0 0,0 1 0 0 0,0-1 0 0 0,0 0 0 0 0,0 0 1 0 0,1 0-1 0 0,-1 0 0 0 0,0 0 0 0 0,0 0 0 0 0,0 0 1 0 0,0 0-1 0 0,0 0 0 0 0,1 0 0 0 0,-1 0 0 0 0,0 0 1 0 0,0 0-1 0 0,0 0 0 0 0,1 0 0 0 0,12 2 264 0 0,17-2 100 0 0,457-20 712 0 0,0 23-1310 0 0,-215 1 327 0 0,668 18 200 0 0,299 0 282 0 0,-1212-22-565 0 0,214-6-81 0 0,-165 1 49 0 0,86-17 0 0 0,-143 19 67 0 0,0-1-1 0 0,0-1 1 0 0,-1 0 0 0 0,1-1-1 0 0,-1-1 1 0 0,-1-1-1 0 0,19-10 1 0 0,-35 17-41 0 0,0 1 0 0 0,-1-1 0 0 0,1 1 0 0 0,-1-1 0 0 0,1 1 0 0 0,-1-1 0 0 0,1 1 0 0 0,-1-1 0 0 0,1 1 0 0 0,-1-1 0 0 0,1 0 1 0 0,-1 1-1 0 0,0-1 0 0 0,1 0 0 0 0,-1 0 0 0 0,0 1 0 0 0,0-1 0 0 0,1 0 0 0 0,-1 0 0 0 0,0 1 0 0 0,0-1 0 0 0,0 0 0 0 0,0 0 0 0 0,0 1 0 0 0,0-3 0 0 0,-1 2 2 0 0,1 0 0 0 0,0 0-1 0 0,-1 0 1 0 0,1 0 0 0 0,-1 1-1 0 0,0-1 1 0 0,1 0 0 0 0,-1 0-1 0 0,0 0 1 0 0,1 0 0 0 0,-1 1-1 0 0,0-1 1 0 0,0 0 0 0 0,0 1 0 0 0,0-1-1 0 0,0 1 1 0 0,0-1 0 0 0,0 1-1 0 0,0-1 1 0 0,0 1 0 0 0,0-1-1 0 0,-1 1 1 0 0,-8-4-25 0 0,-1 1 1 0 0,0 1-1 0 0,0 0 1 0 0,0 0-1 0 0,0 1 0 0 0,0 0 1 0 0,0 1-1 0 0,0 0 1 0 0,-19 3-1 0 0,8 1-3 0 0,14-3 17 0 0,0 0-1 0 0,0 1 0 0 0,0-1 0 0 0,0 2 1 0 0,0-1-1 0 0,-9 5 0 0 0,15-5-1 0 0,0-1 0 0 0,1 0 0 0 0,-1 0-1 0 0,1 0 1 0 0,-1 1 0 0 0,1-1 0 0 0,0 1 0 0 0,-1-1-1 0 0,1 1 1 0 0,0-1 0 0 0,0 1 0 0 0,0 0 0 0 0,0 0-1 0 0,0 0 1 0 0,0-1 0 0 0,1 1 0 0 0,-1 0 0 0 0,1 0-1 0 0,-1 0 1 0 0,1 0 0 0 0,0 0 0 0 0,-1 0 0 0 0,1 0 0 0 0,0 0-1 0 0,1 0 1 0 0,-1 0 0 0 0,0 0 0 0 0,0 0 0 0 0,1 0-1 0 0,-1 0 1 0 0,2 3 0 0 0,0 1 14 0 0,0 0 1 0 0,1 0-1 0 0,-1 0 0 0 0,1 0 0 0 0,4 6 1 0 0,-5-10 32 0 0,0 1 0 0 0,-1-1 0 0 0,1 0 0 0 0,0 1 0 0 0,1-1 0 0 0,-1 0 1 0 0,0 0-1 0 0,0 0 0 0 0,1 0 0 0 0,0-1 0 0 0,-1 1 0 0 0,6 2 0 0 0,-6-3-18 0 0,0 0 0 0 0,-1 0-1 0 0,0 0 1 0 0,1 1 0 0 0,-1-1-1 0 0,0 0 1 0 0,1 1-1 0 0,-1-1 1 0 0,0 1 0 0 0,0-1-1 0 0,0 1 1 0 0,0 0 0 0 0,-1-1-1 0 0,1 1 1 0 0,0 0-1 0 0,-1 0 1 0 0,1 0 0 0 0,-1-1-1 0 0,1 1 1 0 0,-1 0 0 0 0,0 0-1 0 0,0 0 1 0 0,0 0-1 0 0,0 2 1 0 0,-3 49 638 0 0,-2 41 172 0 0,2-32-442 0 0,-51 609 2166 0 0,57-137-1050 0 0,6-310-1267 0 0,-18 60-89 0 0,8-271-156 0 0,0 1 0 0 0,0-1 1 0 0,-2 0-1 0 0,0 0 0 0 0,0 0 0 0 0,-1 0 1 0 0,0-1-1 0 0,-9 17 0 0 0,12-28 364 0 0,-2-10-282 0 0,-11-25 7 0 0,13 31-72 0 0,0 0 0 0 0,1 0 0 0 0,-1 0 0 0 0,1 0 0 0 0,0 0 0 0 0,0 0 0 0 0,0 0 0 0 0,0 0 0 0 0,1 0-1 0 0,-1 1 1 0 0,1-1 0 0 0,1-4 0 0 0,1-13 50 0 0,-2 15-27 0 0,-1 0 1 0 0,-1 0-1 0 0,1 1 0 0 0,-1-1 1 0 0,0 0-1 0 0,0 1 0 0 0,0-1 1 0 0,0 0-1 0 0,-3-4 0 0 0,2 6-30 0 0,1 1-1 0 0,-1 0 0 0 0,0 0 1 0 0,1 0-1 0 0,-1 0 0 0 0,0 0 0 0 0,0 0 1 0 0,0 0-1 0 0,-1 1 0 0 0,1-1 1 0 0,0 1-1 0 0,-1 0 0 0 0,1-1 0 0 0,-1 1 1 0 0,1 0-1 0 0,-1 0 0 0 0,0 1 1 0 0,-2-2-1 0 0,-22-3-41 0 0,0 1 1 0 0,0 1-1 0 0,-33 0 1 0 0,-85 9-312 0 0,81-3 18 0 0,-271 10-2808 0 0,195-9 1382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3.391"/>
    </inkml:context>
    <inkml:brush xml:id="br0">
      <inkml:brushProperty name="width" value="0.1" units="cm"/>
      <inkml:brushProperty name="height" value="0.1" units="cm"/>
    </inkml:brush>
  </inkml:definitions>
  <inkml:trace contextRef="#ctx0" brushRef="#br0">102 256 6753 0 0,'-1'-9'-44'0'0,"1"8"48"0"0,-1 1-1 0 0,1 0 1 0 0,0-1-1 0 0,0 1 1 0 0,0-1-1 0 0,0 1 1 0 0,0-1-1 0 0,0 1 1 0 0,0 0-1 0 0,0-1 0 0 0,0 1 1 0 0,0-1-1 0 0,1 1 1 0 0,-1-1-1 0 0,0 1 1 0 0,0 0-1 0 0,0-1 1 0 0,0 1-1 0 0,1-1 1 0 0,-1 1-1 0 0,0 0 1 0 0,0-1-1 0 0,1 1 1 0 0,-1 0-1 0 0,0-1 1 0 0,1 1-1 0 0,-1 0 1 0 0,0-1 0 0 0,1 1-1 0 0,-1 0 1 0 0,0 0-1 0 0,0 0 1 0 0,0 0 0 0 0,0-1-1 0 0,0 1 1 0 0,0 0 0 0 0,1 0-1 0 0,-1 0 1 0 0,0-1-1 0 0,0 1 1 0 0,0 0 0 0 0,0 0-1 0 0,0 0 1 0 0,0-1 0 0 0,0 1-1 0 0,0 0 1 0 0,0 0-1 0 0,0 0 1 0 0,0-1 0 0 0,0 1-1 0 0,0 0 1 0 0,0 0 0 0 0,0 0-1 0 0,0-1 1 0 0,0 1-1 0 0,0 0 1 0 0,0 0 0 0 0,-1 0-1 0 0,1-1 1 0 0,0 1 0 0 0,0-2 134 0 0,-1 2-99 0 0,1 1-1 0 0,-1-1 1 0 0,1 1-1 0 0,-1-1 1 0 0,0 1-1 0 0,1-1 1 0 0,-1 1-1 0 0,1-1 1 0 0,-1 1-1 0 0,1-1 1 0 0,0 1-1 0 0,-1-1 1 0 0,1 1-1 0 0,-1 0 0 0 0,1-1 1 0 0,0 1-1 0 0,0 0 1 0 0,-1 0-1 0 0,1-1 1 0 0,0 1-1 0 0,0 0 1 0 0,0-1-1 0 0,0 1 1 0 0,0 0-1 0 0,0 0 1 0 0,0 29 970 0 0,0 8-253 0 0,-9 15-310 0 0,1-5-152 0 0,-1-1 0 0 0,-3 1 0 0 0,-30 78-1 0 0,27-77-64 0 0,19-61-72 0 0,0 0 0 0 0,-1 1 0 0 0,-1-1 1 0 0,0 0-1 0 0,0 0 0 0 0,-1-13 0 0 0,4-26-194 0 0,48-195-71 0 0,-41 206 73 0 0,1 2-1 0 0,2 0 0 0 0,1 0 0 0 0,25-39 0 0 0,-38 72 25 0 0,-1 1 2 0 0,0-1-1 0 0,1 1 0 0 0,-1 0 0 0 0,1 1 1 0 0,0-1-1 0 0,0 0 0 0 0,0 1 1 0 0,0 0-1 0 0,1-1 0 0 0,-1 1 1 0 0,1 1-1 0 0,0-1 0 0 0,6-3 0 0 0,-8 6 6 0 0,-1 0 0 0 0,0 0-1 0 0,0 0 1 0 0,0 0-1 0 0,0 1 1 0 0,0-1 0 0 0,1 1-1 0 0,-1-1 1 0 0,0 0-1 0 0,0 1 1 0 0,0 0-1 0 0,0-1 1 0 0,0 1 0 0 0,0 0-1 0 0,-1-1 1 0 0,1 1-1 0 0,0 0 1 0 0,0 0-1 0 0,0 0 1 0 0,-1 0 0 0 0,1-1-1 0 0,0 1 1 0 0,-1 0-1 0 0,1 0 1 0 0,-1 1 0 0 0,1-1-1 0 0,-1 0 1 0 0,1 0-1 0 0,-1 2 1 0 0,12 35 4 0 0,-12-38 0 0 0,60 337 1191 0 0,-58-327-1155 0 0,3 23 184 0 0,17 60-1 0 0,-17-78-476 0 0,1 0 0 0 0,0-1 0 0 0,1 0 1 0 0,0 0-1 0 0,1-1 0 0 0,13 16 0 0 0,-2-2-1947 0 0,-10-15 759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4.052"/>
    </inkml:context>
    <inkml:brush xml:id="br0">
      <inkml:brushProperty name="width" value="0.1" units="cm"/>
      <inkml:brushProperty name="height" value="0.1" units="cm"/>
    </inkml:brush>
  </inkml:definitions>
  <inkml:trace contextRef="#ctx0" brushRef="#br0">8 200 7969 0 0,'0'0'3'0'0,"0"1"0"0"0,0-1 0 0 0,0 0 1 0 0,1 0-1 0 0,-1 0 0 0 0,0 1 0 0 0,0-1 1 0 0,0 0-1 0 0,0 0 0 0 0,0 0 0 0 0,0 0 0 0 0,0 1 1 0 0,0-1-1 0 0,0 0 0 0 0,0 0 0 0 0,0 0 1 0 0,0 1-1 0 0,0-1 0 0 0,0 0 0 0 0,0 0 1 0 0,0 0-1 0 0,-1 0 0 0 0,1 1 0 0 0,0-1 0 0 0,0 0 1 0 0,0 0-1 0 0,0 0 0 0 0,0 0 0 0 0,0 1 1 0 0,0-1-1 0 0,-1 0 0 0 0,1 0 0 0 0,0 0 1 0 0,0 0-1 0 0,0 0 0 0 0,0 0 0 0 0,0 0 0 0 0,-1 1 1 0 0,1-1-1 0 0,0 0 0 0 0,0 0 0 0 0,0 0 1 0 0,0 0-1 0 0,-1 0 0 0 0,1 0 0 0 0,0 0 1 0 0,0 0-1 0 0,0 0 0 0 0,-1 0 0 0 0,1 0 0 0 0,0 0 1 0 0,0 0-1 0 0,0 0 0 0 0,-1 0 0 0 0,1 0 1 0 0,0 0-1 0 0,0 0 0 0 0,0 0 0 0 0,0 0 1 0 0,-1-1-1 0 0,1 1 0 0 0,0 0 0 0 0,0 0 0 0 0,0 0 1 0 0,0 0-1 0 0,-1 0 0 0 0,1-1 8 0 0,0 1-1 0 0,0 0 1 0 0,0-1-1 0 0,0 1 1 0 0,0-1-1 0 0,-1 1 1 0 0,1 0-1 0 0,0-1 1 0 0,0 1-1 0 0,0 0 1 0 0,0-1-1 0 0,0 1 1 0 0,0-1-1 0 0,1 1 1 0 0,-1 0-1 0 0,0-1 1 0 0,0 1 0 0 0,0 0-1 0 0,0-1 1 0 0,0 1-1 0 0,0 0 1 0 0,1-1-1 0 0,-1 1 1 0 0,0 0-1 0 0,0-1 1 0 0,0 1-1 0 0,1 0 1 0 0,-1-1-1 0 0,0 1 1 0 0,1 0-1 0 0,-1 0 1 0 0,0-1-1 0 0,0 1 1 0 0,1 0-1 0 0,-1 0 1 0 0,0 0-1 0 0,1 0 1 0 0,-1-1 0 0 0,1 1-1 0 0,-1 0 1 0 0,0 0-1 0 0,1 0 1 0 0,-1 0-1 0 0,49-23 645 0 0,42-17-496 0 0,-71 33-168 0 0,198-83 1019 0 0,-217 90-996 0 0,-1 0-1 0 0,0 0 1 0 0,1 0 0 0 0,-1 0 0 0 0,0 0-1 0 0,0 0 1 0 0,1 0 0 0 0,-1 0 0 0 0,0 0-1 0 0,0 0 1 0 0,1 0 0 0 0,-1 1 0 0 0,0-1-1 0 0,0 0 1 0 0,1 0 0 0 0,-1 0 0 0 0,0 0-1 0 0,0 0 1 0 0,0 1 0 0 0,1-1 0 0 0,-1 0-1 0 0,0 0 1 0 0,0 0 0 0 0,0 1 0 0 0,1-1-1 0 0,-1 0 1 0 0,0 0 0 0 0,0 1-1 0 0,0-1 1 0 0,0 0 0 0 0,0 0 0 0 0,0 1-1 0 0,0-1 1 0 0,0 0 0 0 0,0 0 0 0 0,0 1-1 0 0,6 20 300 0 0,0 28 113 0 0,-6-42-314 0 0,4 125 701 0 0,-4-87-696 0 0,7 65 0 0 0,-5-100-69 0 0,-2-22-40 0 0,1-5-28 0 0,2-7 23 0 0,2 1 0 0 0,1 0 1 0 0,12-34-1 0 0,5-18-32 0 0,-18 57 21 0 0,-1 1 0 0 0,2 0 1 0 0,0 0-1 0 0,1 0 1 0 0,1 1-1 0 0,12-19 1 0 0,-19 33 4 0 0,-1 1 1 0 0,1 0-1 0 0,0 0 0 0 0,0-1 1 0 0,0 1-1 0 0,0 0 1 0 0,0 0-1 0 0,0 0 0 0 0,0 0 1 0 0,0 0-1 0 0,1 1 1 0 0,-1-1-1 0 0,0 0 0 0 0,1 0 1 0 0,-1 1-1 0 0,0-1 1 0 0,1 1-1 0 0,1-1 0 0 0,-2 1 1 0 0,-1 1-1 0 0,1-1 0 0 0,0 0 0 0 0,0 1 0 0 0,0-1 0 0 0,0 0 0 0 0,-1 1 0 0 0,1-1 0 0 0,0 1 0 0 0,0-1 1 0 0,-1 1-1 0 0,1 0 0 0 0,0-1 0 0 0,-1 1 0 0 0,1 0 0 0 0,-1 0 0 0 0,1-1 0 0 0,-1 1 0 0 0,1 0 0 0 0,-1 0 1 0 0,0 0-1 0 0,1-1 0 0 0,-1 1 0 0 0,0 0 0 0 0,1 0 0 0 0,-1 0 0 0 0,0 2 0 0 0,35 149 24 0 0,-24-97 11 0 0,-2-28 2 0 0,-8-27-33 0 0,-1 0 1 0 0,0 1-1 0 0,0-1 1 0 0,0 0 0 0 0,0 0-1 0 0,1 1 1 0 0,-1-1-1 0 0,0 0 1 0 0,0 0-1 0 0,1 1 1 0 0,-1-1-1 0 0,0 0 1 0 0,0 0-1 0 0,1 0 1 0 0,-1 0-1 0 0,0 1 1 0 0,0-1-1 0 0,1 0 1 0 0,-1 0-1 0 0,0 0 1 0 0,1 0 0 0 0,-1 0-1 0 0,0 0 1 0 0,1 0-1 0 0,-1 0 1 0 0,0 0-1 0 0,1 0 1 0 0,0 0-1 0 0,-1-1 1 0 0,1 1 0 0 0,0-1-1 0 0,0 1 1 0 0,-1-1 0 0 0,1 1 0 0 0,-1-1-1 0 0,1 1 1 0 0,-1-1 0 0 0,1 0-1 0 0,-1 0 1 0 0,1 1 0 0 0,-1-1-1 0 0,1 0 1 0 0,0-1 0 0 0,13-24-5 0 0,22-30 1 0 0,8-12-3 0 0,-31 45 1 0 0,2 0-1 0 0,30-36 1 0 0,-44 58 0 0 0,1-1-1 0 0,-1 1 1 0 0,0-1-1 0 0,1 1 1 0 0,-1-1-1 0 0,1 1 1 0 0,0 0-1 0 0,-1 0 1 0 0,1 0 0 0 0,0 0-1 0 0,0 0 1 0 0,0 0-1 0 0,-1 1 1 0 0,1-1-1 0 0,0 1 1 0 0,0-1-1 0 0,0 1 1 0 0,0 0-1 0 0,0-1 1 0 0,0 1 0 0 0,4 1-1 0 0,-4-1 3 0 0,-1 1 0 0 0,1-1 0 0 0,-1 1 0 0 0,0 0 0 0 0,1-1-1 0 0,-1 1 1 0 0,0 0 0 0 0,1 0 0 0 0,-1 0 0 0 0,0 0 0 0 0,0 0 0 0 0,0 0 0 0 0,0 0-1 0 0,0 1 1 0 0,0-1 0 0 0,0 0 0 0 0,0 1 0 0 0,-1-1 0 0 0,1 0 0 0 0,0 1 0 0 0,-1-1 0 0 0,1 1-1 0 0,-1-1 1 0 0,0 1 0 0 0,1-1 0 0 0,-1 1 0 0 0,0-1 0 0 0,0 3 0 0 0,3 35 41 0 0,-2 1-1 0 0,-6 52 1 0 0,1-30 2 0 0,3-48-291 0 0,2 0 1 0 0,0-1 0 0 0,0 1 0 0 0,1 0-1 0 0,1 0 1 0 0,0-1 0 0 0,1 0 0 0 0,7 18 0 0 0,-8-27-687 0 0,1-3-185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4.411"/>
    </inkml:context>
    <inkml:brush xml:id="br0">
      <inkml:brushProperty name="width" value="0.1" units="cm"/>
      <inkml:brushProperty name="height" value="0.1" units="cm"/>
    </inkml:brush>
  </inkml:definitions>
  <inkml:trace contextRef="#ctx0" brushRef="#br0">67 54 7197 0 0,'-20'-6'-40'0'0,"15"5"195"0"0,1 0 0 0 0,0 0-1 0 0,-1-1 1 0 0,1 1-1 0 0,0-1 1 0 0,0 0 0 0 0,-7-4-1 0 0,10 5-122 0 0,1 1 0 0 0,-1 0 1 0 0,1 0-1 0 0,0-1 0 0 0,-1 1 0 0 0,1 0 0 0 0,0 0 0 0 0,0-1 0 0 0,-1 1 1 0 0,1 0-1 0 0,0-1 0 0 0,0 1 0 0 0,-1 0 0 0 0,1-1 0 0 0,0 1 1 0 0,0-1-1 0 0,0 1 0 0 0,0 0 0 0 0,0-1 0 0 0,-1 1 0 0 0,1-1 0 0 0,0 1 1 0 0,0 0-1 0 0,0-1 0 0 0,0 1 0 0 0,0-1 0 0 0,0 1 0 0 0,0 0 1 0 0,0-1-1 0 0,1 1 0 0 0,-1-1 0 0 0,0 1 0 0 0,0-1 0 0 0,13-8 544 0 0,19 1-127 0 0,-8 7-229 0 0,42 4-1 0 0,-19 0-132 0 0,-18-2-73 0 0,51 10-1 0 0,-79-11-12 0 0,0 0 0 0 0,0 0-1 0 0,0 1 1 0 0,0-1 0 0 0,0 0 0 0 0,0 1-1 0 0,0-1 1 0 0,0 0 0 0 0,0 1 0 0 0,0-1 0 0 0,0 1-1 0 0,0-1 1 0 0,-1 1 0 0 0,1 0 0 0 0,0-1-1 0 0,0 1 1 0 0,-1 0 0 0 0,1 0 0 0 0,0-1 0 0 0,-1 1-1 0 0,1 0 1 0 0,-1 0 0 0 0,2 2 0 0 0,-2-2 4 0 0,0 1 0 0 0,0-1 0 0 0,0 1 1 0 0,0-1-1 0 0,0 1 0 0 0,0-1 1 0 0,0 1-1 0 0,-1-1 0 0 0,1 1 0 0 0,0-1 1 0 0,-1 1-1 0 0,1-1 0 0 0,-1 0 0 0 0,-1 3 1 0 0,-4 5 51 0 0,0 1 1 0 0,-1-1 0 0 0,-13 13-1 0 0,12-12 6 0 0,-6 7 63 0 0,-76 98 675 0 0,79-98-615 0 0,1-1 0 0 0,0 1 0 0 0,2 1 0 0 0,0 0 0 0 0,-8 25 0 0 0,15-39-151 0 0,0 0 0 0 0,1 0 0 0 0,-1-1 0 0 0,1 1 0 0 0,0 0 0 0 0,0 0 0 0 0,1-1 0 0 0,-1 1 0 0 0,1 0 0 0 0,-1-1 0 0 0,1 1 0 0 0,0 0 0 0 0,1-1 0 0 0,-1 1 0 0 0,1-1 0 0 0,-1 1 0 0 0,1-1 0 0 0,0 0-1 0 0,0 0 1 0 0,0 0 0 0 0,1 0 0 0 0,-1 0 0 0 0,4 2 0 0 0,-3-1-46 0 0,1-1 0 0 0,0 0 0 0 0,0 0 0 0 0,0 0 0 0 0,1 0 0 0 0,-1-1 0 0 0,1 0 0 0 0,-1 0 0 0 0,1 0 0 0 0,0 0-1 0 0,0-1 1 0 0,0 0 0 0 0,0 0 0 0 0,0 0 0 0 0,0-1 0 0 0,8 1 0 0 0,-4-2-254 0 0,0 0 1 0 0,0-1-1 0 0,0 0 1 0 0,0-1-1 0 0,0 1 0 0 0,0-2 1 0 0,9-4-1 0 0,-14 6-51 0 0,0 0-1 0 0,0 0 0 0 0,0-1 1 0 0,0 1-1 0 0,-1-1 1 0 0,1 0-1 0 0,-1 0 1 0 0,1-1-1 0 0,-1 1 0 0 0,0-1 1 0 0,-1 1-1 0 0,1-1 1 0 0,-1 0-1 0 0,1 0 0 0 0,-1 0 1 0 0,2-6-1 0 0,-2-1-813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4.740"/>
    </inkml:context>
    <inkml:brush xml:id="br0">
      <inkml:brushProperty name="width" value="0.1" units="cm"/>
      <inkml:brushProperty name="height" value="0.1" units="cm"/>
    </inkml:brush>
  </inkml:definitions>
  <inkml:trace contextRef="#ctx0" brushRef="#br0">35 87 6437 0 0,'-11'-2'34'0'0,"-10"-4"411"0"0,18 0-35 0 0,13-1 127 0 0,17-8 693 0 0,47-19-1 0 0,-63 30-1262 0 0,1 1 0 0 0,-1 0 0 0 0,1 1 0 0 0,-1 0 1 0 0,1 0-1 0 0,-1 2 0 0 0,21 0 0 0 0,-15 1-650 0 0,-3 1-236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5.191"/>
    </inkml:context>
    <inkml:brush xml:id="br0">
      <inkml:brushProperty name="width" value="0.1" units="cm"/>
      <inkml:brushProperty name="height" value="0.1" units="cm"/>
    </inkml:brush>
  </inkml:definitions>
  <inkml:trace contextRef="#ctx0" brushRef="#br0">2463 96 6753 0 0,'1'-8'81'0'0,"2"0"1"0"0,-1 1 0 0 0,1-1 0 0 0,6-12 0 0 0,-7 16 114 0 0,0 0-1 0 0,1 0 1 0 0,-1 1 0 0 0,1-1 0 0 0,-1 1 0 0 0,1-1 0 0 0,0 1 0 0 0,0 0-1 0 0,0 0 1 0 0,7-4 0 0 0,-10 7-159 0 0,1 0-1 0 0,-1-1 1 0 0,1 1 0 0 0,0 0-1 0 0,-1 0 1 0 0,1-1 0 0 0,-1 1-1 0 0,1 0 1 0 0,0 0-1 0 0,-1 0 1 0 0,1 0 0 0 0,0 0-1 0 0,-1 0 1 0 0,1 0 0 0 0,0 0-1 0 0,-1 0 1 0 0,1 0-1 0 0,0 0 1 0 0,-1 0 0 0 0,1 1-1 0 0,0-1 1 0 0,-1 0 0 0 0,1 0-1 0 0,-1 1 1 0 0,1-1 0 0 0,0 1-1 0 0,0 0 5 0 0,0 0 0 0 0,0 0 0 0 0,0 1 0 0 0,0-1 0 0 0,0 0-1 0 0,0 0 1 0 0,-1 1 0 0 0,1-1 0 0 0,0 1 0 0 0,-1-1 0 0 0,1 2 0 0 0,3 38 467 0 0,-5-12-186 0 0,-1 0 1 0 0,-2-1 0 0 0,-1 1 0 0 0,-12 40 0 0 0,-47 109 960 0 0,28-82-615 0 0,19-51-448 0 0,-1 0 0 0 0,-3-2 0 0 0,-33 52 0 0 0,37-69-178 0 0,-1-1 0 0 0,-1-1 0 0 0,-1-1 0 0 0,-1-1-1 0 0,-1 0 1 0 0,-32 22 0 0 0,20-19-16 0 0,-1-2-1 0 0,-2-2 1 0 0,0-1 0 0 0,-1-2-1 0 0,0-1 1 0 0,-2-2 0 0 0,0-2-1 0 0,0-2 1 0 0,-1-2 0 0 0,-48 6-1 0 0,-532 7-73 0 0,181-15 81 0 0,-115 37 48 0 0,506-38-97 0 0,45-6-508 0 0,9-4-68 0 0,8-6-247 0 0,4-10-547 0 0,-6 6 101 0 0,1 1 0 0 0,1 0 0 0 0,25-21 0 0 0,-21 20 169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5.532"/>
    </inkml:context>
    <inkml:brush xml:id="br0">
      <inkml:brushProperty name="width" value="0.1" units="cm"/>
      <inkml:brushProperty name="height" value="0.1" units="cm"/>
    </inkml:brush>
  </inkml:definitions>
  <inkml:trace contextRef="#ctx0" brushRef="#br0">217 22 6597 0 0,'0'-1'33'0'0,"0"0"1"0"0,0 1 0 0 0,0-1 0 0 0,1 0-1 0 0,-1 0 1 0 0,0 0 0 0 0,1 1 0 0 0,-1-1-1 0 0,0 0 1 0 0,1 0 0 0 0,-1 1 0 0 0,1-1 0 0 0,-1 0-1 0 0,1 1 1 0 0,0-1 0 0 0,-1 0 0 0 0,1 1-1 0 0,-1-1 1 0 0,1 1 0 0 0,0-1 0 0 0,0 1-1 0 0,-1-1 1 0 0,1 1 0 0 0,1-1 0 0 0,-2 1-4 0 0,0 0 1 0 0,0 0 0 0 0,0 0-1 0 0,0 0 1 0 0,0 0-1 0 0,-1 0 1 0 0,1 0 0 0 0,0 0-1 0 0,0 0 1 0 0,0 0-1 0 0,0-1 1 0 0,0 1 0 0 0,0 0-1 0 0,0 0 1 0 0,0 0 0 0 0,0 0-1 0 0,0 0 1 0 0,0 0-1 0 0,0 0 1 0 0,0 0 0 0 0,0-1-1 0 0,0 1 1 0 0,0 0 0 0 0,0 0-1 0 0,0 0 1 0 0,0 0-1 0 0,0 0 1 0 0,0 0 0 0 0,0-1-1 0 0,0 1 1 0 0,0 0-1 0 0,0 0 1 0 0,0 0 0 0 0,0 0-1 0 0,0 0 1 0 0,0 0 0 0 0,0 0-1 0 0,0 0 1 0 0,0-1-1 0 0,0 1 1 0 0,0 0 0 0 0,0 0-1 0 0,0 0 1 0 0,0 0 0 0 0,1 0-1 0 0,-1 0 1 0 0,0 0-1 0 0,0 0 1 0 0,0 0 0 0 0,0 0-1 0 0,0-1 1 0 0,-39 41 922 0 0,12-16-921 0 0,0-1-1 0 0,-1-1 0 0 0,-2-1 1 0 0,-46 24-1 0 0,76-45-26 0 0,-1 1 0 0 0,1-1 1 0 0,0 0-1 0 0,0 0 0 0 0,0 0 0 0 0,0 0 1 0 0,0 0-1 0 0,0 0 0 0 0,0 0 0 0 0,-1 1 1 0 0,1-1-1 0 0,0 0 0 0 0,0 0 0 0 0,0 0 1 0 0,0 0-1 0 0,0 0 0 0 0,0 1 0 0 0,0-1 1 0 0,0 0-1 0 0,0 0 0 0 0,0 0 0 0 0,0 0 1 0 0,0 0-1 0 0,0 1 0 0 0,0-1 0 0 0,0 0 1 0 0,0 0-1 0 0,0 0 0 0 0,0 0 0 0 0,0 1 1 0 0,0-1-1 0 0,0 0 0 0 0,0 0 0 0 0,0 0 1 0 0,0 0-1 0 0,1 0 0 0 0,-1 0 0 0 0,0 1 1 0 0,0-1-1 0 0,0 0 0 0 0,8 9 325 0 0,20 12 407 0 0,-14-10-403 0 0,185 179 1340 0 0,-142-138-3041 0 0,-43-36 250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8.504"/>
    </inkml:context>
    <inkml:brush xml:id="br0">
      <inkml:brushProperty name="width" value="0.1" units="cm"/>
      <inkml:brushProperty name="height" value="0.1" units="cm"/>
    </inkml:brush>
  </inkml:definitions>
  <inkml:trace contextRef="#ctx0" brushRef="#br0">31 247 6001 0 0,'-2'-5'326'0'0,"0"-1"0"0"0,1 0 0 0 0,-1 1 0 0 0,1-1 1 0 0,0 0-1 0 0,0-8 0 0 0,1 10 642 0 0,1 6-317 0 0,1 12-16 0 0,1 23-75 0 0,-13 274 1567 0 0,1 2-1835 0 0,8-301-4191 0 0,0-34 3206 0 0,-2-60 868 0 0,1-55-405 0 0,17-126-266 0 0,-10 219 467 0 0,-1 7 34 0 0,1-19 27 0 0,2 0 1 0 0,22-84-1 0 0,-27 136 20 0 0,-1-1-1 0 0,1 1 0 0 0,0 0 0 0 0,0-1 0 0 0,0 1 0 0 0,6-7 0 0 0,-8 10-32 0 0,1 0 0 0 0,0 1 0 0 0,-1-1-1 0 0,1 0 1 0 0,0 1 0 0 0,0-1 0 0 0,-1 0 0 0 0,1 1 0 0 0,0-1 0 0 0,0 1 0 0 0,0-1-1 0 0,0 1 1 0 0,0 0 0 0 0,-1-1 0 0 0,1 1 0 0 0,0 0 0 0 0,0 0 0 0 0,0 0 0 0 0,0-1 0 0 0,0 1-1 0 0,0 0 1 0 0,0 0 0 0 0,0 0 0 0 0,0 1 0 0 0,0-1 0 0 0,0 0 0 0 0,0 0 0 0 0,0 0-1 0 0,0 1 1 0 0,0-1 0 0 0,0 0 0 0 0,-1 1 0 0 0,1-1 0 0 0,0 1 0 0 0,0-1 0 0 0,0 1 0 0 0,-1 0-1 0 0,1-1 1 0 0,1 2 0 0 0,10 9 177 0 0,0 1 0 0 0,-1 0 1 0 0,-1 1-1 0 0,0 0 0 0 0,14 25 0 0 0,34 80 717 0 0,-35-69-531 0 0,30 58 248 0 0,46 102-557 0 0,-97-205-350 0 0,1 2 330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9.156"/>
    </inkml:context>
    <inkml:brush xml:id="br0">
      <inkml:brushProperty name="width" value="0.1" units="cm"/>
      <inkml:brushProperty name="height" value="0.1" units="cm"/>
    </inkml:brush>
  </inkml:definitions>
  <inkml:trace contextRef="#ctx0" brushRef="#br0">17 300 5601 0 0,'-1'0'19'0'0,"0"-1"1"0"0,0 0-1 0 0,0 0 1 0 0,0 1-1 0 0,0-1 1 0 0,0 0 0 0 0,0 0-1 0 0,0 0 1 0 0,0 0-1 0 0,0 0 1 0 0,1 0 0 0 0,-1 0-1 0 0,0 0 1 0 0,1 0-1 0 0,-1-1 1 0 0,1 1 0 0 0,-1 0-1 0 0,1 0 1 0 0,0 0-1 0 0,-1-1 1 0 0,1 1 0 0 0,0 0-1 0 0,0-1 1 0 0,0 1-1 0 0,0 0 1 0 0,0 0 0 0 0,0-1-1 0 0,0 1 1 0 0,0 0-1 0 0,1 0 1 0 0,-1-1-1 0 0,1 1 1 0 0,-1 0 0 0 0,0 0-1 0 0,1 0 1 0 0,0-1-1 0 0,-1 1 1 0 0,2-2 0 0 0,2-1 26 0 0,-1-1 0 0 0,0 1 0 0 0,1 0 1 0 0,0 0-1 0 0,0 0 0 0 0,0 1 0 0 0,1-1 0 0 0,4-2 1 0 0,9-5-48 0 0,1 2 0 0 0,0 0 0 0 0,1 1 1 0 0,23-6-1 0 0,87-17-318 0 0,-35 10-20 0 0,39-11 711 0 0,-142 29 1317 0 0,0-1-397 0 0,7 4-1284 0 0,1 1 1 0 0,-1-1-1 0 0,1 0 0 0 0,0 1 1 0 0,0-1-1 0 0,-1 0 0 0 0,1 1 1 0 0,0-1-1 0 0,-1 0 1 0 0,1 1-1 0 0,0-1 0 0 0,0 1 1 0 0,0-1-1 0 0,0 1 1 0 0,-1-1-1 0 0,1 1 0 0 0,0-1 1 0 0,0 1-1 0 0,0-1 1 0 0,0 0-1 0 0,0 1 0 0 0,0-1 1 0 0,0 1-1 0 0,0-1 0 0 0,0 1 1 0 0,1 0-1 0 0,0 13 147 0 0,1 1-1 0 0,0-1 1 0 0,1 0-1 0 0,9 25 0 0 0,2 5 182 0 0,-8-16-251 0 0,2 0 0 0 0,0-1 0 0 0,2 0 0 0 0,27 50 0 0 0,-29-65-51 0 0,-3-13 8 0 0,-5-20 24 0 0,0 5-62 0 0,2-34-20 0 0,2 0 0 0 0,11-49 1 0 0,-14 93 6 0 0,0 0 1 0 0,1 1 0 0 0,-1-1-1 0 0,1 0 1 0 0,1 1-1 0 0,-1 0 1 0 0,7-10 0 0 0,-8 14 4 0 0,-1 0 0 0 0,1 0 0 0 0,-1 1 0 0 0,1-1 0 0 0,0 0 1 0 0,-1 1-1 0 0,1-1 0 0 0,0 1 0 0 0,0-1 0 0 0,0 1 0 0 0,-1-1 1 0 0,1 1-1 0 0,0-1 0 0 0,0 1 0 0 0,0 0 0 0 0,0-1 0 0 0,0 1 1 0 0,-1 0-1 0 0,1 0 0 0 0,0 0 0 0 0,2 0 0 0 0,-1 0 1 0 0,-1 1-1 0 0,1 0 1 0 0,-1-1-1 0 0,1 1 1 0 0,-1 0-1 0 0,1 0 1 0 0,-1 0-1 0 0,0 0 1 0 0,1 0-1 0 0,-1 0 1 0 0,0 0-1 0 0,0 0 1 0 0,0 1-1 0 0,0-1 1 0 0,0 0-1 0 0,0 1 1 0 0,1 1-1 0 0,30 59 37 0 0,-24-45 0 0 0,0 0 0 0 0,15 21 0 0 0,-19-33-14 0 0,0 0 1 0 0,0 0-1 0 0,1 0 1 0 0,0-1 0 0 0,-1 0-1 0 0,2 0 1 0 0,-1 0-1 0 0,0 0 1 0 0,1-1-1 0 0,10 6 1 0 0,-14-9-1 0 0,-1 1 0 0 0,0-1 1 0 0,1 1-1 0 0,-1-1 0 0 0,1 1 1 0 0,-1-1-1 0 0,1 0 0 0 0,-1 0 1 0 0,1 0-1 0 0,-1 0 0 0 0,1 0 1 0 0,-1 0-1 0 0,1 0 0 0 0,-1 0 0 0 0,1-1 1 0 0,-1 1-1 0 0,1 0 0 0 0,-1-1 1 0 0,0 0-1 0 0,1 1 0 0 0,-1-1 1 0 0,2 0-1 0 0,-1-1-1 0 0,0 0-1 0 0,0 0 1 0 0,0 0 0 0 0,0 0-1 0 0,-1 0 1 0 0,1-1 0 0 0,0 1-1 0 0,-1 0 1 0 0,0-1 0 0 0,1 1-1 0 0,0-4 1 0 0,1-2-17 0 0,0-1 1 0 0,-1 0-1 0 0,0-1 0 0 0,-1 1 0 0 0,1-19 1 0 0,-2 12-11 0 0,-1 0 0 0 0,-1 0 0 0 0,0 0 0 0 0,-1 0 0 0 0,-6-15 0 0 0,6 22-40 0 0,0 1-1 0 0,0-1 0 0 0,-1 1 1 0 0,0 0-1 0 0,-1 0 1 0 0,0 0-1 0 0,0 0 0 0 0,-1 1 1 0 0,0 0-1 0 0,-8-8 0 0 0,11 13-48 0 0,-1-1 0 0 0,1 1-1 0 0,0 0 1 0 0,-1 1 0 0 0,0-1-1 0 0,1 1 1 0 0,-1-1 0 0 0,0 1-1 0 0,0 0 1 0 0,0 0 0 0 0,0 1-1 0 0,-7-1 1 0 0,3 1-365 0 0,0 0-1 0 0,-1 0 1 0 0,1 1-1 0 0,0 0 1 0 0,-9 3-1 0 0,6 1-598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01.308"/>
    </inkml:context>
    <inkml:brush xml:id="br0">
      <inkml:brushProperty name="width" value="0.1" units="cm"/>
      <inkml:brushProperty name="height" value="0.1" units="cm"/>
    </inkml:brush>
  </inkml:definitions>
  <inkml:trace contextRef="#ctx0" brushRef="#br0">258 26 4964 0 0,'0'-2'58'0'0,"1"1"0"0"0,-1 0-1 0 0,0 0 1 0 0,1 0 0 0 0,-1 0-1 0 0,0-1 1 0 0,0 1 0 0 0,0 0-1 0 0,0 0 1 0 0,0-1 0 0 0,0 1-1 0 0,0 0 1 0 0,-1 0 0 0 0,1 0-1 0 0,0 0 1 0 0,-1-2 0 0 0,0 2-26 0 0,1 1 1 0 0,0 0 0 0 0,-1-1-1 0 0,1 1 1 0 0,-1 0 0 0 0,1 0-1 0 0,0-1 1 0 0,-1 1 0 0 0,1 0-1 0 0,-1 0 1 0 0,1 0 0 0 0,-1-1-1 0 0,1 1 1 0 0,-1 0 0 0 0,1 0-1 0 0,-1 0 1 0 0,1 0 0 0 0,-1 0-1 0 0,1 0 1 0 0,-1 0 0 0 0,1 0 0 0 0,-1 0-1 0 0,0 0 1 0 0,1 1 0 0 0,0-1-1 0 0,-2 0 1 0 0,-5 3 209 0 0,0 0 0 0 0,0 0 1 0 0,0 1-1 0 0,-7 5 0 0 0,-1 0-45 0 0,5-3-89 0 0,-9 2-60 0 0,0 2-1 0 0,1 0 1 0 0,0 1 0 0 0,1 1-1 0 0,0 0 1 0 0,-28 29 0 0 0,34-30-633 0 0,-2 1-286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9.531"/>
    </inkml:context>
    <inkml:brush xml:id="br0">
      <inkml:brushProperty name="width" value="0.1" units="cm"/>
      <inkml:brushProperty name="height" value="0.1" units="cm"/>
    </inkml:brush>
  </inkml:definitions>
  <inkml:trace contextRef="#ctx0" brushRef="#br0">351 216 6157 0 0,'-5'-170'1734'0'0,"6"168"-1688"0"0,-1 0 0 0 0,0 0-1 0 0,0 0 1 0 0,-1 0-1 0 0,1 0 1 0 0,0 0 0 0 0,-1 1-1 0 0,1-1 1 0 0,-1 0-1 0 0,1 0 1 0 0,-1 0 0 0 0,0 1-1 0 0,0-1 1 0 0,0 0-1 0 0,0 1 1 0 0,0-1-1 0 0,0 1 1 0 0,0-1 0 0 0,0 1-1 0 0,-1 0 1 0 0,1-1-1 0 0,0 1 1 0 0,-3-1 0 0 0,2 1-22 0 0,0 0 0 0 0,-1 0 0 0 0,1 1 0 0 0,0-1 0 0 0,-1 1 0 0 0,1 0 0 0 0,0-1 0 0 0,-1 1 0 0 0,1 0 0 0 0,0 0 0 0 0,0 1 0 0 0,-1-1 0 0 0,1 0 0 0 0,0 1 0 0 0,-1 0 0 0 0,1-1 0 0 0,0 1 0 0 0,0 0 0 0 0,-3 1 0 0 0,-5 3-23 0 0,1 0 1 0 0,-1 1 0 0 0,1 0 0 0 0,0 1 0 0 0,0 0 0 0 0,0 0-1 0 0,1 0 1 0 0,0 1 0 0 0,1 1 0 0 0,0-1 0 0 0,0 1-1 0 0,1 0 1 0 0,0 1 0 0 0,0 0 0 0 0,-3 10 0 0 0,5-11 61 0 0,1 0 0 0 0,0-1 0 0 0,1 1 0 0 0,0 0 0 0 0,1 0 1 0 0,0 1-1 0 0,0-1 0 0 0,1 0 0 0 0,0 0 0 0 0,0 0 0 0 0,1 1 0 0 0,1-1 1 0 0,-1 0-1 0 0,1 0 0 0 0,1 0 0 0 0,0-1 0 0 0,0 1 0 0 0,7 12 0 0 0,6 5 169 0 0,1-1-1 0 0,1-1 0 0 0,34 36 1 0 0,-26-32-149 0 0,33 48 1 0 0,-57-72-52 0 0,1-1 0 0 0,-1 1 0 0 0,0-1 0 0 0,-1 1 0 0 0,1 0-1 0 0,-1 0 1 0 0,0 0 0 0 0,2 6 0 0 0,-3-9-14 0 0,0 1-1 0 0,0-1 1 0 0,0 0-1 0 0,0 1 1 0 0,0-1-1 0 0,-1 0 1 0 0,1 1-1 0 0,0-1 1 0 0,-1 0-1 0 0,1 0 1 0 0,-1 1-1 0 0,1-1 1 0 0,-1 0-1 0 0,0 0 1 0 0,1 0-1 0 0,-1 1 1 0 0,0-1-1 0 0,0 0 1 0 0,0 0-1 0 0,0 0 1 0 0,0 0-1 0 0,0-1 1 0 0,0 1-1 0 0,0 0 1 0 0,0 0-1 0 0,0-1 1 0 0,0 1-1 0 0,-1 0 1 0 0,-1 0-1 0 0,-10 4 13 0 0,-1-1 0 0 0,0-1 0 0 0,1 0 0 0 0,-2 0 0 0 0,1-1 0 0 0,0-1 0 0 0,0-1 0 0 0,-1 0 0 0 0,-16-2 0 0 0,-22-5-1423 0 0,-54-13 0 0 0,106 20 1340 0 0,-21-6-1058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59.873"/>
    </inkml:context>
    <inkml:brush xml:id="br0">
      <inkml:brushProperty name="width" value="0.1" units="cm"/>
      <inkml:brushProperty name="height" value="0.1" units="cm"/>
    </inkml:brush>
  </inkml:definitions>
  <inkml:trace contextRef="#ctx0" brushRef="#br0">7 49 8397 0 0,'-6'-41'978'0'0,"5"34"1867"0"0,3 21-2762 0 0,0 0 0 0 0,0 0 1 0 0,2 0-1 0 0,-1-1 0 0 0,11 24 0 0 0,1 7-30 0 0,22 68-1025 0 0,-36-108 317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00.196"/>
    </inkml:context>
    <inkml:brush xml:id="br0">
      <inkml:brushProperty name="width" value="0.1" units="cm"/>
      <inkml:brushProperty name="height" value="0.1" units="cm"/>
    </inkml:brush>
  </inkml:definitions>
  <inkml:trace contextRef="#ctx0" brushRef="#br0">115 530 7101 0 0,'0'0'855'0'0,"1"-4"-491"0"0,1 1-209 0 0,3-14 1134 0 0,13 6-1054 0 0,56-34-87 0 0,-63 38-127 0 0,1 1 0 0 0,0 0 0 0 0,0 1 0 0 0,1 1 1 0 0,18-5-1 0 0,8-3-35 0 0,-8 4-142 0 0,-25 7-118 0 0,0 0 0 0 0,1-1 0 0 0,-1 0 0 0 0,0 0 0 0 0,0 0 0 0 0,0-1 0 0 0,0 1-1 0 0,8-7 1 0 0,-8 0-754 0 0</inkml:trace>
  <inkml:trace contextRef="#ctx0" brushRef="#br0" timeOffset="1">65 180 6189 0 0,'-6'-4'36'0'0,"0"-1"1"0"0,1 0-1 0 0,-1 0 1 0 0,1-1-1 0 0,0 1 1 0 0,0-1-1 0 0,1 0 1 0 0,0 0-1 0 0,0-1 1 0 0,-4-6-1 0 0,7 10-4 0 0,0 1 0 0 0,0 0-1 0 0,0-1 1 0 0,1 1 0 0 0,-1 0 0 0 0,0-1 0 0 0,1 1-1 0 0,0-1 1 0 0,-1 1 0 0 0,1-1 0 0 0,0 1 0 0 0,0 0-1 0 0,1-1 1 0 0,-1 1 0 0 0,0-1 0 0 0,1 1-1 0 0,0-1 1 0 0,-1 1 0 0 0,1 0 0 0 0,0-1 0 0 0,0 1-1 0 0,0 0 1 0 0,1 0 0 0 0,-1 0 0 0 0,0 0 0 0 0,1 0-1 0 0,-1 0 1 0 0,1 0 0 0 0,0 0 0 0 0,0 1 0 0 0,-1-1-1 0 0,1 0 1 0 0,0 1 0 0 0,3-2 0 0 0,5-2 15 0 0,0 0 1 0 0,0 1 0 0 0,1 0 0 0 0,-1 0-1 0 0,1 1 1 0 0,0 0 0 0 0,0 1-1 0 0,0 1 1 0 0,0 0 0 0 0,0 0 0 0 0,1 1-1 0 0,16 2 1 0 0,-6 0-292 0 0,0 1 0 0 0,-1 2 0 0 0,0 0-1 0 0,0 1 1 0 0,32 15 0 0 0,-30-11-517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00.521"/>
    </inkml:context>
    <inkml:brush xml:id="br0">
      <inkml:brushProperty name="width" value="0.1" units="cm"/>
      <inkml:brushProperty name="height" value="0.1" units="cm"/>
    </inkml:brush>
  </inkml:definitions>
  <inkml:trace contextRef="#ctx0" brushRef="#br0">196 234 4668 0 0,'1'-2'26'0'0,"1"0"1"0"0,-1 1-1 0 0,1-1 0 0 0,-1 0 0 0 0,0 0 0 0 0,0 0 0 0 0,0-1 0 0 0,0 1 0 0 0,1-4 0 0 0,2-2 67 0 0,1 0 101 0 0,0-1 0 0 0,-1 1 0 0 0,1-1 0 0 0,-2 0-1 0 0,1 0 1 0 0,-1 0 0 0 0,-1-1 0 0 0,4-18 0 0 0,-6 25-168 0 0,0-1 1 0 0,0 1 0 0 0,0-1 0 0 0,-1 0 0 0 0,1 1-1 0 0,-1 0 1 0 0,0-1 0 0 0,1 1 0 0 0,-2-1-1 0 0,1 1 1 0 0,0 0 0 0 0,-1 0 0 0 0,1-1 0 0 0,-1 1-1 0 0,0 0 1 0 0,0 1 0 0 0,0-1 0 0 0,-1 0 0 0 0,1 1-1 0 0,-1-1 1 0 0,1 1 0 0 0,-1 0 0 0 0,0-1 0 0 0,0 1-1 0 0,0 1 1 0 0,0-1 0 0 0,-4-2 0 0 0,-1 1 7 0 0,0 0 0 0 0,0 0 1 0 0,0 0-1 0 0,0 1 0 0 0,-1 0 0 0 0,1 1 1 0 0,-1 0-1 0 0,1 0 0 0 0,-1 1 1 0 0,1 0-1 0 0,-1 0 0 0 0,-8 2 0 0 0,12-1 32 0 0,1 0 0 0 0,0 0 0 0 0,0 0 0 0 0,0 0 0 0 0,1 1 0 0 0,-1-1-1 0 0,0 1 1 0 0,0 0 0 0 0,1 0 0 0 0,-1 1 0 0 0,1-1 0 0 0,0 1 0 0 0,0-1 0 0 0,0 1-1 0 0,0 0 1 0 0,0 0 0 0 0,0 1 0 0 0,1-1 0 0 0,0 0 0 0 0,-1 1 0 0 0,1-1 0 0 0,1 1-1 0 0,-1 0 1 0 0,0 0 0 0 0,1 0 0 0 0,-2 8 0 0 0,3-9-28 0 0,0-1 0 0 0,0 1-1 0 0,0 0 1 0 0,0 0 0 0 0,1 0 0 0 0,-1 0 0 0 0,1 0 0 0 0,0 0 0 0 0,0 0-1 0 0,0-1 1 0 0,0 1 0 0 0,1 0 0 0 0,-1-1 0 0 0,1 1 0 0 0,-1-1 0 0 0,1 1 0 0 0,0-1-1 0 0,0 0 1 0 0,0 0 0 0 0,0 0 0 0 0,0 0 0 0 0,0 0 0 0 0,1 0 0 0 0,3 2-1 0 0,2 1 50 0 0,1 1-1 0 0,-1-2 0 0 0,1 1 0 0 0,0-1 0 0 0,1 0 0 0 0,9 2 0 0 0,-6-3-62 0 0,1 0 0 0 0,0-1-1 0 0,-1 0 1 0 0,1-1-1 0 0,25-2 1 0 0,-32 0-17 0 0,1 0 0 0 0,-1 0-1 0 0,0 0 1 0 0,1-1 0 0 0,-1 0 0 0 0,0-1-1 0 0,0 0 1 0 0,-1 0 0 0 0,1 0-1 0 0,0-1 1 0 0,-1 0 0 0 0,7-6 0 0 0,25-26-11 0 0,-39 46-239 0 0,1-1 1 0 0,0 0-1 0 0,1 1 0 0 0,0-1 1 0 0,2 10-1 0 0,-3-18 63 0 0,1-1-1 0 0,-1 1 0 0 0,0-1 1 0 0,1 1-1 0 0,-1-1 0 0 0,0 1 0 0 0,1-1 1 0 0,-1 1-1 0 0,1-1 0 0 0,-1 1 1 0 0,1-1-1 0 0,-1 0 0 0 0,1 1 1 0 0,0-1-1 0 0,-1 0 0 0 0,1 1 1 0 0,-1-1-1 0 0,2 0 0 0 0,6 1-909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01.073"/>
    </inkml:context>
    <inkml:brush xml:id="br0">
      <inkml:brushProperty name="width" value="0.1" units="cm"/>
      <inkml:brushProperty name="height" value="0.1" units="cm"/>
    </inkml:brush>
  </inkml:definitions>
  <inkml:trace contextRef="#ctx0" brushRef="#br0">1 113 3988 0 0,'0'-6'97'0'0,"0"0"-1"0"0,0 0 1 0 0,1 0-1 0 0,0 0 1 0 0,0 0-1 0 0,1 0 1 0 0,-1 0-1 0 0,1 0 1 0 0,5-8-1 0 0,-5 10 41 0 0,0 1 0 0 0,1-1-1 0 0,-1 1 1 0 0,1 0 0 0 0,0 0 0 0 0,0 0-1 0 0,0 0 1 0 0,1 0 0 0 0,-1 1 0 0 0,1-1 0 0 0,-1 1-1 0 0,1 0 1 0 0,0 0 0 0 0,6-2 0 0 0,-15 4 247 0 0,-1 1 0 0 0,0 0 0 0 0,1 0 0 0 0,-1 0 0 0 0,1 0 0 0 0,0 1 0 0 0,-9 4 0 0 0,13-5-366 0 0,-1 0-1 0 0,1 0 1 0 0,0 0 0 0 0,0 0 0 0 0,0 0 0 0 0,0 0-1 0 0,0 1 1 0 0,0-1 0 0 0,0 0 0 0 0,1 1-1 0 0,-1-1 1 0 0,0 0 0 0 0,1 1 0 0 0,-1-1 0 0 0,1 1-1 0 0,0-1 1 0 0,-1 1 0 0 0,1-1 0 0 0,0 1-1 0 0,0 0 1 0 0,0-1 0 0 0,0 1 0 0 0,0-1 0 0 0,0 1-1 0 0,1 2 1 0 0,-1 3 159 0 0,0 142 1233 0 0,0-148-1406 0 0,0-1 0 0 0,0 0 0 0 0,0 1 0 0 0,0-1 0 0 0,0 0 0 0 0,0 0 1 0 0,0 1-1 0 0,0-1 0 0 0,0 0 0 0 0,0 1 0 0 0,1-1 0 0 0,-1 0 0 0 0,0 0 0 0 0,0 1 1 0 0,0-1-1 0 0,0 0 0 0 0,0 0 0 0 0,1 1 0 0 0,-1-1 0 0 0,0 0 0 0 0,0 0 0 0 0,1 1 1 0 0,-1-1-1 0 0,0 0 0 0 0,0 0 0 0 0,1 0 0 0 0,-1 0 0 0 0,0 0 0 0 0,0 1 0 0 0,1-1 0 0 0,-1 0 1 0 0,0 0-1 0 0,1 0 0 0 0,-1 0 0 0 0,0 0 0 0 0,1 0 0 0 0,-1 0 0 0 0,0 0 0 0 0,0 0 1 0 0,1 0-1 0 0,-1 0 0 0 0,1 0 0 0 0,19-7 79 0 0,16-16-65 0 0,-30 19-18 0 0,-1-1 0 0 0,-1 0 1 0 0,1-1-1 0 0,-1 1 0 0 0,0-1 0 0 0,0 0 0 0 0,-1 0 1 0 0,1 0-1 0 0,-1-1 0 0 0,-1 1 0 0 0,4-11 1 0 0,-3 4-28 0 0,0-1 0 0 0,-1 0 1 0 0,0 0-1 0 0,0-22 0 0 0,6 63-130 0 0,-7-23 157 0 0,4 20 62 0 0,13 37-1 0 0,-16-56-59 0 0,0 0 0 0 0,0 0-1 0 0,0 0 1 0 0,1 0 0 0 0,0 0 0 0 0,0-1 0 0 0,0 1-1 0 0,0-1 1 0 0,1 0 0 0 0,0 0 0 0 0,0 0 0 0 0,0 0 0 0 0,7 4-1 0 0,-9-7-152 0 0,-1 0 0 0 0,1 0 0 0 0,0 0 0 0 0,-1-1 0 0 0,1 1 0 0 0,0 0 0 0 0,0-1 0 0 0,-1 0 0 0 0,1 1 0 0 0,0-1 0 0 0,0 0 0 0 0,0 0 0 0 0,0 0 0 0 0,0 0 0 0 0,-1 0 0 0 0,1 0 0 0 0,0-1 0 0 0,0 1-1 0 0,0-1 1 0 0,-1 1 0 0 0,1-1 0 0 0,0 0 0 0 0,0 1 0 0 0,-1-1 0 0 0,1 0 0 0 0,1-1 0 0 0,7-4-1162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01.399"/>
    </inkml:context>
    <inkml:brush xml:id="br0">
      <inkml:brushProperty name="width" value="0.1" units="cm"/>
      <inkml:brushProperty name="height" value="0.1" units="cm"/>
    </inkml:brush>
  </inkml:definitions>
  <inkml:trace contextRef="#ctx0" brushRef="#br0">223 187 5360 0 0,'38'-124'1108'0'0,"-35"117"-928"0"0,-2 4 4 0 0,1-1 1 0 0,-1 1-1 0 0,0-1 0 0 0,0 0 1 0 0,0 1-1 0 0,0-1 1 0 0,0 0-1 0 0,-1 0 1 0 0,0 1-1 0 0,0-1 0 0 0,0-6 1 0 0,-1 9-147 0 0,1 1 0 0 0,0-1-1 0 0,-1 1 1 0 0,1 0 0 0 0,-1-1 0 0 0,1 1 0 0 0,-1 0 0 0 0,1-1 0 0 0,-1 1-1 0 0,1 0 1 0 0,-1-1 0 0 0,1 1 0 0 0,-1 0 0 0 0,1 0 0 0 0,-1 0 0 0 0,1 0 0 0 0,-1 0-1 0 0,1-1 1 0 0,-1 1 0 0 0,0 0 0 0 0,1 0 0 0 0,-1 0 0 0 0,1 1 0 0 0,-1-1 0 0 0,0 0-1 0 0,1 0 1 0 0,-1 0 0 0 0,1 0 0 0 0,-1 0 0 0 0,1 1 0 0 0,-1-1 0 0 0,0 0-1 0 0,-22 11 435 0 0,18-8-364 0 0,-10 5 22 0 0,1 0-1 0 0,0 2 1 0 0,0-1 0 0 0,1 2-1 0 0,-14 13 1 0 0,19-16-24 0 0,0 0-1 0 0,1 0 1 0 0,0 1 0 0 0,1 0 0 0 0,0 0 0 0 0,0 1 0 0 0,1 0 0 0 0,-7 18-1 0 0,10-22-14 0 0,1-1-1 0 0,0 1 0 0 0,-1 0 0 0 0,2 0 0 0 0,-1 0 0 0 0,1 0 0 0 0,0 0 0 0 0,0 0 1 0 0,1 0-1 0 0,-1 0 0 0 0,1-1 0 0 0,1 1 0 0 0,-1 0 0 0 0,1 0 0 0 0,0-1 0 0 0,0 1 1 0 0,1-1-1 0 0,-1 1 0 0 0,1-1 0 0 0,1 0 0 0 0,-1 0 0 0 0,1-1 0 0 0,7 9 0 0 0,0-3 100 0 0,0 0-1 0 0,1 0 1 0 0,1-1-1 0 0,0-1 1 0 0,0 0-1 0 0,0-1 1 0 0,1 0-1 0 0,14 4 1 0 0,-2 0 184 0 0,31 15 1 0 0,-57-26-371 0 0,1 1 1 0 0,-1-1-1 0 0,1 0 1 0 0,-1 0-1 0 0,0 0 1 0 0,1 0-1 0 0,-1 1 1 0 0,1-1 0 0 0,-1 0-1 0 0,1 1 1 0 0,-1-1-1 0 0,0 0 1 0 0,1 1-1 0 0,-1-1 1 0 0,0 0 0 0 0,1 1-1 0 0,-1-1 1 0 0,0 0-1 0 0,0 1 1 0 0,1-1-1 0 0,-1 1 1 0 0,0-1-1 0 0,0 1 1 0 0,0-1 0 0 0,1 1-1 0 0,-1-1 1 0 0,0 1-1 0 0,0-1 1 0 0,0 1-1 0 0,0-1 1 0 0,0 0 0 0 0,0 1-1 0 0,0-1 1 0 0,0 1-1 0 0,0-1 1 0 0,0 1-1 0 0,0-1 1 0 0,-1 1-1 0 0,1-1 1 0 0,0 1 0 0 0,0-1-1 0 0,0 1 1 0 0,-1-1-1 0 0,1 1 1 0 0,0-1-1 0 0,0 0 1 0 0,-1 1 0 0 0,1-1-1 0 0,0 0 1 0 0,-1 1-1 0 0,1-1 1 0 0,-1 0-1 0 0,1 1 1 0 0,0-1-1 0 0,-1 0 1 0 0,1 0 0 0 0,-1 1-1 0 0,1-1 1 0 0,-1 0-1 0 0,1 0 1 0 0,-1 0-1 0 0,-32 14-2 0 0,-152 27-2628 0 0,144-34 1533 0 0,-10 1-505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3.939"/>
    </inkml:context>
    <inkml:brush xml:id="br0">
      <inkml:brushProperty name="width" value="0.1" units="cm"/>
      <inkml:brushProperty name="height" value="0.1" units="cm"/>
    </inkml:brush>
  </inkml:definitions>
  <inkml:trace contextRef="#ctx0" brushRef="#br0">345 0 3844 0 0,'-3'6'102'0'0,"1"1"0"0"0,-1-1 0 0 0,1 0-1 0 0,1 1 1 0 0,-1-1 0 0 0,1 1 0 0 0,0-1-1 0 0,0 1 1 0 0,1 0 0 0 0,0 6 0 0 0,-1 7 138 0 0,-16 310 1963 0 0,-38 775 345 0 0,54-1070-2527 0 0,-80 848 255 0 0,32-559-266 0 0,-30 167-57 0 0,72-455-163 0 0,-10 60-3401 0 0,13-64 2852 0 0,-2 39-461 0 0,-1-85 2291 0 0,3 9-476 0 0,5 9-25 0 0,0-3-542 0 0,0 1 1 0 0,0-1 0 0 0,0 1-1 0 0,0-1 1 0 0,0 1 0 0 0,1-1-1 0 0,-1 0 1 0 0,0 0 0 0 0,1 0-1 0 0,-1 1 1 0 0,1-2 0 0 0,0 1-1 0 0,-1 0 1 0 0,1 0 0 0 0,0 0-1 0 0,-1-1 1 0 0,1 1 0 0 0,2 0 0 0 0,35 6 87 0 0,-36-7-97 0 0,89 6 157 0 0,153-10 0 0 0,-145-1-181 0 0,998-8 992 0 0,0 29 628 0 0,-1046-15-1568 0 0,627-11 351 0 0,-653 8-400 0 0,-7 1-68 0 0,-1 0 1 0 0,1-2-1 0 0,0 0 0 0 0,-1 0 0 0 0,0-2 0 0 0,28-11 0 0 0,-45 16 31 0 0,0 0-1 0 0,0-1 0 0 0,0 1 0 0 0,-1 0 0 0 0,1-1 1 0 0,0 1-1 0 0,0-1 0 0 0,0 1 0 0 0,0-1 1 0 0,-1 0-1 0 0,1 1 0 0 0,0-1 0 0 0,-1 0 1 0 0,1 1-1 0 0,-1-1 0 0 0,1 0 0 0 0,0 0 1 0 0,-1 0-1 0 0,1 1 0 0 0,-1-1 0 0 0,0 0 1 0 0,1 0-1 0 0,-1 0 0 0 0,0 0 0 0 0,0 0 1 0 0,1 0-1 0 0,-1 0 0 0 0,0 0 0 0 0,0 0 1 0 0,0 0-1 0 0,0 1 0 0 0,0-1 0 0 0,0 0 1 0 0,-1 0-1 0 0,1 0 0 0 0,0 0 0 0 0,0 0 0 0 0,-1 0 1 0 0,1 0-1 0 0,0 0 0 0 0,-1 0 0 0 0,1 1 1 0 0,-1-1-1 0 0,1 0 0 0 0,-2-1 0 0 0,-11-10-888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4.652"/>
    </inkml:context>
    <inkml:brush xml:id="br0">
      <inkml:brushProperty name="width" value="0.1" units="cm"/>
      <inkml:brushProperty name="height" value="0.1" units="cm"/>
    </inkml:brush>
  </inkml:definitions>
  <inkml:trace contextRef="#ctx0" brushRef="#br0">2 295 4280 0 0,'-2'-2'290'0'0,"7"1"-26"0"0,17 0 180 0 0,45 0 69 0 0,-44 1-464 0 0,1190-51 960 0 0,-858 32-917 0 0,692-45 32 0 0,-789 39-79 0 0,-180 14 92 0 0,97-28 1 0 0,-163 36-100 0 0,0 0 0 0 0,-1-1-1 0 0,1 0 1 0 0,-1-1 0 0 0,0 0 0 0 0,-1-1 0 0 0,17-11 0 0 0,-27 17-34 0 0,1 0 0 0 0,-1 0 0 0 0,1-1 0 0 0,-1 1 0 0 0,1-1 0 0 0,-1 1-1 0 0,1 0 1 0 0,-1-1 0 0 0,1 1 0 0 0,-1-1 0 0 0,0 1 0 0 0,1-1 0 0 0,-1 1 0 0 0,0-1 0 0 0,1 1 0 0 0,-1-1 0 0 0,0 0-1 0 0,0 1 1 0 0,1-1 0 0 0,-1 1 0 0 0,0-1 0 0 0,0 0 0 0 0,0 1 0 0 0,0-1 0 0 0,0 0 0 0 0,0 1 0 0 0,0-1 0 0 0,0 1 0 0 0,0-1-1 0 0,0 0 1 0 0,0 1 0 0 0,0-1 0 0 0,-1 1 0 0 0,1-1 0 0 0,0 0 0 0 0,0 1 0 0 0,-1-1 0 0 0,1 1 0 0 0,0-1 0 0 0,-1 1 0 0 0,1-1-1 0 0,0 1 1 0 0,-1-1 0 0 0,1 1 0 0 0,-1-1 0 0 0,1 1 0 0 0,-1 0 0 0 0,1-1 0 0 0,-1 1 0 0 0,1 0 0 0 0,-2-1 0 0 0,0 0 0 0 0,-1 0 0 0 0,1-1 0 0 0,0 2 0 0 0,-1-1 0 0 0,1 0 0 0 0,-1 0 0 0 0,1 1 0 0 0,-1 0 0 0 0,0-1 0 0 0,-4 1 0 0 0,2 1-6 0 0,0 1 0 0 0,0-1-1 0 0,0 1 1 0 0,0 0 0 0 0,0 0 0 0 0,1 1-1 0 0,-1 0 1 0 0,1-1 0 0 0,-1 1 0 0 0,1 1-1 0 0,0-1 1 0 0,0 1 0 0 0,0-1 0 0 0,1 1-1 0 0,0 0 1 0 0,-1 1 0 0 0,-2 4 0 0 0,-5 8 49 0 0,1 2 1 0 0,-16 35 0 0 0,-6 28 168 0 0,4 2 1 0 0,-17 88-1 0 0,-21 178 610 0 0,54-283-654 0 0,-204 1281 1603 0 0,198-1195-1337 0 0,8 0 1 0 0,6 0-1 0 0,29 273 1 0 0,24-48 210 0 0,5 41-229 0 0,-51-388-414 0 0,-1 1-1 0 0,-1 0 1 0 0,-2 0-1 0 0,-7 47 1 0 0,8-76-15 0 0,-1 1 0 0 0,0-1 0 0 0,0 0 0 0 0,0 1 0 0 0,0-1 0 0 0,0 0 0 0 0,-3 5 0 0 0,4-8-11 0 0,-1 0 1 0 0,1 1 0 0 0,0-1-1 0 0,-1 1 1 0 0,1-1-1 0 0,-1 0 1 0 0,1 1 0 0 0,0-1-1 0 0,-1 0 1 0 0,1 1 0 0 0,-1-1-1 0 0,1 0 1 0 0,-1 0-1 0 0,1 0 1 0 0,-1 1 0 0 0,1-1-1 0 0,-1 0 1 0 0,1 0-1 0 0,-1 0 1 0 0,1 0 0 0 0,-2 0-1 0 0,1 0-49 0 0,0 0-1 0 0,0-1 0 0 0,0 1 1 0 0,0-1-1 0 0,0 1 1 0 0,0-1-1 0 0,0 1 0 0 0,0-1 1 0 0,0 1-1 0 0,0-1 1 0 0,0 0-1 0 0,0 0 0 0 0,0 1 1 0 0,-1-2-1 0 0,-13-19-1125 0 0,-1-7-322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5.210"/>
    </inkml:context>
    <inkml:brush xml:id="br0">
      <inkml:brushProperty name="width" value="0.1" units="cm"/>
      <inkml:brushProperty name="height" value="0.1" units="cm"/>
    </inkml:brush>
  </inkml:definitions>
  <inkml:trace contextRef="#ctx0" brushRef="#br0">183 211 6501 0 0,'6'-20'122'0'0,"0"0"1"0"0,-2 0-1 0 0,0-1 0 0 0,-1 0 1 0 0,0-28-1 0 0,-3 47-115 0 0,0-1 0 0 0,0 1-1 0 0,0 0 1 0 0,-1-1 0 0 0,1 1 0 0 0,0 0-1 0 0,-1-1 1 0 0,0 1 0 0 0,1 0-1 0 0,-1-1 1 0 0,0 1 0 0 0,0 0 0 0 0,0 0-1 0 0,0 0 1 0 0,-1 0 0 0 0,1 0-1 0 0,-1 0 1 0 0,1 0 0 0 0,-1 1-1 0 0,0-1 1 0 0,1 0 0 0 0,-1 1 0 0 0,0 0-1 0 0,0-1 1 0 0,0 1 0 0 0,0 0-1 0 0,0 0 1 0 0,-1 0 0 0 0,1 0 0 0 0,0 0-1 0 0,0 0 1 0 0,-1 1 0 0 0,1-1-1 0 0,0 1 1 0 0,-1 0 0 0 0,1 0-1 0 0,0-1 1 0 0,-4 2 0 0 0,1-1 43 0 0,-1 0 1 0 0,0 1 0 0 0,0 0-1 0 0,0 0 1 0 0,0 1-1 0 0,1-1 1 0 0,-1 1 0 0 0,1 0-1 0 0,-1 1 1 0 0,1-1-1 0 0,0 1 1 0 0,0 0-1 0 0,0 1 1 0 0,0-1 0 0 0,-4 5-1 0 0,3-2 2 0 0,1 0-1 0 0,-1 0 1 0 0,1 1 0 0 0,1 0-1 0 0,-1 0 1 0 0,1 0 0 0 0,0 0-1 0 0,1 1 1 0 0,0-1 0 0 0,0 1-1 0 0,1 0 1 0 0,0 0-1 0 0,0 0 1 0 0,0 0 0 0 0,1 0-1 0 0,0 15 1 0 0,2-13-8 0 0,0 0 0 0 0,1-1-1 0 0,-1 1 1 0 0,2 0 0 0 0,0-1-1 0 0,0 0 1 0 0,0 0 0 0 0,1 0 0 0 0,1 0-1 0 0,-1 0 1 0 0,1-1 0 0 0,1 0 0 0 0,12 15-1 0 0,12 8 22 0 0,2-1-1 0 0,36 27 1 0 0,18 16-15 0 0,-81-67-47 0 0,1-1 0 0 0,-1 1 1 0 0,0 1-1 0 0,0-1 0 0 0,0 1 0 0 0,-1 0 0 0 0,6 12 0 0 0,-9-17 1 0 0,0 1-1 0 0,0-1 1 0 0,-1 0 0 0 0,1 0-1 0 0,-1 0 1 0 0,1 1-1 0 0,-1-1 1 0 0,0 0 0 0 0,0 0-1 0 0,1 1 1 0 0,-2-1-1 0 0,1 0 1 0 0,0 1 0 0 0,0-1-1 0 0,-1 0 1 0 0,1 0-1 0 0,-1 0 1 0 0,0 1 0 0 0,0-1-1 0 0,0 0 1 0 0,0 0-1 0 0,0 0 1 0 0,0 0 0 0 0,0 0-1 0 0,-1 0 1 0 0,1-1-1 0 0,-1 1 1 0 0,1 0 0 0 0,-1-1-1 0 0,-3 3 1 0 0,-2 1 8 0 0,-1 0 0 0 0,0-1 1 0 0,-1 0-1 0 0,1-1 0 0 0,0 0 0 0 0,-1 0 0 0 0,0-1 0 0 0,0 0 1 0 0,1 0-1 0 0,-1-1 0 0 0,-12 0 0 0 0,6-1-70 0 0,-1 0-1 0 0,1-1 1 0 0,0-1 0 0 0,-1 0-1 0 0,-24-8 1 0 0,37 9-39 0 0,0 0 0 0 0,0 0 0 0 0,0 0 0 0 0,1 0 0 0 0,-1-1 1 0 0,1 1-1 0 0,-1-1 0 0 0,1 0 0 0 0,-1 0 0 0 0,1 0 0 0 0,0 0 0 0 0,0 0 0 0 0,0 0 0 0 0,0 0 1 0 0,0-1-1 0 0,0 1 0 0 0,1-1 0 0 0,-1 1 0 0 0,1-1 0 0 0,0 0 0 0 0,0 1 0 0 0,0-1 0 0 0,0 0 0 0 0,0 0 1 0 0,1 0-1 0 0,-1 0 0 0 0,1 0 0 0 0,-1 0 0 0 0,1 0 0 0 0,0 0 0 0 0,1 0 0 0 0,-1 0 0 0 0,0 0 1 0 0,1 1-1 0 0,0-1 0 0 0,-1 0 0 0 0,1 0 0 0 0,0 0 0 0 0,2-3 0 0 0,7-15-784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5.566"/>
    </inkml:context>
    <inkml:brush xml:id="br0">
      <inkml:brushProperty name="width" value="0.1" units="cm"/>
      <inkml:brushProperty name="height" value="0.1" units="cm"/>
    </inkml:brush>
  </inkml:definitions>
  <inkml:trace contextRef="#ctx0" brushRef="#br0">76 1 4076 0 0,'-4'2'298'0'0,"0"0"-1"0"0,1 0 0 0 0,-1 1 1 0 0,1-1-1 0 0,0 1 0 0 0,-1 0 0 0 0,1 0 1 0 0,1 0-1 0 0,-5 6 0 0 0,1 1-143 0 0,1 1-1 0 0,0-1 1 0 0,0 1-1 0 0,1 1 1 0 0,1-1 0 0 0,0 0-1 0 0,1 1 1 0 0,0 0-1 0 0,0 0 1 0 0,1 13-1 0 0,0-18-104 0 0,1 0-1 0 0,0 0 1 0 0,1-1 0 0 0,0 1-1 0 0,0 0 1 0 0,0 0-1 0 0,1-1 1 0 0,0 1 0 0 0,0-1-1 0 0,1 1 1 0 0,0-1-1 0 0,0 0 1 0 0,0 0 0 0 0,1 0-1 0 0,-1-1 1 0 0,1 1-1 0 0,1-1 1 0 0,9 9 0 0 0,-10-10-44 0 0,-1-2-1 0 0,1 1 1 0 0,0 0 0 0 0,1-1 0 0 0,-1 0 0 0 0,0 0 0 0 0,1 0 0 0 0,-1-1 0 0 0,1 1 0 0 0,0-1 0 0 0,-1 0 0 0 0,1 0 0 0 0,0-1 0 0 0,-1 1 0 0 0,1-1 0 0 0,0 0 0 0 0,0 0 0 0 0,0-1 0 0 0,9-2 0 0 0,-7 1-29 0 0,-1-1 0 0 0,1 0 1 0 0,0 0-1 0 0,-1 0 0 0 0,1-1 0 0 0,-1 0 0 0 0,0-1 1 0 0,0 1-1 0 0,-1-1 0 0 0,1 0 0 0 0,-1-1 0 0 0,7-8 1 0 0,-9 10-1 0 0,-1 1 0 0 0,1-1 0 0 0,0-1 0 0 0,-1 1 1 0 0,0 0-1 0 0,0-1 0 0 0,0 1 0 0 0,-1-1 0 0 0,0 1 1 0 0,1-1-1 0 0,-2 0 0 0 0,1 0 0 0 0,0 1 0 0 0,-1-1 1 0 0,0 0-1 0 0,0 0 0 0 0,0 0 0 0 0,-1 1 0 0 0,0-1 0 0 0,0 0 1 0 0,0 0-1 0 0,0 1 0 0 0,-1-1 0 0 0,0 1 0 0 0,0-1 1 0 0,0 1-1 0 0,0 0 0 0 0,-1 0 0 0 0,-4-7 0 0 0,2 4 10 0 0,0 1 0 0 0,0 0 0 0 0,-1 0 0 0 0,0 0 0 0 0,0 1 0 0 0,0-1 0 0 0,0 1 1 0 0,-9-4-1 0 0,12 7-7 0 0,1 1 0 0 0,-1 0 0 0 0,1-1 0 0 0,-1 1 0 0 0,0 0 0 0 0,0 1 1 0 0,0-1-1 0 0,1 0 0 0 0,-1 1 0 0 0,0-1 0 0 0,0 1 0 0 0,0 0 1 0 0,0 0-1 0 0,0 0 0 0 0,0 1 0 0 0,0-1 0 0 0,1 1 0 0 0,-1-1 0 0 0,0 1 1 0 0,0 0-1 0 0,0 0 0 0 0,1 0 0 0 0,-1 1 0 0 0,1-1 0 0 0,-1 1 1 0 0,-3 2-1 0 0,24-8-1698 0 0,25-8 739 0 0,-24 11 350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05.883"/>
    </inkml:context>
    <inkml:brush xml:id="br0">
      <inkml:brushProperty name="width" value="0.1" units="cm"/>
      <inkml:brushProperty name="height" value="0.1" units="cm"/>
    </inkml:brush>
  </inkml:definitions>
  <inkml:trace contextRef="#ctx0" brushRef="#br0">84 49 5817 0 0,'-5'-6'30'0'0,"-12"-13"115"0"0,17 19-132 0 0,-1-1 0 0 0,0 0 0 0 0,1 1 0 0 0,0-1 0 0 0,-1 0 0 0 0,1 0 0 0 0,-1 1 0 0 0,1-1 0 0 0,0 0 0 0 0,-1 0 0 0 0,1 0 0 0 0,0 1 0 0 0,0-1 0 0 0,0 0 0 0 0,0 0 0 0 0,0 0 0 0 0,0 0 0 0 0,0 0 0 0 0,0 1 0 0 0,0-1 0 0 0,0 0 0 0 0,0-1 0 0 0,0 2-8 0 0,0 0-1 0 0,0-1 1 0 0,0 1 0 0 0,0 0-1 0 0,0 0 1 0 0,1 0-1 0 0,-1-1 1 0 0,0 1 0 0 0,0 0-1 0 0,0 0 1 0 0,0 0-1 0 0,0 0 1 0 0,0-1 0 0 0,0 1-1 0 0,1 0 1 0 0,-1 0-1 0 0,0 0 1 0 0,0 0 0 0 0,0 0-1 0 0,0 0 1 0 0,0-1-1 0 0,1 1 1 0 0,-1 0 0 0 0,0 0-1 0 0,0 0 1 0 0,0 0-1 0 0,1 0 1 0 0,-1 0 0 0 0,0 0-1 0 0,0 0 1 0 0,0 0-1 0 0,1 0 1 0 0,-1 0 0 0 0,0 0-1 0 0,0 0 1 0 0,0 0-1 0 0,1 0 1 0 0,-1 0 0 0 0,0 0-1 0 0,4 8 40 0 0,-1 13-68 0 0,-38 311 836 0 0,14-135-699 0 0,21-171-231 0 0,0-23 58 0 0,0-1 0 0 0,1 0 0 0 0,-1 1 0 0 0,0-1 0 0 0,0 1 0 0 0,-1-1 0 0 0,1 1-1 0 0,0-1 1 0 0,-1 1 0 0 0,1-1 0 0 0,-1 0 0 0 0,0 1 0 0 0,0-1 0 0 0,0 0 0 0 0,-3 4 0 0 0,0 1-481 0 0,4-3-167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5.896"/>
    </inkml:context>
    <inkml:brush xml:id="br0">
      <inkml:brushProperty name="width" value="0.1" units="cm"/>
      <inkml:brushProperty name="height" value="0.1" units="cm"/>
    </inkml:brush>
  </inkml:definitions>
  <inkml:trace contextRef="#ctx0" brushRef="#br0">153 120 4192 0 0,'-13'-29'88'0'0,"-9"-21"138"0"0,20 46-186 0 0,0 1 0 0 0,0 0 0 0 0,-1-1-1 0 0,1 1 1 0 0,-1 0 0 0 0,1 0 0 0 0,-1 1-1 0 0,0-1 1 0 0,0 1 0 0 0,-6-4 0 0 0,8 5-18 0 0,0 0 0 0 0,0 1 0 0 0,-1-1 0 0 0,1 1 0 0 0,0 0 0 0 0,-1-1 0 0 0,1 1 0 0 0,0 0 0 0 0,-1 0 0 0 0,1 0 1 0 0,0 0-1 0 0,-1 0 0 0 0,1 0 0 0 0,0 0 0 0 0,-1 0 0 0 0,1 1 0 0 0,0-1 0 0 0,0 0 0 0 0,-1 1 0 0 0,1-1 0 0 0,0 1 0 0 0,0-1 0 0 0,-1 1 0 0 0,1 0 0 0 0,0-1 1 0 0,0 1-1 0 0,0 0 0 0 0,0 0 0 0 0,0 0 0 0 0,0 0 0 0 0,0 0 0 0 0,1 0 0 0 0,-2 2 0 0 0,-2 2 37 0 0,1-1 0 0 0,0 2 0 0 0,1-1 1 0 0,-1 0-1 0 0,1 1 0 0 0,-2 6 0 0 0,-3 14 108 0 0,2 1-1 0 0,1 0 1 0 0,1 0 0 0 0,1 0-1 0 0,2 0 1 0 0,0 0 0 0 0,6 32-1 0 0,6 19 630 0 0,25 88 0 0 0,12-2 443 0 0,-28-99-855 0 0,-2 1 0 0 0,19 125 0 0 0,-37-179-384 0 0,0 1 1 0 0,-1-1-1 0 0,0 0 0 0 0,-1 1 1 0 0,-2 11-1 0 0,3-21-71 0 0,-1-1-1 0 0,1 1 1 0 0,-1-1-1 0 0,0 0 1 0 0,0 1-1 0 0,0-1 0 0 0,0 0 1 0 0,0 1-1 0 0,0-1 1 0 0,-1 0-1 0 0,1 0 1 0 0,-1 0-1 0 0,1 0 1 0 0,-1 0-1 0 0,0-1 1 0 0,0 1-1 0 0,0 0 1 0 0,0-1-1 0 0,0 1 1 0 0,0-1-1 0 0,0 0 0 0 0,0 0 1 0 0,-1 0-1 0 0,1 0 1 0 0,0 0-1 0 0,-1 0 1 0 0,1-1-1 0 0,-1 1 1 0 0,-4 0-1 0 0,-29-1-1776 0 0,16-2 701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6.224"/>
    </inkml:context>
    <inkml:brush xml:id="br0">
      <inkml:brushProperty name="width" value="0.1" units="cm"/>
      <inkml:brushProperty name="height" value="0.1" units="cm"/>
    </inkml:brush>
  </inkml:definitions>
  <inkml:trace contextRef="#ctx0" brushRef="#br0">1 450 4340 0 0,'13'0'68'0'0,"4"-1"32"0"0,0 2 24 0 0,-2-1 12 0 0,2-1 20 0 0,3 1-20 0 0,1-5 24 0 0,1 5-16 0 0,-1-2-56 0 0,1 1-100 0 0,-1 1-172 0 0,0-4-220 0 0</inkml:trace>
  <inkml:trace contextRef="#ctx0" brushRef="#br0" timeOffset="1">357 26 4224 0 0,'-1'-21'19'0'0,"2"16"86"0"0,4 15 137 0 0,55 210 2002 0 0,-33-115-1773 0 0,0-12-133 0 0,-11-40-283 0 0,-2 1 0 0 0,13 97-1 0 0,-27-150-67 0 0,0 19-386 0 0,0-20 358 0 0,0 1 1 0 0,0-1 0 0 0,-1 1 0 0 0,1 0-1 0 0,0-1 1 0 0,0 1 0 0 0,-1-1-1 0 0,1 1 1 0 0,0-1 0 0 0,-1 1-1 0 0,1-1 1 0 0,0 1 0 0 0,-1-1-1 0 0,1 1 1 0 0,-1-1 0 0 0,1 1-1 0 0,-1-1 1 0 0,1 0 0 0 0,-1 1-1 0 0,1-1 1 0 0,-1 0 0 0 0,1 0-1 0 0,-1 1 1 0 0,0-1 0 0 0,-6 1-698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46.548"/>
    </inkml:context>
    <inkml:brush xml:id="br0">
      <inkml:brushProperty name="width" value="0.1" units="cm"/>
      <inkml:brushProperty name="height" value="0.1" units="cm"/>
    </inkml:brush>
  </inkml:definitions>
  <inkml:trace contextRef="#ctx0" brushRef="#br0">1 57 4904 0 0,'13'-22'100'0'0,"2"8"48"0"0,4 5 92 0 0,-6 3-139 0 0,4 2 163 0 0,0 4-152 0 0,-2-2 156 0 0,5 5-156 0 0,-8 1 36 0 0,6 1-220 0 0,-5 4-124 0 0,-5-3-164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20.568"/>
    </inkml:context>
    <inkml:brush xml:id="br0">
      <inkml:brushProperty name="width" value="0.1" units="cm"/>
      <inkml:brushProperty name="height" value="0.1" units="cm"/>
    </inkml:brush>
  </inkml:definitions>
  <inkml:trace contextRef="#ctx0" brushRef="#br0">1929 78 2980 0 0,'-27'-11'72'0'0,"-1"2"-1"0"0,0 0 0 0 0,-34-5 0 0 0,-89-6 522 0 0,82 14-256 0 0,0 2 1 0 0,-1 4-1 0 0,1 3 0 0 0,0 3 1 0 0,0 3-1 0 0,0 3 1 0 0,-71 22-1 0 0,34-2 12 0 0,-147 66 0 0 0,214-79-274 0 0,1 1 1 0 0,0 2-1 0 0,2 2 1 0 0,1 1-1 0 0,0 1 1 0 0,-54 57-1 0 0,-75 116 436 0 0,135-157-284 0 0,1 1 0 0 0,-42 94 0 0 0,59-111-125 0 0,2 2 1 0 0,2-1-1 0 0,0 1 0 0 0,1 1 1 0 0,2-1-1 0 0,1 1 1 0 0,2 0-1 0 0,0-1 0 0 0,2 1 1 0 0,1 0-1 0 0,1-1 1 0 0,8 32-1 0 0,1-14 49 0 0,1-1-1 0 0,3 0 1 0 0,1-1 0 0 0,3-1-1 0 0,1 0 1 0 0,41 60-1 0 0,34 33 140 0 0,-74-109-142 0 0,2-1 1 0 0,45 41 0 0 0,-30-38-69 0 0,2-1 0 0 0,0-1 0 0 0,2-3 0 0 0,1-1 0 0 0,55 19 0 0 0,21 10 2 0 0,-25-10 138 0 0,104 30 1 0 0,-89-43 86 0 0,0-4 0 0 0,156 14 1 0 0,-174-32-199 0 0,0-4-1 0 0,0-4 1 0 0,126-18 0 0 0,-148 6 4 0 0,-1-3 0 0 0,0-3-1 0 0,-1-2 1 0 0,-1-4 0 0 0,-1-3 0 0 0,-2-2-1 0 0,68-44 1 0 0,-88 47-103 0 0,101-65 36 0 0,-122 75-40 0 0,-1-1-1 0 0,-1-1 1 0 0,-1-1-1 0 0,21-25 0 0 0,-12 6-8 0 0,-2-2-1 0 0,-2-1 0 0 0,-1-1 1 0 0,-2-2-1 0 0,-3 0 0 0 0,21-67 0 0 0,-30 75-5 0 0,-1 0 0 0 0,-2-1-1 0 0,-2 0 1 0 0,-1 0-1 0 0,-2 0 1 0 0,-2-1 0 0 0,-8-65-1 0 0,0 56-3 0 0,-2 0-1 0 0,-2 1 0 0 0,-2 1 1 0 0,-2 0-1 0 0,-37-74 1 0 0,22 60-15 0 0,-3 2 1 0 0,-67-88 0 0 0,75 113 23 0 0,-3 1 1 0 0,0 1-1 0 0,-2 2 1 0 0,-1 1-1 0 0,-48-32 0 0 0,39 36 3 0 0,0 1 0 0 0,-86-33 0 0 0,-98-18-6 0 0,156 53-15 0 0,28 9-5 0 0,-1 2 0 0 0,-1 2 0 0 0,-70-5 0 0 0,46 11-13 0 0,-108 11 0 0 0,40 0-50 0 0,128-9 119 0 0,0 0-1 0 0,0-1 1 0 0,0 0-1 0 0,0 0 1 0 0,-13-4-1 0 0,2 1 100 0 0,13 3-84 0 0,0 0 0 0 0,0-1 0 0 0,0 0 0 0 0,0 1 0 0 0,-5-4-1 0 0,8 3 15 0 0,5 4-842 0 0,8 7-1466 0 0,-6-1 916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27.358"/>
    </inkml:context>
    <inkml:brush xml:id="br0">
      <inkml:brushProperty name="width" value="0.1" units="cm"/>
      <inkml:brushProperty name="height" value="0.1" units="cm"/>
    </inkml:brush>
  </inkml:definitions>
  <inkml:trace contextRef="#ctx0" brushRef="#br0">1 107 6533 0 0,'2'-2'64'0'0,"0"-1"0"0"0,0 1 1 0 0,0-1-1 0 0,0 0 0 0 0,-1 1 1 0 0,1-1-1 0 0,-1 0 1 0 0,0 0-1 0 0,0 0 0 0 0,0-1 1 0 0,0 1-1 0 0,0 0 0 0 0,-1 0 1 0 0,1 0-1 0 0,-1-1 1 0 0,0 1-1 0 0,0-6 0 0 0,-1 7 106 0 0,0-1-1 0 0,1 1 0 0 0,-1-1 0 0 0,1 1 0 0 0,0-1 1 0 0,-1 1-1 0 0,1-1 0 0 0,0 1 0 0 0,1-1 0 0 0,-1 1 1 0 0,0-1-1 0 0,1 1 0 0 0,-1 0 0 0 0,1-1 0 0 0,0 1 1 0 0,0 0-1 0 0,2-4 0 0 0,0 11 87 0 0,0 0 0 0 0,0 0 0 0 0,0 0 0 0 0,3 8-1 0 0,8 137 245 0 0,-9-80-507 0 0,-4-59-15 0 0,1-1-1 0 0,1 0 1 0 0,0 0 0 0 0,4 11-1 0 0,-3-10-175 0 0,0-1 0 0 0,-1 0 0 0 0,2 19-1 0 0,-3-16-154 0 0,-2-7 71 0 0,0 0-1 0 0,1 0 1 0 0,-1 0 0 0 0,1 0 0 0 0,1 0 0 0 0,-1 0 0 0 0,1-1 0 0 0,5 12-1 0 0,2 0-641 0 0,-7-1-62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27.808"/>
    </inkml:context>
    <inkml:brush xml:id="br0">
      <inkml:brushProperty name="width" value="0.1" units="cm"/>
      <inkml:brushProperty name="height" value="0.1" units="cm"/>
    </inkml:brush>
  </inkml:definitions>
  <inkml:trace contextRef="#ctx0" brushRef="#br0">10 654 5601 0 0,'-4'-160'483'0'0,"0"118"-174"0"0,3 0 1 0 0,1 0-1 0 0,2-1 0 0 0,10-55 0 0 0,-9 84-198 0 0,1 0 0 0 0,1 0 0 0 0,1 1 0 0 0,0 0 0 0 0,0 0 0 0 0,1 0 0 0 0,1 1 0 0 0,0 0 0 0 0,15-16 0 0 0,-17 20-35 0 0,1 1 0 0 0,0 0-1 0 0,0 1 1 0 0,1-1 0 0 0,0 1 0 0 0,0 1 0 0 0,0 0-1 0 0,1 0 1 0 0,0 1 0 0 0,0 0 0 0 0,0 0 0 0 0,0 1-1 0 0,0 0 1 0 0,17-3 0 0 0,-14 6-18 0 0,0 0 1 0 0,0 0-1 0 0,0 1 0 0 0,0 0 1 0 0,-1 1-1 0 0,1 0 0 0 0,0 1 1 0 0,-1 1-1 0 0,0 0 0 0 0,0 0 1 0 0,15 9-1 0 0,-4-1 2 0 0,0 2-1 0 0,-1 0 1 0 0,-1 1 0 0 0,23 23 0 0 0,-26-22-46 0 0,-1 2 0 0 0,0 0 0 0 0,-2 1 0 0 0,0 0 0 0 0,-1 1 0 0 0,-1 1 0 0 0,-1 0 0 0 0,-1 0 0 0 0,0 1 0 0 0,-2 1 0 0 0,-1-1 0 0 0,0 1 0 0 0,5 43 0 0 0,-10-48-8 0 0,-1 0 0 0 0,0-1 1 0 0,-1 1-1 0 0,-1 0 0 0 0,-1 0 1 0 0,-1-1-1 0 0,0 1 0 0 0,-1-1 1 0 0,-1 0-1 0 0,0 0 0 0 0,-2 0 1 0 0,0-1-1 0 0,0 0 1 0 0,-2 0-1 0 0,0-1 0 0 0,-1 0 1 0 0,0-1-1 0 0,-25 27 0 0 0,8-17 2 0 0,0 0-1 0 0,-2-2 0 0 0,-1-1 0 0 0,0-1 0 0 0,-2-2 0 0 0,0-1 0 0 0,-1-1 1 0 0,0-2-1 0 0,-1-1 0 0 0,-39 8 0 0 0,70-20-8 0 0,1 0 0 0 0,-1-1 1 0 0,0 1-1 0 0,1-1 0 0 0,-1 1 0 0 0,1-1 0 0 0,-1 0 1 0 0,0 0-1 0 0,1 0 0 0 0,-1-1 0 0 0,0 1 0 0 0,1 0 1 0 0,-5-2-1 0 0,6 1 1 0 0,0 0 0 0 0,0 0 0 0 0,0 0 0 0 0,0 0 0 0 0,0 0 0 0 0,0 0 0 0 0,1 0 0 0 0,-1 0 0 0 0,0 0 0 0 0,1-1 0 0 0,-1 1 0 0 0,0 0 0 0 0,1 0 0 0 0,-1-1 1 0 0,1 1-1 0 0,0 0 0 0 0,-1-1 0 0 0,1 1 0 0 0,0 0 0 0 0,0-1 0 0 0,0 1 0 0 0,0-1 0 0 0,0 1 0 0 0,0 0 0 0 0,1-3 0 0 0,0-8-8 0 0,1 1 0 0 0,1-1 0 0 0,-1 1 1 0 0,2 0-1 0 0,-1 0 0 0 0,2 0 0 0 0,-1 1 0 0 0,2 0 0 0 0,-1-1 0 0 0,1 2 1 0 0,1-1-1 0 0,0 1 0 0 0,0 0 0 0 0,12-12 0 0 0,-15 17 3 0 0,1 0 0 0 0,-1 0 0 0 0,1 1 0 0 0,-1-1 0 0 0,1 1 0 0 0,0 0 0 0 0,0 1 0 0 0,0-1 0 0 0,0 1-1 0 0,1 0 1 0 0,-1 0 0 0 0,1 1 0 0 0,-1-1 0 0 0,1 1 0 0 0,0 1 0 0 0,-1-1 0 0 0,1 1 0 0 0,0 0 0 0 0,-1 0 0 0 0,1 0 0 0 0,0 1 0 0 0,-1 0 0 0 0,1 0 0 0 0,0 0 0 0 0,-1 1 0 0 0,0 0 0 0 0,1 0 0 0 0,-1 1-1 0 0,0-1 1 0 0,8 6 0 0 0,-3-1 9 0 0,-1 1 0 0 0,0-1 1 0 0,0 2-1 0 0,0-1 0 0 0,-1 1 0 0 0,-1 1 0 0 0,1-1 0 0 0,11 22 0 0 0,-1 4 85 0 0,19 54 0 0 0,8 17 88 0 0,-37-92-214 0 0,19 33 269 0 0,-25-45-292 0 0,-1 1 0 0 0,1-1 0 0 0,0 0 0 0 0,0 0 0 0 0,0 0 0 0 0,0 0 0 0 0,1 0 0 0 0,-1-1 1 0 0,0 1-1 0 0,1-1 0 0 0,0 1 0 0 0,-1-1 0 0 0,1 0 0 0 0,0 0 0 0 0,4 1 0 0 0,-5-2-76 0 0,0 0 0 0 0,1 0 0 0 0,-1 0 1 0 0,0-1-1 0 0,1 1 0 0 0,-1-1 0 0 0,0 1 1 0 0,0-1-1 0 0,1 0 0 0 0,-1 0 0 0 0,0 0 0 0 0,0 0 1 0 0,0 0-1 0 0,0 0 0 0 0,2-3 0 0 0,10-7-976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28.135"/>
    </inkml:context>
    <inkml:brush xml:id="br0">
      <inkml:brushProperty name="width" value="0.1" units="cm"/>
      <inkml:brushProperty name="height" value="0.1" units="cm"/>
    </inkml:brush>
  </inkml:definitions>
  <inkml:trace contextRef="#ctx0" brushRef="#br0">68 17 6281 0 0,'-10'-15'332'0'0,"10"15"-311"0"0,0 0 0 0 0,-1 0 0 0 0,1-1 0 0 0,0 1 0 0 0,0 0 0 0 0,-1 0 0 0 0,1 0 0 0 0,0 0 0 0 0,-1-1 0 0 0,1 1 0 0 0,0 0 0 0 0,-1 0 0 0 0,1 0 0 0 0,0 0 0 0 0,-1 0 0 0 0,1 0 0 0 0,0 0 0 0 0,-1 0 1 0 0,1 0-1 0 0,0 0 0 0 0,-1 0 0 0 0,1 0 0 0 0,0 0 0 0 0,-1 0 0 0 0,1 1 0 0 0,0-1 0 0 0,-1 0 0 0 0,-1 2 134 0 0,-1 1-1 0 0,1-1 1 0 0,-1 1-1 0 0,1 0 1 0 0,0-1 0 0 0,0 1-1 0 0,-2 5 1 0 0,-1 0 8 0 0,1 1 0 0 0,0-1 0 0 0,1 1 0 0 0,0 0 0 0 0,1 0 0 0 0,0 0 0 0 0,0 0 0 0 0,0 0 0 0 0,1 1-1 0 0,1-1 1 0 0,0 0 0 0 0,0 1 0 0 0,2 10 0 0 0,3 14 232 0 0,2 0 0 0 0,12 39-1 0 0,-16-66-345 0 0,40 121 476 0 0,12 47-2258 0 0,-47-144-128 0 0,-4-17 654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28.458"/>
    </inkml:context>
    <inkml:brush xml:id="br0">
      <inkml:brushProperty name="width" value="0.1" units="cm"/>
      <inkml:brushProperty name="height" value="0.1" units="cm"/>
    </inkml:brush>
  </inkml:definitions>
  <inkml:trace contextRef="#ctx0" brushRef="#br0">230 327 6625 0 0,'26'-67'299'0'0,"-14"39"66"0"0,-2 0-1 0 0,0-1 0 0 0,-2 0 1 0 0,7-48-1 0 0,-15 74-316 0 0,1 0-1 0 0,-1 0 1 0 0,0 1-1 0 0,0-1 1 0 0,0 0-1 0 0,-1 0 1 0 0,1 0-1 0 0,-1 0 1 0 0,1 1-1 0 0,-1-1 1 0 0,0 0-1 0 0,0 0 1 0 0,0 1-1 0 0,-1-1 1 0 0,1 1-1 0 0,0-1 1 0 0,-1 1 0 0 0,0 0-1 0 0,0-1 1 0 0,1 1-1 0 0,-4-2 1 0 0,3 3-36 0 0,0 0 1 0 0,1 0 0 0 0,-1 0 0 0 0,0 0 0 0 0,-1 0 0 0 0,1 1-1 0 0,0-1 1 0 0,0 1 0 0 0,0-1 0 0 0,0 1 0 0 0,0 0 0 0 0,-1 0-1 0 0,1 0 1 0 0,0 0 0 0 0,0 0 0 0 0,0 1 0 0 0,0-1 0 0 0,0 0-1 0 0,-1 1 1 0 0,1 0 0 0 0,0-1 0 0 0,0 1 0 0 0,0 0 0 0 0,1 0-1 0 0,-1 0 1 0 0,0 1 0 0 0,-3 1 0 0 0,-2 2 11 0 0,-1 0 0 0 0,1 1 0 0 0,0 0 0 0 0,1 0 0 0 0,-1 0 0 0 0,1 1 0 0 0,1 0 1 0 0,-1 0-1 0 0,1 1 0 0 0,0-1 0 0 0,1 1 0 0 0,0 0 0 0 0,0 0 0 0 0,1 1 0 0 0,0-1 0 0 0,0 1 0 0 0,1 0 0 0 0,0-1 0 0 0,0 1 1 0 0,1 0-1 0 0,1 0 0 0 0,-1 0 0 0 0,1 0 0 0 0,1 0 0 0 0,0 0 0 0 0,0 0 0 0 0,1 0 0 0 0,0 0 0 0 0,0 0 0 0 0,1-1 0 0 0,0 1 0 0 0,1-1 1 0 0,7 14-1 0 0,5 1 33 0 0,1 0 1 0 0,0-2 0 0 0,2 0 0 0 0,32 29-1 0 0,-30-31-54 0 0,0 1-1 0 0,-2 0 0 0 0,-1 2 0 0 0,23 33 1 0 0,-39-51-2 0 0,1 0 1 0 0,-1 1-1 0 0,0-1 1 0 0,0 1-1 0 0,-1-1 1 0 0,1 1-1 0 0,-1 0 1 0 0,0-1-1 0 0,0 1 1 0 0,-1 0-1 0 0,1 0 1 0 0,-1 0-1 0 0,0 0 1 0 0,-1 5-1 0 0,0-6 0 0 0,0-1-1 0 0,0 1 0 0 0,0 0 0 0 0,-1-1 0 0 0,1 1 1 0 0,-1-1-1 0 0,0 0 0 0 0,0 1 0 0 0,-1-1 0 0 0,1 0 1 0 0,0 0-1 0 0,-1-1 0 0 0,0 1 0 0 0,0 0 1 0 0,1-1-1 0 0,-2 0 0 0 0,1 1 0 0 0,-5 1 0 0 0,-6 4-19 0 0,0-1 0 0 0,-1-1-1 0 0,0 0 1 0 0,-1-1 0 0 0,1-1-1 0 0,-1 0 1 0 0,1-1-1 0 0,-1-1 1 0 0,0 0 0 0 0,0-1-1 0 0,-1-1 1 0 0,1-1 0 0 0,0 0-1 0 0,0-1 1 0 0,1-1-1 0 0,-1 0 1 0 0,-30-11 0 0 0,42 13-55 0 0,0-1 0 0 0,1 1 0 0 0,-1-1 0 0 0,1 0 0 0 0,-1 0 0 0 0,1-1 0 0 0,0 1 1 0 0,-1-1-1 0 0,1 1 0 0 0,0-1 0 0 0,1 0 0 0 0,-1 0 0 0 0,1-1 0 0 0,-1 1 0 0 0,1 0 0 0 0,0-1 1 0 0,0 1-1 0 0,-2-8 0 0 0,2 5-83 0 0,1 0-1 0 0,0 0 1 0 0,1 0 0 0 0,0 0 0 0 0,0 0 0 0 0,0-1-1 0 0,0 1 1 0 0,1 0 0 0 0,0 0 0 0 0,1 0 0 0 0,3-10-1 0 0,-1 3-201 0 0,1 0 0 0 0,1 0 0 0 0,0 1-1 0 0,15-24 1 0 0,0 5-326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28.818"/>
    </inkml:context>
    <inkml:brush xml:id="br0">
      <inkml:brushProperty name="width" value="0.1" units="cm"/>
      <inkml:brushProperty name="height" value="0.1" units="cm"/>
    </inkml:brush>
  </inkml:definitions>
  <inkml:trace contextRef="#ctx0" brushRef="#br0">225 227 5573 0 0,'4'-4'95'0'0,"-1"0"1"0"0,1-1-1 0 0,-1 0 1 0 0,0 1 0 0 0,0-1-1 0 0,-1 0 1 0 0,1-1 0 0 0,-1 1-1 0 0,0 0 1 0 0,-1-1-1 0 0,1 1 1 0 0,-1-1 0 0 0,1-10-1 0 0,-1-1 274 0 0,-1 0-1 0 0,0-1 0 0 0,-5-21 1 0 0,5 36-307 0 0,0 0 1 0 0,-1 0-1 0 0,1 0 1 0 0,-1 0-1 0 0,0 0 1 0 0,0 1-1 0 0,0-1 1 0 0,0 0-1 0 0,-1 1 1 0 0,1-1-1 0 0,-1 1 1 0 0,0-1-1 0 0,1 1 1 0 0,-4-3-1 0 0,3 3-32 0 0,0 1-1 0 0,1 0 1 0 0,-1 0-1 0 0,0 0 1 0 0,0 0-1 0 0,0 0 1 0 0,0 0-1 0 0,0 0 0 0 0,-1 1 1 0 0,1-1-1 0 0,0 1 1 0 0,0-1-1 0 0,0 1 1 0 0,0 0-1 0 0,-1 0 1 0 0,1 0-1 0 0,0 0 1 0 0,0 1-1 0 0,-4 0 1 0 0,3-1-20 0 0,-2 1 24 0 0,0-1 0 0 0,0 1 0 0 0,0 0 0 0 0,0 0 0 0 0,0 1 0 0 0,1 0 0 0 0,-1-1 0 0 0,0 2 1 0 0,1-1-1 0 0,0 0 0 0 0,-1 1 0 0 0,1 0 0 0 0,0 0 0 0 0,0 0 0 0 0,0 0 0 0 0,-3 6 0 0 0,-3 3 99 0 0,2 1 1 0 0,-1 1-1 0 0,2 0 0 0 0,0 0 1 0 0,1 0-1 0 0,0 1 0 0 0,-6 27 1 0 0,-16 110 612 0 0,24-124-644 0 0,-1 9 21 0 0,1 1 0 0 0,1 67 0 0 0,4-96-106 0 0,-1 0 0 0 0,1 0 0 0 0,1 0 1 0 0,0 0-1 0 0,0 0 0 0 0,0-1 0 0 0,1 1 1 0 0,1-1-1 0 0,-1 0 0 0 0,1 0 0 0 0,1 0 1 0 0,0 0-1 0 0,0-1 0 0 0,0 1 0 0 0,1-1 1 0 0,0-1-1 0 0,9 9 0 0 0,-10-11-73 0 0,1-1 1 0 0,0 1-1 0 0,0-1 0 0 0,0-1 1 0 0,0 1-1 0 0,0-1 0 0 0,1 0 0 0 0,-1 0 1 0 0,1-1-1 0 0,-1 1 0 0 0,1-2 1 0 0,0 1-1 0 0,-1-1 0 0 0,10 0 0 0 0,-12 0-173 0 0,1-1-1 0 0,-1 1 1 0 0,0-1-1 0 0,1 0 1 0 0,-1 0-1 0 0,1 0 1 0 0,-1-1-1 0 0,0 1 0 0 0,0-1 1 0 0,0 0-1 0 0,0-1 1 0 0,0 1-1 0 0,0 0 1 0 0,-1-1-1 0 0,1 0 1 0 0,-1 0-1 0 0,0 0 1 0 0,0 0-1 0 0,0-1 0 0 0,0 1 1 0 0,4-8-1 0 0,1-2-914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29.159"/>
    </inkml:context>
    <inkml:brush xml:id="br0">
      <inkml:brushProperty name="width" value="0.1" units="cm"/>
      <inkml:brushProperty name="height" value="0.1" units="cm"/>
    </inkml:brush>
  </inkml:definitions>
  <inkml:trace contextRef="#ctx0" brushRef="#br0">35 130 6281 0 0,'-25'-17'417'0'0,"16"6"540"0"0,9 11-909 0 0,0 0 0 0 0,0 0 0 0 0,0 0-1 0 0,0-1 1 0 0,0 1 0 0 0,0 0 0 0 0,0 0 0 0 0,0 0 0 0 0,0-1-1 0 0,0 1 1 0 0,0 0 0 0 0,0 0 0 0 0,0 0 0 0 0,0-1 0 0 0,0 1-1 0 0,0 0 1 0 0,0 0 0 0 0,0 0 0 0 0,0-1 0 0 0,0 1 0 0 0,0 0 0 0 0,0 0-1 0 0,1 0 1 0 0,-1 0 0 0 0,0-1 0 0 0,0 1 0 0 0,0 0 0 0 0,0 0-1 0 0,0 0 1 0 0,1 0 0 0 0,-1 0 0 0 0,0 0 0 0 0,0-1 0 0 0,0 1-1 0 0,0 0 1 0 0,1 0 0 0 0,-1 0 0 0 0,0 0 0 0 0,0 0 0 0 0,0 0-1 0 0,1 0 1 0 0,-1 0 0 0 0,0 0 0 0 0,0 0 0 0 0,1 0 0 0 0,15-5 437 0 0,0 0 1 0 0,0-1 0 0 0,0-1 0 0 0,-1-1 0 0 0,16-10 0 0 0,-16 9-546 0 0,0 1 0 0 0,1 0-1 0 0,0 1 1 0 0,24-7 0 0 0,-34 15-508 0 0,-17 4-2577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06.223"/>
    </inkml:context>
    <inkml:brush xml:id="br0">
      <inkml:brushProperty name="width" value="0.1" units="cm"/>
      <inkml:brushProperty name="height" value="0.1" units="cm"/>
    </inkml:brush>
  </inkml:definitions>
  <inkml:trace contextRef="#ctx0" brushRef="#br0">11 360 4312 0 0,'-2'-8'-33'0'0,"0"1"131"0"0,0 0 0 0 0,1 0 0 0 0,-1 0 0 0 0,1 1-1 0 0,0-11 1 0 0,1 16-58 0 0,1-1 0 0 0,-1 1 0 0 0,0-1 0 0 0,0 1 0 0 0,1-1 0 0 0,-1 1 0 0 0,1-1 0 0 0,-1 1 0 0 0,1-1 0 0 0,0 1 0 0 0,-1 0 0 0 0,1-1 0 0 0,0 1 0 0 0,0 0 0 0 0,0 0 0 0 0,0-1 0 0 0,0 1 0 0 0,0 0 0 0 0,0 0 0 0 0,0 0-1 0 0,1 1 1 0 0,-1-1 0 0 0,0 0 0 0 0,1 0 0 0 0,-1 1 0 0 0,0-1 0 0 0,1 0 0 0 0,-1 1 0 0 0,3-1 0 0 0,24-5 31 0 0,0 2-1 0 0,49-3 1 0 0,-50 6-92 0 0,0-1 0 0 0,0-1 1 0 0,35-10-1 0 0,-47 9 18 0 0,-1 0 0 0 0,0-2 0 0 0,0 1 1 0 0,-1-2-1 0 0,0 0 0 0 0,21-14 0 0 0,-31 19 17 0 0,0-1 0 0 0,0 0 0 0 0,0 1 0 0 0,0-1 0 0 0,-1 0 0 0 0,1-1 0 0 0,-1 1 0 0 0,0 0 0 0 0,0-1 0 0 0,0 1 0 0 0,0-1 1 0 0,0 0-1 0 0,-1 0 0 0 0,0 1 0 0 0,1-1 0 0 0,-2 0 0 0 0,1 0 0 0 0,0 0 0 0 0,-1 0 0 0 0,0 0 0 0 0,0-1 0 0 0,0 1 0 0 0,0 0 0 0 0,0 0 0 0 0,-1 0 0 0 0,0 0 0 0 0,0 0 0 0 0,-3-7 0 0 0,-15-27 355 0 0,17 36-371 0 0,1 0 0 0 0,0 0-1 0 0,-1-1 1 0 0,0 2 0 0 0,1-1-1 0 0,-1 0 1 0 0,0 0 0 0 0,0 0-1 0 0,0 1 1 0 0,0-1 0 0 0,-1 1-1 0 0,1 0 1 0 0,0 0 0 0 0,-4-2-1 0 0,5 3-3 0 0,0 1 0 0 0,0-1-1 0 0,0 0 1 0 0,0 1-1 0 0,0-1 1 0 0,0 1 0 0 0,0-1-1 0 0,0 1 1 0 0,0-1 0 0 0,0 1-1 0 0,1 0 1 0 0,-1-1 0 0 0,0 1-1 0 0,0 0 1 0 0,1 0-1 0 0,-1 0 1 0 0,0-1 0 0 0,1 1-1 0 0,-1 0 1 0 0,1 0 0 0 0,-1 0-1 0 0,1 0 1 0 0,-1 0 0 0 0,1 0-1 0 0,-1 2 1 0 0,-10 31 192 0 0,10-32-174 0 0,-12 47 142 0 0,1 2-1 0 0,3 0 1 0 0,2 0 0 0 0,2 0-1 0 0,2 69 1 0 0,3-116-174 0 0,1 0-1 0 0,-1 1 1 0 0,1-1 0 0 0,0 0-1 0 0,0 1 1 0 0,0-1 0 0 0,1 0-1 0 0,1 4 1 0 0,-2-6-55 0 0,1 0 0 0 0,-1-1 1 0 0,0 1-1 0 0,0 0 0 0 0,1-1 0 0 0,-1 1 1 0 0,0-1-1 0 0,1 0 0 0 0,0 1 0 0 0,-1-1 1 0 0,1 0-1 0 0,0 0 0 0 0,0 0 0 0 0,-1 0 1 0 0,1-1-1 0 0,0 1 0 0 0,0 0 0 0 0,0-1 1 0 0,3 1-1 0 0,8 0-648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0.323"/>
    </inkml:context>
    <inkml:brush xml:id="br0">
      <inkml:brushProperty name="width" value="0.1" units="cm"/>
      <inkml:brushProperty name="height" value="0.1" units="cm"/>
    </inkml:brush>
  </inkml:definitions>
  <inkml:trace contextRef="#ctx0" brushRef="#br0">20 406 7357 0 0,'-3'-8'86'0'0,"-1"0"0"0"0,1 0-1 0 0,1 0 1 0 0,0-1 0 0 0,0 1 0 0 0,0-1 0 0 0,1 1 0 0 0,1-1 0 0 0,-1 1 0 0 0,1-1 0 0 0,1 1 0 0 0,-1-1 0 0 0,2 0 0 0 0,-1 1 0 0 0,1 0 0 0 0,0-1 0 0 0,1 1 0 0 0,0 0 0 0 0,0 0-1 0 0,1 0 1 0 0,0 1 0 0 0,0-1 0 0 0,1 1 0 0 0,0 0 0 0 0,0 0 0 0 0,1 1 0 0 0,0-1 0 0 0,0 1 0 0 0,0 1 0 0 0,1-1 0 0 0,-1 1 0 0 0,1 0 0 0 0,1 0 0 0 0,-1 1 0 0 0,1 0 0 0 0,0 1-1 0 0,0-1 1 0 0,14-3 0 0 0,-19 7-61 0 0,1-1 0 0 0,-1 0 0 0 0,0 1 0 0 0,1 0-1 0 0,-1 0 1 0 0,1 0 0 0 0,-1 1 0 0 0,1-1 0 0 0,-1 1 0 0 0,1-1-1 0 0,-1 1 1 0 0,0 0 0 0 0,1 1 0 0 0,-1-1 0 0 0,0 0 0 0 0,4 3-1 0 0,-2 0 4 0 0,0-1-1 0 0,-1 1 1 0 0,1 1-1 0 0,0-1 1 0 0,-1 1-1 0 0,0-1 0 0 0,0 1 1 0 0,4 8-1 0 0,1 4 31 0 0,0 1-1 0 0,-1 0 0 0 0,-1 0 0 0 0,8 34 1 0 0,-7-10-12 0 0,-1 2-1 0 0,-3-1 1 0 0,-1 0 0 0 0,-3 1 0 0 0,-1 0 0 0 0,-9 56-1 0 0,8-74-31 0 0,-3 16 131 0 0,3-118 580 0 0,6 11-729 0 0,2 1 1 0 0,3 0-1 0 0,3 1 0 0 0,3 0 1 0 0,29-79-1 0 0,-35 118-4 0 0,2 0 0 0 0,23-40-1 0 0,-29 56 1 0 0,0 1 0 0 0,0 0 0 0 0,1 0 0 0 0,0 0 0 0 0,1 1 0 0 0,-1 0 0 0 0,1 0 0 0 0,0 0 0 0 0,1 1 0 0 0,-1 0 0 0 0,16-7-1 0 0,-22 11 7 0 0,1 1-1 0 0,0-1 0 0 0,0 0 0 0 0,0 1 0 0 0,0 0 0 0 0,0-1 0 0 0,0 1 0 0 0,0 0 0 0 0,0 0 0 0 0,0 0 0 0 0,0 0 0 0 0,0 0 0 0 0,0 1 0 0 0,0-1 0 0 0,0 1 0 0 0,0-1 0 0 0,0 1 0 0 0,0 0 0 0 0,2 1 0 0 0,-1 0 1 0 0,0 0 0 0 0,1 0 0 0 0,-1 1 0 0 0,0-1-1 0 0,-1 1 1 0 0,1 0 0 0 0,0 0 0 0 0,-1 0 0 0 0,3 5 0 0 0,2 4 3 0 0,0 2 0 0 0,-1-1 0 0 0,0 1 0 0 0,4 16 0 0 0,-1 4 12 0 0,-2 0-1 0 0,-1 0 0 0 0,1 37 1 0 0,-2 105 72 0 0,-4-190-30 0 0,2 0 0 0 0,0 0 0 0 0,1 1 1 0 0,0 0-1 0 0,9-20 0 0 0,-1 1-65 0 0,1-8 6 0 0,-1 4-10 0 0,20-41 0 0 0,-28 67 4 0 0,2 0 0 0 0,-1 1 0 0 0,1 0 0 0 0,1 0-1 0 0,0 0 1 0 0,0 1 0 0 0,0 0 0 0 0,16-12 0 0 0,-21 18 4 0 0,0 0 0 0 0,1 0 0 0 0,-1 1 0 0 0,0 0 0 0 0,1-1 1 0 0,-1 1-1 0 0,1 0 0 0 0,-1 0 0 0 0,1 0 0 0 0,0 1 0 0 0,-1-1 0 0 0,1 0 0 0 0,0 1 1 0 0,0 0-1 0 0,-1 0 0 0 0,1 0 0 0 0,0 0 0 0 0,0 0 0 0 0,-1 0 0 0 0,4 2 0 0 0,-3-1 4 0 0,-1 0-1 0 0,0 0 0 0 0,1 0 0 0 0,-1 1 1 0 0,0-1-1 0 0,0 1 0 0 0,0-1 0 0 0,0 1 1 0 0,0 0-1 0 0,0 0 0 0 0,-1 0 0 0 0,1 0 1 0 0,0 0-1 0 0,-1 0 0 0 0,0 0 0 0 0,1 1 1 0 0,-1-1-1 0 0,0 1 0 0 0,0-1 0 0 0,0 4 1 0 0,11 40 33 0 0,8 69 1 0 0,7 26-45 0 0,-3-66-1020 0 0,-3-25-2459 0 0,-17-44 2435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0.948"/>
    </inkml:context>
    <inkml:brush xml:id="br0">
      <inkml:brushProperty name="width" value="0.1" units="cm"/>
      <inkml:brushProperty name="height" value="0.1" units="cm"/>
    </inkml:brush>
  </inkml:definitions>
  <inkml:trace contextRef="#ctx0" brushRef="#br0">50 622 6721 0 0,'11'-42'724'0'0,"-12"48"-358"0"0,0 1-1 0 0,0-1 0 0 0,0 0 1 0 0,0 1-1 0 0,-5 8 1 0 0,5-9-292 0 0,-1-1 1 0 0,1 0-1 0 0,0 1 1 0 0,0-1 0 0 0,1 0-1 0 0,0 1 1 0 0,0-1-1 0 0,0 1 1 0 0,0-1 0 0 0,1 1-1 0 0,0-1 1 0 0,0 0-1 0 0,1 1 1 0 0,-1-1 0 0 0,1 0-1 0 0,0 0 1 0 0,0 0-1 0 0,1 0 1 0 0,3 4 0 0 0,-4-7-37 0 0,0 0 1 0 0,0-1-1 0 0,0 1 1 0 0,0-1 0 0 0,0 1-1 0 0,0-1 1 0 0,0 0-1 0 0,0 0 1 0 0,1 0-1 0 0,-1 0 1 0 0,1-1 0 0 0,-1 1-1 0 0,0 0 1 0 0,1-1-1 0 0,-1 0 1 0 0,1 0-1 0 0,-1 1 1 0 0,1-2 0 0 0,-1 1-1 0 0,1 0 1 0 0,-1 0-1 0 0,1-1 1 0 0,-1 1-1 0 0,1-1 1 0 0,4-2 0 0 0,4-1 2 0 0,0 0-1 0 0,-1-1 1 0 0,1 0 0 0 0,9-7 0 0 0,-13 7-36 0 0,-1 0 0 0 0,0 0 0 0 0,0-1 0 0 0,-1 0 0 0 0,1 0 0 0 0,-1 0 0 0 0,-1 0 0 0 0,1-1 1 0 0,-1 0-1 0 0,0 0 0 0 0,-1 0 0 0 0,0-1 0 0 0,0 1 0 0 0,4-14 0 0 0,-4 5-6 0 0,1 0-1 0 0,-2 0 1 0 0,0 0 0 0 0,-1 0 0 0 0,-1 0 0 0 0,-2-23-1 0 0,1 24 1 0 0,-1 0 0 0 0,-1 0 0 0 0,-1 0 0 0 0,-5-15 0 0 0,9 29 1 0 0,-1 0-1 0 0,0-1 1 0 0,0 1 0 0 0,1 0 0 0 0,-1 0-1 0 0,0 0 1 0 0,0 0 0 0 0,0 0-1 0 0,0 0 1 0 0,0 0 0 0 0,-1 0-1 0 0,1 0 1 0 0,0 0 0 0 0,0 1-1 0 0,0-1 1 0 0,-1 0 0 0 0,1 1-1 0 0,0-1 1 0 0,-1 1 0 0 0,1-1-1 0 0,-1 1 1 0 0,1 0 0 0 0,-1 0-1 0 0,1 0 1 0 0,0 0 0 0 0,-1 0-1 0 0,1 0 1 0 0,-1 0 0 0 0,1 0-1 0 0,-1 0 1 0 0,1 0 0 0 0,0 1-1 0 0,-1-1 1 0 0,1 1 0 0 0,0-1-1 0 0,-3 2 1 0 0,-5 2 7 0 0,-1 0-1 0 0,1 1 0 0 0,-15 10 1 0 0,21-13-5 0 0,-9 6 33 0 0,0 0 0 0 0,1 0 0 0 0,0 1-1 0 0,1 1 1 0 0,0 0 0 0 0,0 0 0 0 0,1 1 0 0 0,1 1 0 0 0,0-1-1 0 0,0 1 1 0 0,1 0 0 0 0,1 1 0 0 0,0 0 0 0 0,0 0-1 0 0,1 0 1 0 0,1 1 0 0 0,1-1 0 0 0,0 1 0 0 0,0 0 0 0 0,1 0-1 0 0,0 21 1 0 0,3-18 43 0 0,0-1 0 0 0,0 0 0 0 0,2 1 0 0 0,0-1 0 0 0,1 0 0 0 0,0 0 0 0 0,1-1 0 0 0,1 1 0 0 0,1-1 0 0 0,8 15 0 0 0,-12-24-70 0 0,1 0-1 0 0,1 0 1 0 0,-1 0 0 0 0,1 0-1 0 0,0-1 1 0 0,0 1 0 0 0,0-1-1 0 0,1-1 1 0 0,0 1-1 0 0,0-1 1 0 0,0 0 0 0 0,0 0-1 0 0,1-1 1 0 0,-1 1 0 0 0,1-1-1 0 0,0-1 1 0 0,0 0 0 0 0,0 0-1 0 0,0 0 1 0 0,1-1-1 0 0,-1 0 1 0 0,0 0 0 0 0,1-1-1 0 0,14 0 1 0 0,-11-2-238 0 0,-1 0 0 0 0,1 0 0 0 0,0-1 0 0 0,-1-1 0 0 0,1 0 0 0 0,-1 0 0 0 0,0-1 0 0 0,0 0 0 0 0,-1-1 0 0 0,0 0 0 0 0,0 0 0 0 0,13-12 0 0 0,-19 16 129 0 0,12-9-407 0 0,0-1 0 0 0,-1 0 1 0 0,-1 0-1 0 0,0-2 0 0 0,0 1 1 0 0,-2-2-1 0 0,18-26 0 0 0,-22 28 254 0 0,7-10-137 0 0,-2 0-1 0 0,0-1 1 0 0,-2-1 0 0 0,-1 0-1 0 0,12-46 1 0 0,-16 19 668 0 0,-2 0 0 0 0,-1-1 1 0 0,-10-82-1 0 0,3 63 402 0 0,1 32 521 0 0,-2 0-1 0 0,-18-68 1 0 0,41 200-980 0 0,-2-5-72 0 0,7 34 302 0 0,11 200 0 0 0,-30-281-487 0 0,-3 20-257 0 0,-1-44-353 0 0,1 1-1 0 0,3 33 1 0 0,-2-46 274 0 0,3 14-2013 0 0,-2-19 1640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1.458"/>
    </inkml:context>
    <inkml:brush xml:id="br0">
      <inkml:brushProperty name="width" value="0.1" units="cm"/>
      <inkml:brushProperty name="height" value="0.1" units="cm"/>
    </inkml:brush>
  </inkml:definitions>
  <inkml:trace contextRef="#ctx0" brushRef="#br0">44 446 5360 0 0,'-2'-11'338'0'0,"0"-1"-1"0"0,-1 1 0 0 0,-1 1 0 0 0,1-1 0 0 0,-11-19 0 0 0,7 23 818 0 0,6 7-1122 0 0,1 0 0 0 0,-1-1 0 0 0,1 1 1 0 0,-1 0-1 0 0,1-1 0 0 0,-1 1 0 0 0,1-1 1 0 0,-1 1-1 0 0,1-1 0 0 0,0 1 0 0 0,-1-1 1 0 0,1 1-1 0 0,-1-1 0 0 0,1 1 0 0 0,0-1 1 0 0,0 1-1 0 0,-1-1 0 0 0,1 0 0 0 0,0 1 1 0 0,0-1-1 0 0,0 1 0 0 0,0-1 0 0 0,0 0 1 0 0,0 1-1 0 0,-1-1 0 0 0,1 0 0 0 0,1 1 1 0 0,-1-1-1 0 0,0 1 0 0 0,0-1 0 0 0,0 0 1 0 0,1-2-4 0 0,0 1 0 0 0,0 0 1 0 0,0 0-1 0 0,0 0 1 0 0,0 0-1 0 0,0 0 1 0 0,0 1-1 0 0,1-1 1 0 0,-1 0-1 0 0,1 0 1 0 0,-1 1-1 0 0,1-1 1 0 0,0 1-1 0 0,0 0 0 0 0,2-2 1 0 0,35-19 20 0 0,-27 15-1 0 0,12-5 15 0 0,-9 5 76 0 0,0-1-1 0 0,-1-1 1 0 0,25-19-1 0 0,-36 25-79 0 0,1 0-1 0 0,-1-1 0 0 0,0 1 1 0 0,0-1-1 0 0,0 0 0 0 0,0 0 1 0 0,-1 0-1 0 0,0 0 0 0 0,1 0 1 0 0,-1-1-1 0 0,-1 1 0 0 0,1-1 1 0 0,-1 1-1 0 0,0-1 0 0 0,0 0 1 0 0,0 0-1 0 0,0 1 0 0 0,-1-6 1 0 0,-1-4 105 0 0,0 0 0 0 0,-5-22 0 0 0,3 22 84 0 0,0 0-1 0 0,0-24 0 0 0,-7 343-287 0 0,5-184 63 0 0,5-120-24 0 0,-1 97 24 0 0,2-85-27 0 0,0 0-1 0 0,1-1 1 0 0,0 1-1 0 0,1 0 1 0 0,6 16 0 0 0,-9-29 5 0 0,0 1 0 0 0,0-1 0 0 0,0 0 1 0 0,0 0-1 0 0,0 1 0 0 0,1-1 0 0 0,-1 0 1 0 0,0 0-1 0 0,0 0 0 0 0,0 1 0 0 0,0-1 1 0 0,0 0-1 0 0,0 0 0 0 0,1 0 0 0 0,-1 0 1 0 0,0 1-1 0 0,0-1 0 0 0,0 0 1 0 0,1 0-1 0 0,-1 0 0 0 0,0 0 0 0 0,0 0 1 0 0,0 0-1 0 0,1 0 0 0 0,-1 1 0 0 0,0-1 1 0 0,0 0-1 0 0,1 0 0 0 0,-1 0 0 0 0,0 0 1 0 0,0 0-1 0 0,1 0 0 0 0,-1 0 1 0 0,0 0-1 0 0,0 0 0 0 0,1 0 0 0 0,8-8 77 0 0,9-17-10 0 0,-16 21-64 0 0,20-29-16 0 0,2 0 1 0 0,1 1 0 0 0,1 1-1 0 0,49-43 1 0 0,-67 67 0 0 0,-5 4-4 0 0,1 0 1 0 0,-1 0 0 0 0,1 0-1 0 0,-1 0 1 0 0,1 1 0 0 0,5-3 0 0 0,-8 5 7 0 0,0-1 1 0 0,0 1 0 0 0,0 0 0 0 0,0 0-1 0 0,1 0 1 0 0,-1-1 0 0 0,0 1 0 0 0,0 0-1 0 0,0 0 1 0 0,0 1 0 0 0,0-1 0 0 0,0 0 0 0 0,0 0-1 0 0,0 0 1 0 0,0 1 0 0 0,0-1 0 0 0,0 0-1 0 0,0 1 1 0 0,0-1 0 0 0,0 1 0 0 0,-1 0-1 0 0,1-1 1 0 0,0 1 0 0 0,0-1 0 0 0,0 1-1 0 0,-1 0 1 0 0,1 0 0 0 0,0-1 0 0 0,-1 1-1 0 0,1 0 1 0 0,0 0 0 0 0,-1 0 0 0 0,1 1 0 0 0,7 13-16 0 0,0 0 0 0 0,7 20 1 0 0,13 26 43 0 0,-25-56-173 0 0,0 0-1 0 0,0 0 1 0 0,1-1-1 0 0,0 1 1 0 0,0-1-1 0 0,0 0 1 0 0,0 0 0 0 0,1 0-1 0 0,5 3 1 0 0,-8-6-11 0 0,-1 0-1 0 0,1-1 1 0 0,-1 0 0 0 0,1 1 0 0 0,0-1 0 0 0,-1 0 0 0 0,1 0 0 0 0,0 1 0 0 0,-1-1-1 0 0,1-1 1 0 0,0 1 0 0 0,-1 0 0 0 0,1 0 0 0 0,0-1 0 0 0,-1 1 0 0 0,3-1-1 0 0,7-4-1065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1.957"/>
    </inkml:context>
    <inkml:brush xml:id="br0">
      <inkml:brushProperty name="width" value="0.1" units="cm"/>
      <inkml:brushProperty name="height" value="0.1" units="cm"/>
    </inkml:brush>
  </inkml:definitions>
  <inkml:trace contextRef="#ctx0" brushRef="#br0">131 69 3784 0 0,'0'0'6'0'0,"0"0"-1"0"0,0 1 0 0 0,0-1 0 0 0,0 0 1 0 0,0 0-1 0 0,0 0 0 0 0,0 0 0 0 0,0 0 1 0 0,0 0-1 0 0,0 0 0 0 0,0 0 0 0 0,0 0 1 0 0,0 0-1 0 0,0 1 0 0 0,0-1 1 0 0,0 0-1 0 0,0 0 0 0 0,0 0 0 0 0,0 0 1 0 0,0 0-1 0 0,-1 0 0 0 0,1 0 0 0 0,0 0 1 0 0,0 0-1 0 0,0 0 0 0 0,0 0 0 0 0,0 0 1 0 0,0 0-1 0 0,0 0 0 0 0,0 0 0 0 0,0 0 1 0 0,0 0-1 0 0,-1 0 0 0 0,1 0 0 0 0,0 0 1 0 0,0 0-1 0 0,0 0 0 0 0,0 0 1 0 0,0 0-1 0 0,0 0 0 0 0,0 0 0 0 0,0 0 1 0 0,0 0-1 0 0,0 0 0 0 0,-1 0 0 0 0,1 0 1 0 0,0 0-1 0 0,0 0 0 0 0,0 0 0 0 0,0 0 1 0 0,0 0-1 0 0,0 0 0 0 0,0 0 0 0 0,0 0 1 0 0,0 0-1 0 0,-9-7 446 0 0,8 6-354 0 0,0 0 0 0 0,0 0 0 0 0,0 0 0 0 0,0 0 1 0 0,0 0-1 0 0,0-1 0 0 0,-3-9 4341 0 0,2 7-4355 0 0,-4-14-12 0 0,6 18-70 0 0,0-1 0 0 0,0 1 1 0 0,0 0-1 0 0,0 0 0 0 0,0 0 1 0 0,0-1-1 0 0,0 1 0 0 0,0 0 1 0 0,0 0-1 0 0,0 0 0 0 0,0 0 1 0 0,0-1-1 0 0,0 1 0 0 0,0 0 1 0 0,0 0-1 0 0,0 0 0 0 0,-1 0 1 0 0,1-1-1 0 0,0 1 1 0 0,0 0-1 0 0,0 0 0 0 0,0 0 1 0 0,0 0-1 0 0,-1 0 0 0 0,1 0 1 0 0,0 0-1 0 0,0 0 0 0 0,0-1 1 0 0,0 1-1 0 0,-1 0 0 0 0,1 0 1 0 0,0 0-1 0 0,0 0 0 0 0,0 0 1 0 0,-1 0-1 0 0,1 0 0 0 0,0 0 1 0 0,0 0-1 0 0,0 0 0 0 0,0 0 1 0 0,-1 0-1 0 0,1 0 1 0 0,0 0-1 0 0,0 0 0 0 0,0 0 1 0 0,-1 1-1 0 0,1-1 0 0 0,-25 2 731 0 0,15 14-559 0 0,-28 48 12 0 0,28-47 894 0 0,11-3-938 0 0,3 45-26 0 0,-3-44 48 0 0,13 4-103 0 0,-5-7-51 0 0,35 45 9 0 0,-39-51-15 0 0,1 0 0 0 0,0-1 0 0 0,0 1 0 0 0,1-1 0 0 0,-1 0 0 0 0,1-1 0 0 0,14 7-1 0 0,-19-10 0 0 0,0-1-1 0 0,0 0 0 0 0,0 1 0 0 0,0-1 0 0 0,1-1 0 0 0,-1 1 0 0 0,0 0 0 0 0,0 0 0 0 0,0-1 1 0 0,0 1-1 0 0,0-1 0 0 0,0 0 0 0 0,0 1 0 0 0,0-1 0 0 0,0 0 0 0 0,0 0 0 0 0,0 0 0 0 0,0-1 1 0 0,0 1-1 0 0,-1 0 0 0 0,1-1 0 0 0,0 1 0 0 0,-1-1 0 0 0,0 1 0 0 0,3-4 0 0 0,2-1-5 0 0,1 1 4 0 0,0-1 0 0 0,-1 0-1 0 0,0 0 1 0 0,-1-1 0 0 0,1 1-1 0 0,7-14 1 0 0,-11 15-8 0 0,1 0 0 0 0,-1-1 0 0 0,0 1 0 0 0,-1-1 0 0 0,1 1 0 0 0,-1-1 0 0 0,0 0 0 0 0,-1 0 0 0 0,1 1 0 0 0,-2-12-1 0 0,1 4-29 0 0,-2 0-1 0 0,0 0 0 0 0,0 1 1 0 0,-2-1-1 0 0,-7-21 0 0 0,9 30-39 0 0,-28-10-880 0 0,-95-45 740 0 0,120 57 187 0 0,0 0 0 0 0,0 0 0 0 0,0 1 0 0 0,0 0 0 0 0,0-1 0 0 0,-7 1 0 0 0,11 1 16 0 0,1 0 1 0 0,-1 0-1 0 0,0 0 1 0 0,0 0-1 0 0,0 0 1 0 0,1 0-1 0 0,-1 1 1 0 0,0-1-1 0 0,0 0 1 0 0,1 1-1 0 0,-1-1 1 0 0,0 0-1 0 0,1 1 1 0 0,-1-1-1 0 0,0 1 1 0 0,1-1-1 0 0,-1 1 1 0 0,0 0-1 0 0,-4 4-125 0 0,1-3-68 0 0,0 1 1 0 0,0 0-1 0 0,1 1 0 0 0,0-1 1 0 0,-6 8-1 0 0,6-7-87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3.279"/>
    </inkml:context>
    <inkml:brush xml:id="br0">
      <inkml:brushProperty name="width" value="0.1" units="cm"/>
      <inkml:brushProperty name="height" value="0.1" units="cm"/>
    </inkml:brush>
  </inkml:definitions>
  <inkml:trace contextRef="#ctx0" brushRef="#br0">147 425 2696 0 0,'0'0'313'0'0,"5"-1"-72"0"0,-1-1-67 0 0,15-3 2424 0 0,-14-4-2277 0 0,15-25 5 0 0,-15 25 1408 0 0,-7 4-1424 0 0,-8-14-40 0 0,7 15 411 0 0,-12 1-613 0 0,-47-4-17 0 0,60 7-41 0 0,0 0 0 0 0,0 0 0 0 0,0 0 0 0 0,0 1-1 0 0,0-1 1 0 0,0 1 0 0 0,0-1 0 0 0,0 1 0 0 0,0-1 0 0 0,1 1 0 0 0,-1 0 0 0 0,0 0 0 0 0,0 0 0 0 0,1 0 0 0 0,-1 0-1 0 0,1 0 1 0 0,-1 1 0 0 0,1-1 0 0 0,-1 0 0 0 0,1 1 0 0 0,0-1 0 0 0,-1 1 0 0 0,1 0 0 0 0,0-1 0 0 0,0 1 0 0 0,-1 3-1 0 0,-2 1 71 0 0,-5 8 59 0 0,0 0 1 0 0,2 0-1 0 0,0 0 1 0 0,0 1-1 0 0,1 0 1 0 0,-4 19-1 0 0,7-26-62 0 0,1 1-1 0 0,1 0 1 0 0,0-1-1 0 0,0 1 1 0 0,0 0-1 0 0,1 0 1 0 0,1 0-1 0 0,-1 0 1 0 0,2 0 0 0 0,-1 0-1 0 0,1-1 1 0 0,5 15-1 0 0,-5-19-56 0 0,1 1-1 0 0,0-1 1 0 0,0 0-1 0 0,0 0 1 0 0,0 0-1 0 0,1-1 1 0 0,-1 1-1 0 0,1-1 1 0 0,0 0 0 0 0,0 0-1 0 0,0 0 1 0 0,1 0-1 0 0,7 3 1 0 0,-5-3 5 0 0,1 1 0 0 0,-1-2 0 0 0,1 1 0 0 0,0-1 0 0 0,0 0 0 0 0,0 0 0 0 0,15 0-1 0 0,-17-3-19 0 0,-1 1-1 0 0,1-2 0 0 0,-1 1 0 0 0,1 0 0 0 0,-1-1 0 0 0,1 0 0 0 0,-1-1 0 0 0,0 1 0 0 0,0-1 0 0 0,0 0 0 0 0,0 0 1 0 0,6-5-1 0 0,-4 2 1 0 0,-1 0 1 0 0,1 0 0 0 0,-1-1 0 0 0,0 1 0 0 0,0-1-1 0 0,0-1 1 0 0,4-8 0 0 0,-6 7-14 0 0,0-1 0 0 0,-1 1 0 0 0,0-1 0 0 0,-1 1 0 0 0,1-1 0 0 0,-2 0 0 0 0,0 0 1 0 0,0-19-1 0 0,-2-7-23 0 0,-7-39 1 0 0,-6-21 6 0 0,-7-53 38 0 0,16 113-7 0 0,-14-55 0 0 0,14 188-81 0 0,6-46 266 0 0,2 1 1 0 0,12 64 0 0 0,-9-86-111 0 0,2 0 0 0 0,0 0 1 0 0,2-1-1 0 0,1 0 1 0 0,16 29-1 0 0,-23-52-305 0 0,-1 0 1 0 0,1 0-1 0 0,-1 0 1 0 0,1-1-1 0 0,1 0 1 0 0,-1 0-1 0 0,1 0 1 0 0,0 0-1 0 0,0-1 1 0 0,1 1-1 0 0,-1-2 1 0 0,1 1-1 0 0,0 0 1 0 0,0-1-1 0 0,0 0 1 0 0,0-1-1 0 0,9 4 1 0 0,-1-3-820 0 0,-3 2-78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3.679"/>
    </inkml:context>
    <inkml:brush xml:id="br0">
      <inkml:brushProperty name="width" value="0.1" units="cm"/>
      <inkml:brushProperty name="height" value="0.1" units="cm"/>
    </inkml:brush>
  </inkml:definitions>
  <inkml:trace contextRef="#ctx0" brushRef="#br0">149 170 5481 0 0,'0'-5'142'0'0,"1"-1"0"0"0,0 1 0 0 0,0 0 0 0 0,0-1 0 0 0,1 1 0 0 0,0 0 0 0 0,4-10 0 0 0,1 0 604 0 0,-7 13-662 0 0,0 0 1 0 0,0 1 0 0 0,0-1 0 0 0,-1 0-1 0 0,1 1 1 0 0,0-1 0 0 0,-1 1 0 0 0,0-1 0 0 0,1 1-1 0 0,-1-1 1 0 0,0 1 0 0 0,0 0 0 0 0,0-1-1 0 0,-1-1 1 0 0,-15-21 1326 0 0,16 23-1360 0 0,0 0 1 0 0,-1-1-1 0 0,1 1 0 0 0,0 0 0 0 0,0 0 1 0 0,-1 0-1 0 0,1 0 0 0 0,-1 0 1 0 0,1 0-1 0 0,-1 1 0 0 0,1-1 1 0 0,-1 0-1 0 0,1 1 0 0 0,-1-1 1 0 0,0 1-1 0 0,1 0 0 0 0,-1-1 1 0 0,0 1-1 0 0,-2 0 0 0 0,1 0-26 0 0,-1 1-1 0 0,1-1 0 0 0,-1 1 1 0 0,1 0-1 0 0,0 0 0 0 0,-1 0 1 0 0,1 0-1 0 0,0 1 0 0 0,-4 2 1 0 0,2-1-19 0 0,0 0 0 0 0,0 0 1 0 0,0 1-1 0 0,0 0 0 0 0,1 0 1 0 0,0 0-1 0 0,0 0 0 0 0,0 1 0 0 0,0 0 1 0 0,1-1-1 0 0,-4 9 0 0 0,3-3 43 0 0,0 1 0 0 0,1-1 0 0 0,0 1 0 0 0,1 0 0 0 0,1 0-1 0 0,-1 0 1 0 0,2 0 0 0 0,0 0 0 0 0,0 0 0 0 0,1 0 0 0 0,2 12-1 0 0,-2-17-22 0 0,0 0 0 0 0,1 0 0 0 0,-1 0 0 0 0,1-1 0 0 0,0 1 0 0 0,1-1 0 0 0,0 0 0 0 0,-1 1 0 0 0,2-1 0 0 0,-1 0-1 0 0,1-1 1 0 0,-1 1 0 0 0,1-1 0 0 0,0 1 0 0 0,1-1 0 0 0,-1 0 0 0 0,1-1 0 0 0,0 1 0 0 0,0-1 0 0 0,0 0 0 0 0,11 5-1 0 0,-9-5-16 0 0,0-1-1 0 0,0 0 1 0 0,1 0-1 0 0,14 2 0 0 0,-20-4-6 0 0,0 0 0 0 0,1 0 0 0 0,-1 0 0 0 0,1-1 0 0 0,-1 1 0 0 0,1 0 0 0 0,-1-1 0 0 0,0 0 0 0 0,1 0-1 0 0,-1 1 1 0 0,0-1 0 0 0,0 0 0 0 0,0-1 0 0 0,1 1 0 0 0,-1 0 0 0 0,0-1 0 0 0,-1 1 0 0 0,1-1 0 0 0,2-2-1 0 0,3-3-8 0 0,-1 0 0 0 0,0 0 0 0 0,-1-1 0 0 0,0 0 0 0 0,0 0 0 0 0,-1-1 0 0 0,1 1 0 0 0,-2-1 0 0 0,1 0 0 0 0,-2 0 0 0 0,1 0 0 0 0,-1 0 0 0 0,0-1 0 0 0,-1 1 0 0 0,0 0 0 0 0,0-1 0 0 0,-1 1 0 0 0,-1-1 0 0 0,1 1 0 0 0,-4-13 0 0 0,1 7-70 0 0,-1-1-1 0 0,0 0 1 0 0,-1 1-1 0 0,-1 0 1 0 0,0 0 0 0 0,-2 1-1 0 0,-12-21 1 0 0,2 23-652 0 0,7 10-41 0 0,11 2 742 0 0,0 0 1 0 0,-1 0 0 0 0,1 0 0 0 0,0 0-1 0 0,0 0 1 0 0,-1 0 0 0 0,1 0 0 0 0,0 0-1 0 0,0 0 1 0 0,0 0 0 0 0,-1 0-1 0 0,1 0 1 0 0,0 1 0 0 0,0-1 0 0 0,0 0-1 0 0,0 0 1 0 0,-1 0 0 0 0,1 0-1 0 0,0 0 1 0 0,0 1 0 0 0,0-1 0 0 0,0 0-1 0 0,0 0 1 0 0,0 0 0 0 0,-1 1 0 0 0,1-1-1 0 0,0 0 1 0 0,0 0 0 0 0,0 0-1 0 0,0 1 1 0 0,0-1 0 0 0,0 0 0 0 0,0 0-1 0 0,0 0 1 0 0,0 1 0 0 0,0-1-1 0 0,0 0 1 0 0,16-1-3230 0 0,-8 0 2522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4.002"/>
    </inkml:context>
    <inkml:brush xml:id="br0">
      <inkml:brushProperty name="width" value="0.1" units="cm"/>
      <inkml:brushProperty name="height" value="0.1" units="cm"/>
    </inkml:brush>
  </inkml:definitions>
  <inkml:trace contextRef="#ctx0" brushRef="#br0">69 134 6409 0 0,'0'-2'24'0'0,"-1"0"0"0"0,0-1 1 0 0,0 1-1 0 0,1-1 0 0 0,0 0 1 0 0,-1 1-1 0 0,1-1 0 0 0,0-3 1 0 0,-3-18 192 0 0,-1 14-74 0 0,1 2 110 0 0,0 0 1 0 0,0 1 0 0 0,-1-1-1 0 0,0 0 1 0 0,0 1 0 0 0,-1 0-1 0 0,-8-10 1 0 0,12 16-237 0 0,1 1 1 0 0,0 0-1 0 0,0 0 0 0 0,0-1 1 0 0,0 1-1 0 0,-1 0 0 0 0,1 0 1 0 0,0 0-1 0 0,0-1 1 0 0,0 1-1 0 0,-1 0 0 0 0,1 0 1 0 0,0 0-1 0 0,-1 0 0 0 0,1 0 1 0 0,0 0-1 0 0,0 0 1 0 0,-1-1-1 0 0,1 1 0 0 0,0 0 1 0 0,0 0-1 0 0,-1 0 0 0 0,1 0 1 0 0,0 0-1 0 0,-1 0 1 0 0,1 0-1 0 0,0 0 0 0 0,0 0 1 0 0,-1 0-1 0 0,1 1 0 0 0,0-1 1 0 0,0 0-1 0 0,-1 0 1 0 0,1 0-1 0 0,0 0 0 0 0,-1 1 1 0 0,-4 11 186 0 0,4 30-317 0 0,1-29 174 0 0,-2 55-26 0 0,2 0 1 0 0,15 104 0 0 0,-11-146-249 0 0,1-1 0 0 0,1 1 0 0 0,14 35 0 0 0,-18-57 82 0 0,0 0 1 0 0,1 0-1 0 0,0-1 0 0 0,0 1 1 0 0,0-1-1 0 0,0 0 1 0 0,0 0-1 0 0,6 5 1 0 0,-6-7-26 0 0,-1 1 0 0 0,0 0 1 0 0,0-1-1 0 0,1 0 0 0 0,-1 1 1 0 0,1-1-1 0 0,-1 0 0 0 0,1 0 1 0 0,-1 0-1 0 0,1-1 0 0 0,0 1 1 0 0,-1-1-1 0 0,1 1 0 0 0,0-1 1 0 0,3 0-1 0 0,6-3-405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5.233"/>
    </inkml:context>
    <inkml:brush xml:id="br0">
      <inkml:brushProperty name="width" value="0.1" units="cm"/>
      <inkml:brushProperty name="height" value="0.1" units="cm"/>
    </inkml:brush>
  </inkml:definitions>
  <inkml:trace contextRef="#ctx0" brushRef="#br0">25 398 5360 0 0,'4'-144'2961'0'0,"-5"134"-2260"0"0,-4 8-35 0 0,-6 13-272 0 0,9-8-398 0 0,1 0 1 0 0,-1-1 0 0 0,1 1 0 0 0,0 0 0 0 0,0 0-1 0 0,0-1 1 0 0,0 1 0 0 0,1 0 0 0 0,-1 0-1 0 0,1 0 1 0 0,0 0 0 0 0,0 0 0 0 0,0 0 0 0 0,0 0-1 0 0,0 0 1 0 0,0 0 0 0 0,1 0 0 0 0,0 0 0 0 0,-1 0-1 0 0,1 0 1 0 0,0 0 0 0 0,1-1 0 0 0,-1 1-1 0 0,0 0 1 0 0,1-1 0 0 0,-1 1 0 0 0,1-1 0 0 0,0 1-1 0 0,0-1 1 0 0,0 0 0 0 0,0 0 0 0 0,0 0 0 0 0,1 0-1 0 0,-1 0 1 0 0,0 0 0 0 0,1-1 0 0 0,0 1-1 0 0,-1-1 1 0 0,1 0 0 0 0,3 2 0 0 0,-2-1 19 0 0,-1-1 0 0 0,0 0 0 0 0,1 1 0 0 0,-1-1 0 0 0,1 0 0 0 0,0 0 0 0 0,-1-1 0 0 0,1 1 0 0 0,0-1 0 0 0,-1 0 0 0 0,1 0-1 0 0,0 0 1 0 0,-1 0 0 0 0,1-1 0 0 0,0 0 0 0 0,-1 1 0 0 0,1-1 0 0 0,-1 0 0 0 0,1-1 0 0 0,-1 1 0 0 0,0-1 0 0 0,1 1 0 0 0,-1-1 0 0 0,0 0 0 0 0,0 0 0 0 0,0-1 0 0 0,0 1 0 0 0,-1-1 0 0 0,1 1 0 0 0,-1-1 0 0 0,1 0 0 0 0,2-5 0 0 0,0 0 103 0 0,-1-1 0 0 0,0 0 0 0 0,0-1 0 0 0,2-10 0 0 0,-6 18-93 0 0,1 0 1 0 0,0-1-1 0 0,-1 1 0 0 0,0-1 0 0 0,0 1 0 0 0,0 0 0 0 0,0-1 1 0 0,0 1-1 0 0,0-1 0 0 0,0 1 0 0 0,-1 0 0 0 0,1-1 1 0 0,-1 1-1 0 0,0 0 0 0 0,1-1 0 0 0,-1 1 0 0 0,0 0 0 0 0,-1 0 1 0 0,1 0-1 0 0,0 0 0 0 0,0 0 0 0 0,-3-2 0 0 0,4 3-33 0 0,-1 1-1 0 0,0-1 1 0 0,1 1-1 0 0,-1-1 1 0 0,0 1-1 0 0,1-1 1 0 0,-1 1-1 0 0,0 0 1 0 0,1-1-1 0 0,-1 1 0 0 0,0 0 1 0 0,0 0-1 0 0,0-1 1 0 0,1 1-1 0 0,-1 0 1 0 0,0 0-1 0 0,0 0 1 0 0,1 0-1 0 0,-1 0 1 0 0,0 0-1 0 0,0 0 0 0 0,0 0 1 0 0,1 1-1 0 0,-1-1 1 0 0,0 0-1 0 0,0 0 1 0 0,1 1-1 0 0,-1-1 1 0 0,0 0-1 0 0,0 1 1 0 0,1-1-1 0 0,-1 1 1 0 0,0-1-1 0 0,1 1 0 0 0,-1-1 1 0 0,1 1-1 0 0,-1-1 1 0 0,1 1-1 0 0,-1 0 1 0 0,1-1-1 0 0,-1 1 1 0 0,1 0-1 0 0,-1-1 1 0 0,1 1-1 0 0,0 0 0 0 0,0 0 1 0 0,-1-1-1 0 0,1 1 1 0 0,0 0-1 0 0,0 0 1 0 0,0-1-1 0 0,0 1 1 0 0,0 0-1 0 0,0 0 1 0 0,0 0-1 0 0,0-1 1 0 0,0 1-1 0 0,0 0 0 0 0,0 0 1 0 0,1 1-1 0 0,-1 0 3 0 0,1-1 0 0 0,0 0-1 0 0,0 1 1 0 0,0-1-1 0 0,0 1 1 0 0,0-1-1 0 0,0 0 1 0 0,1 0 0 0 0,-1 1-1 0 0,0-1 1 0 0,1 0-1 0 0,-1 0 1 0 0,0-1 0 0 0,1 1-1 0 0,-1 0 1 0 0,1 0-1 0 0,0-1 1 0 0,-1 1-1 0 0,1-1 1 0 0,-1 1 0 0 0,1-1-1 0 0,0 1 1 0 0,-1-1-1 0 0,1 0 1 0 0,0 0 0 0 0,0 0-1 0 0,-1 0 1 0 0,1 0-1 0 0,3-1 1 0 0,7-1 37 0 0,0-1 0 0 0,0 0 1 0 0,15-6-1 0 0,2 0-6 0 0,-23 7 55 0 0,0 1 0 0 0,0-1 0 0 0,0 0 0 0 0,0 0 0 0 0,-1-1 0 0 0,1 1 0 0 0,-1-1 0 0 0,0-1 0 0 0,1 1 0 0 0,-2-1 0 0 0,1 0 0 0 0,8-8 0 0 0,-13 19-103 0 0,-1 0-1 0 0,1 0 0 0 0,1 1 0 0 0,-1-1 0 0 0,1 0 0 0 0,1 0 0 0 0,-1 0 0 0 0,5 11 0 0 0,-5-13 24 0 0,1-1 0 0 0,1 1 0 0 0,-1 0-1 0 0,1-1 1 0 0,-1 0 0 0 0,1 1 0 0 0,7 6-1 0 0,-9-10 2 0 0,0 0 0 0 0,0-1 1 0 0,0 1-1 0 0,0 0 0 0 0,0 0 0 0 0,1 0 0 0 0,-1-1 0 0 0,0 1 0 0 0,1-1 0 0 0,-1 1 0 0 0,0-1 0 0 0,1 0 0 0 0,-1 1 1 0 0,0-1-1 0 0,1 0 0 0 0,-1 0 0 0 0,1 0 0 0 0,-1 0 0 0 0,1 0 0 0 0,-1 0 0 0 0,0 0 0 0 0,1-1 0 0 0,-1 1 0 0 0,1 0 1 0 0,-1-1-1 0 0,0 1 0 0 0,1-1 0 0 0,-1 0 0 0 0,0 1 0 0 0,0-1 0 0 0,2-1 0 0 0,8-5-82 0 0,0 0-1 0 0,-1-1 1 0 0,1-1-1 0 0,-1 0 1 0 0,-1 0 0 0 0,0-1-1 0 0,0 0 1 0 0,-1-1-1 0 0,0 0 1 0 0,11-21-1 0 0,-25 49 121 0 0,0-1 0 0 0,2 1 0 0 0,0 0 0 0 0,1 0 0 0 0,-2 24 0 0 0,3-8 69 0 0,1 0-1 0 0,5 37 1 0 0,10 25 312 0 0,27 98 1 0 0,0-7-177 0 0,-33-139-214 0 0,-3-1 0 0 0,1 51 0 0 0,-6-88-19 0 0,0 1 1 0 0,-1-1 0 0 0,0 1-1 0 0,0-1 1 0 0,-1 0 0 0 0,-1 1-1 0 0,1-1 1 0 0,-7 14 0 0 0,9-23-10 0 0,0 1 1 0 0,-1-1-1 0 0,1 1 1 0 0,0-1 0 0 0,0 0-1 0 0,-1 1 1 0 0,1-1-1 0 0,0 0 1 0 0,-1 1 0 0 0,1-1-1 0 0,0 0 1 0 0,-1 1-1 0 0,1-1 1 0 0,-1 0-1 0 0,1 0 1 0 0,0 1 0 0 0,-1-1-1 0 0,1 0 1 0 0,-1 0-1 0 0,1 0 1 0 0,-1 0 0 0 0,1 0-1 0 0,-1 0 1 0 0,1 0-1 0 0,-1 0 1 0 0,1 0 0 0 0,-1 0-1 0 0,1 0 1 0 0,0 0-1 0 0,-1 0 1 0 0,-15-10 66 0 0,-8-21 15 0 0,22 29-73 0 0,-11-19-15 0 0,1 0 1 0 0,1 0 0 0 0,1-2 0 0 0,1 1-1 0 0,0-1 1 0 0,2 0 0 0 0,1-1 0 0 0,-5-42 0 0 0,6 22-124 0 0,3 0 0 0 0,1 0 0 0 0,10-86 0 0 0,-4 92-114 0 0,19-65 1 0 0,-19 84 58 0 0,2 0-1 0 0,0 1 1 0 0,1 0-1 0 0,1 0 1 0 0,15-21-1 0 0,-19 32 9 0 0,1 1 0 0 0,-1 0 1 0 0,1 0-1 0 0,0 0 0 0 0,1 1 0 0 0,-1 0 0 0 0,9-5 0 0 0,52-25-1325 0 0,-37 21 938 0 0,109-53-1902 0 0,-122 60 1976 0 0,33-10 1 0 0,-32 12 279 0 0,1-1 0 0 0,19-10 0 0 0,-33 14 266 0 0,-1 0-1 0 0,0 0 0 0 0,0-1 0 0 0,0 0 0 0 0,0 0 1 0 0,0 0-1 0 0,-1 0 0 0 0,1 0 0 0 0,-1-1 1 0 0,0 0-1 0 0,0 1 0 0 0,0-1 0 0 0,3-7 0 0 0,-6 10 30 0 0,1 1 0 0 0,-1-1 0 0 0,1 0 0 0 0,-1 0 0 0 0,0 0 0 0 0,1 0 0 0 0,-1 0 0 0 0,0 0 0 0 0,1 0 0 0 0,-1 0 0 0 0,0 0 0 0 0,0 0 0 0 0,0 0 0 0 0,0 0 0 0 0,0 0 0 0 0,0 0 0 0 0,0 0 0 0 0,-1 0 0 0 0,1 0 0 0 0,0 0 0 0 0,0 0 0 0 0,-1 0 0 0 0,1 0 0 0 0,-1 0 0 0 0,1 0 0 0 0,-1 0 0 0 0,1 0 0 0 0,-1 0 0 0 0,0 0 0 0 0,1 1 0 0 0,-1-1 0 0 0,0 0 0 0 0,1 0 0 0 0,-1 1 0 0 0,0-1 0 0 0,0 1 0 0 0,0-1 0 0 0,0 1 0 0 0,0-1 0 0 0,-1 0 0 0 0,-9-6 692 0 0,-6-1-60 0 0,16 8-709 0 0,1 0 0 0 0,-1 0 0 0 0,0 0-1 0 0,1 0 1 0 0,-1 0 0 0 0,0 1 0 0 0,0-1 0 0 0,1 0-1 0 0,-1 0 1 0 0,0 1 0 0 0,1-1 0 0 0,-1 0 0 0 0,1 1-1 0 0,-1-1 1 0 0,0 1 0 0 0,1-1 0 0 0,-1 1 0 0 0,1-1 0 0 0,-1 1-1 0 0,1-1 1 0 0,0 1 0 0 0,-1 0 0 0 0,1-1 0 0 0,-1 1-1 0 0,1 0 1 0 0,0-1 0 0 0,0 1 0 0 0,-1 0 0 0 0,-8 18 217 0 0,1 1 1 0 0,0 0-1 0 0,-9 39 1 0 0,15-50-208 0 0,1 0 1 0 0,0 1 0 0 0,0-1 0 0 0,0 0 0 0 0,2 1 0 0 0,-1-1-1 0 0,1 0 1 0 0,0 0 0 0 0,1 0 0 0 0,0 0 0 0 0,5 14 0 0 0,-6-20-21 0 0,0-1 0 0 0,0 0 0 0 0,0 1 1 0 0,0-1-1 0 0,0 0 0 0 0,1 0 0 0 0,-1 0 1 0 0,1 0-1 0 0,-1 0 0 0 0,1 0 0 0 0,0 0 1 0 0,0-1-1 0 0,0 1 0 0 0,0-1 0 0 0,0 1 1 0 0,0-1-1 0 0,0 0 0 0 0,0 1 0 0 0,0-1 0 0 0,1 0 1 0 0,-1-1-1 0 0,1 1 0 0 0,-1 0 0 0 0,0-1 1 0 0,1 1-1 0 0,4-1 0 0 0,-3 0 0 0 0,1-1 0 0 0,-1 0 0 0 0,0 0 1 0 0,0 0-1 0 0,1 0 0 0 0,-1-1 0 0 0,0 1 0 0 0,-1-1 0 0 0,1 0 0 0 0,0 0 0 0 0,0-1 0 0 0,-1 1 0 0 0,1-1 1 0 0,4-4-1 0 0,6-8-17 0 0,-1 0-1 0 0,0 0 1 0 0,-1-1 0 0 0,-1 0 0 0 0,0-1-1 0 0,-2-1 1 0 0,0 1 0 0 0,0-1 0 0 0,-2-1 0 0 0,0 0-1 0 0,-2 0 1 0 0,0 0 0 0 0,-1-1 0 0 0,0 1-1 0 0,-2-1 1 0 0,0-21 0 0 0,-3 25 17 0 0,0 23-28 0 0,-3 28-20 0 0,2 29 118 0 0,2 0 0 0 0,10 72-1 0 0,-6-106-3 0 0,9 79 610 0 0,42 167 1 0 0,-46-250-555 0 0,22 44 0 0 0,-20-47-79 0 0,-1-1 1 0 0,9 31-1 0 0,-18-51-50 0 0,-1 0-1 0 0,1 0 1 0 0,-1-1-1 0 0,1 1 1 0 0,-1 0-1 0 0,0 0 1 0 0,0-1-1 0 0,0 1 1 0 0,0 0-1 0 0,0 0 1 0 0,0 0-1 0 0,0-1 1 0 0,0 1-1 0 0,-1 0 1 0 0,1 0-1 0 0,-1-1 1 0 0,1 1-1 0 0,-1 0 1 0 0,0-1-1 0 0,0 1 1 0 0,1 0-1 0 0,-1-1 1 0 0,0 1-1 0 0,-1-1 1 0 0,1 0 0 0 0,0 1-1 0 0,0-1 1 0 0,0 0-1 0 0,-4 2 1 0 0,2-1-64 0 0,0-1 1 0 0,-1 1 0 0 0,1-1 0 0 0,-1 0 0 0 0,1-1 0 0 0,-1 1-1 0 0,1-1 1 0 0,-1 1 0 0 0,1-1 0 0 0,-1 0 0 0 0,0 0 0 0 0,1-1 0 0 0,-7 0-1 0 0,-171-35-3982 0 0,134 25 2975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5.582"/>
    </inkml:context>
    <inkml:brush xml:id="br0">
      <inkml:brushProperty name="width" value="0.1" units="cm"/>
      <inkml:brushProperty name="height" value="0.1" units="cm"/>
    </inkml:brush>
  </inkml:definitions>
  <inkml:trace contextRef="#ctx0" brushRef="#br0">54 1219 7581 0 0,'-54'10'62'0'0,"54"-10"-59"0"0,1 0-1 0 0,-1 0 0 0 0,0 0 0 0 0,0 0 0 0 0,0 0 1 0 0,0 0-1 0 0,0 0 0 0 0,0 0 0 0 0,0 0 0 0 0,0 0 1 0 0,0 0-1 0 0,0 0 0 0 0,0 0 0 0 0,0 0 1 0 0,1 0-1 0 0,-1 0 0 0 0,0 0 0 0 0,0 0 0 0 0,0 0 1 0 0,0-1-1 0 0,0 1 0 0 0,0 0 0 0 0,0 0 0 0 0,0 0 1 0 0,0 0-1 0 0,0 0 0 0 0,0 0 0 0 0,0 0 0 0 0,0 0 1 0 0,0 0-1 0 0,0 0 0 0 0,0 0 0 0 0,0 0 1 0 0,0 0-1 0 0,0-1 0 0 0,0 1 0 0 0,0 0 0 0 0,0 0 1 0 0,0 0-1 0 0,0 0 0 0 0,0 0 0 0 0,0 0 0 0 0,0 0 1 0 0,0 0-1 0 0,0 0 0 0 0,0 0 0 0 0,0 0 0 0 0,0 0 1 0 0,0-1-1 0 0,0 1 0 0 0,0 0 0 0 0,0 0 1 0 0,0 0-1 0 0,0 0 0 0 0,0 0 0 0 0,0 0 0 0 0,0 0 1 0 0,-1 0-1 0 0,1 0 0 0 0,0 0 0 0 0,0 0 0 0 0,12-8 79 0 0,18-9 33 0 0,270-92 382 0 0,-189 72-408 0 0,659-201 318 0 0,10 28 655 0 0,1022-161 1377 0 0,-1128 291-1620 0 0,61-10 1461 0 0,-541 49-769 0 0,-176 37-1205 0 0,-18 4-293 0 0,1 0 0 0 0,-1 0-1 0 0,0 0 1 0 0,0 0 0 0 0,0 0-1 0 0,0 1 1 0 0,1-1 0 0 0,-1 0-1 0 0,0 0 1 0 0,0 0 0 0 0,0 0-1 0 0,0 0 1 0 0,1 0 0 0 0,-1 0 0 0 0,0 0-1 0 0,0 0 1 0 0,0 0 0 0 0,1-1-1 0 0,-1 1 1 0 0,0 0 0 0 0,0 0-1 0 0,0 0 1 0 0,0 0 0 0 0,1 0-1 0 0,-1 0 1 0 0,0 0 0 0 0,0 0-1 0 0,0 0 1 0 0,0 0 0 0 0,0-1-1 0 0,0 1 1 0 0,1 0 0 0 0,-1 0-1 0 0,0 0 1 0 0,0 0 0 0 0,0 0 0 0 0,0-1-1 0 0,0 1 1 0 0,0 0 0 0 0,0 0-1 0 0,0 0 1 0 0,0 0 0 0 0,0-1-1 0 0,0 1 1 0 0,0 0 0 0 0,0 0-1 0 0,0 0 1 0 0,0-1 0 0 0,0 1-1 0 0,0 0 1 0 0,0 0 0 0 0,0 0-1 0 0,0 0 1 0 0,0-1 0 0 0,0 1 0 0 0,0 0-1 0 0,-13-5 242 0 0,-24-2-459 0 0,-199 4-4666 0 0,173 4 3136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07.461"/>
    </inkml:context>
    <inkml:brush xml:id="br0">
      <inkml:brushProperty name="width" value="0.1" units="cm"/>
      <inkml:brushProperty name="height" value="0.1" units="cm"/>
    </inkml:brush>
  </inkml:definitions>
  <inkml:trace contextRef="#ctx0" brushRef="#br0">490 153 4516 0 0,'28'-68'1573'0'0,"-28"67"-1545"0"0,0 1 1 0 0,0-1 0 0 0,0 1 0 0 0,0-1 0 0 0,0 1 0 0 0,0-1 0 0 0,0 1 0 0 0,0-1 0 0 0,0 1 0 0 0,0-1 0 0 0,0 1 0 0 0,0-1-1 0 0,0 1 1 0 0,0-1 0 0 0,0 1 0 0 0,-1-1 0 0 0,1 1 0 0 0,0 0 0 0 0,0-1 0 0 0,-1 1 0 0 0,1-1 0 0 0,0 1 0 0 0,0 0 0 0 0,-1-1-1 0 0,1 1 1 0 0,0 0 0 0 0,-1-1 0 0 0,1 1 0 0 0,-1 0 0 0 0,1-1 0 0 0,-1 1 0 0 0,0-1 19 0 0,0 0 0 0 0,0 1 0 0 0,0-1-1 0 0,1 0 1 0 0,-1 0 0 0 0,0 1 0 0 0,1-1 0 0 0,-1 0 0 0 0,0 0 0 0 0,1 0 0 0 0,-1 0-1 0 0,1 0 1 0 0,-1 0 0 0 0,1 0 0 0 0,0 0 0 0 0,0 0 0 0 0,-1 0 0 0 0,1 0 0 0 0,0-1-1 0 0,0 1 1 0 0,0 0 0 0 0,0 0 0 0 0,0 0 0 0 0,0-2 0 0 0,15-8 781 0 0,-1 3 232 0 0,-16 5-475 0 0,-9 2 0 0 0,-1 2-530 0 0,0 0-1 0 0,0 1 1 0 0,0 0 0 0 0,0 1 0 0 0,0 1-1 0 0,0 0 1 0 0,1 0 0 0 0,-1 1-1 0 0,1 1 1 0 0,1 0 0 0 0,-12 7-1 0 0,-2 5 24 0 0,0 0-1 0 0,1 1 0 0 0,-29 33 0 0 0,20-17-44 0 0,2 3 1 0 0,2 0 0 0 0,1 2-1 0 0,2 0 1 0 0,-31 69 0 0 0,47-87-15 0 0,1 0 1 0 0,1 1-1 0 0,1-1 1 0 0,1 2-1 0 0,1-1 1 0 0,0 0-1 0 0,2 1 1 0 0,1 0-1 0 0,2 24 1 0 0,1-30 26 0 0,0 0 0 0 0,1-1 0 0 0,1 0 1 0 0,1 0-1 0 0,0 0 0 0 0,1 0 0 0 0,1-1 0 0 0,0 0 1 0 0,2 0-1 0 0,-1-1 0 0 0,2 0 0 0 0,19 23 1 0 0,-19-25-20 0 0,1-2 1 0 0,1 1-1 0 0,0-1 1 0 0,0-1 0 0 0,1 0-1 0 0,0-1 1 0 0,1-1-1 0 0,0 0 1 0 0,1-1 0 0 0,-1 0-1 0 0,1-1 1 0 0,0-1-1 0 0,1 0 1 0 0,-1-1 0 0 0,1 0-1 0 0,0-2 1 0 0,0 0-1 0 0,0-1 1 0 0,0 0 0 0 0,22-3-1 0 0,1-2-27 0 0,-1-1-1 0 0,0-3 1 0 0,0-1-1 0 0,-1-2 1 0 0,0-1-1 0 0,-1-2 1 0 0,-1-2-1 0 0,0-1 1 0 0,-1-1-1 0 0,-1-2 1 0 0,-1-2-1 0 0,-1 0 0 0 0,35-34 1 0 0,-51 42-14 0 0,-2-1 0 0 0,0 1 0 0 0,-1-2 0 0 0,0 0 0 0 0,-1 0 0 0 0,-1-1-1 0 0,-1-1 1 0 0,13-33 0 0 0,-14 28-16 0 0,-2 0-1 0 0,-1-1 1 0 0,0 0-1 0 0,-2 0 1 0 0,-1 0-1 0 0,-1-43 1 0 0,-2 32 0 0 0,-2 1-1 0 0,-1-1 1 0 0,-2 1 0 0 0,-1 0 0 0 0,-2 1-1 0 0,-1 0 1 0 0,-2 0 0 0 0,-30-60 0 0 0,37 84 9 0 0,-1 1 1 0 0,0-1-1 0 0,0 1 1 0 0,0 1 0 0 0,-1-1-1 0 0,0 1 1 0 0,-1 0 0 0 0,0 1-1 0 0,0 0 1 0 0,0 0 0 0 0,-1 0-1 0 0,0 1 1 0 0,0 1-1 0 0,-14-6 1 0 0,12 6-4 0 0,-1 1-1 0 0,1 0 1 0 0,-1 1 0 0 0,0 1 0 0 0,0-1-1 0 0,1 2 1 0 0,-1 0 0 0 0,0 0-1 0 0,0 1 1 0 0,0 1 0 0 0,1 0-1 0 0,-15 4 1 0 0,-3 3-48 0 0,1 1 0 0 0,-1 1 0 0 0,2 2-1 0 0,-1 1 1 0 0,-30 21 0 0 0,32-17-1069 0 0,1 1 1 0 0,-38 38-1 0 0,51-45 104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06.583"/>
    </inkml:context>
    <inkml:brush xml:id="br0">
      <inkml:brushProperty name="width" value="0.1" units="cm"/>
      <inkml:brushProperty name="height" value="0.1" units="cm"/>
    </inkml:brush>
  </inkml:definitions>
  <inkml:trace contextRef="#ctx0" brushRef="#br0">121 72 6345 0 0,'-4'-8'8'0'0,"-2"-1"347"0"0,-13 11-156 0 0,12 0-134 0 0,0 0 0 0 0,1 0 0 0 0,0 0 0 0 0,-1 1 0 0 0,1 0 0 0 0,-10 6 0 0 0,13-6-20 0 0,1-1-1 0 0,-1 1 0 0 0,0 0 0 0 0,0 0 1 0 0,1 0-1 0 0,0 0 0 0 0,0 1 1 0 0,0-1-1 0 0,0 1 0 0 0,0-1 0 0 0,0 1 1 0 0,1-1-1 0 0,-2 7 0 0 0,2-5-3 0 0,0 1 0 0 0,0 0 1 0 0,0 0-1 0 0,1 0 0 0 0,0 0 0 0 0,0 0 0 0 0,1 0 0 0 0,-1 0 0 0 0,1 0 1 0 0,0 0-1 0 0,1 0 0 0 0,0 0 0 0 0,0 0 0 0 0,3 7 0 0 0,-3-10-31 0 0,0 0 0 0 0,-1 1 0 0 0,1-1 0 0 0,0 0 0 0 0,1 0 0 0 0,-1 0 0 0 0,1 0 0 0 0,-1-1-1 0 0,1 1 1 0 0,0-1 0 0 0,0 1 0 0 0,0-1 0 0 0,0 0 0 0 0,0 0 0 0 0,0-1 0 0 0,1 1 0 0 0,-1 0 0 0 0,1-1-1 0 0,-1 0 1 0 0,1 0 0 0 0,-1 0 0 0 0,1 0 0 0 0,0-1 0 0 0,4 1 0 0 0,-4-2-13 0 0,0 0 1 0 0,0 0-1 0 0,-1 0 0 0 0,1 0 1 0 0,0 0-1 0 0,-1-1 1 0 0,1 0-1 0 0,-1 1 0 0 0,0-1 1 0 0,1-1-1 0 0,-1 1 1 0 0,0 0-1 0 0,0-1 0 0 0,-1 1 1 0 0,1-1-1 0 0,3-4 1 0 0,0 0-74 0 0,-1 0 1 0 0,1 0-1 0 0,-1-1 1 0 0,-1 0 0 0 0,8-15-1 0 0,-10 17 32 0 0,0 1-1 0 0,0-1 1 0 0,-1 0-1 0 0,0 0 1 0 0,0 0 0 0 0,0 0-1 0 0,-1 0 1 0 0,0 0-1 0 0,0 0 1 0 0,0 0 0 0 0,-1 0-1 0 0,0 0 1 0 0,0 0-1 0 0,0 0 1 0 0,-1 0 0 0 0,0 1-1 0 0,0-1 1 0 0,0 0-1 0 0,-1 1 1 0 0,0 0 0 0 0,0-1-1 0 0,0 1 1 0 0,-1 0-1 0 0,0 1 1 0 0,0-1-1 0 0,0 1 1 0 0,0 0 0 0 0,-1 0-1 0 0,1 0 1 0 0,-1 0-1 0 0,0 1 1 0 0,-10-5 0 0 0,12 7 49 0 0,-1-1 1 0 0,0 2 0 0 0,1-1 0 0 0,-1 0 0 0 0,0 1 0 0 0,0 0 0 0 0,0 0 0 0 0,1 0-1 0 0,-1 0 1 0 0,0 0 0 0 0,0 1 0 0 0,0 0 0 0 0,1 0 0 0 0,-1 0 0 0 0,0 0 0 0 0,1 0-1 0 0,-1 1 1 0 0,1-1 0 0 0,0 1 0 0 0,-1 0 0 0 0,1 0 0 0 0,0 1 0 0 0,0-1-1 0 0,0 1 1 0 0,1-1 0 0 0,-1 1 0 0 0,0 0 0 0 0,1 0 0 0 0,0 0 0 0 0,0 0 0 0 0,0 0-1 0 0,0 1 1 0 0,0-1 0 0 0,1 1 0 0 0,-1-1 0 0 0,1 1 0 0 0,0 0 0 0 0,0-1-1 0 0,-1 8 1 0 0,2-9-37 0 0,0 0-1 0 0,1 0 1 0 0,-1-1-1 0 0,0 1 0 0 0,1 0 1 0 0,-1-1-1 0 0,1 1 1 0 0,-1 0-1 0 0,1-1 0 0 0,0 1 1 0 0,-1-1-1 0 0,1 1 1 0 0,0-1-1 0 0,0 1 0 0 0,0-1 1 0 0,0 0-1 0 0,1 1 1 0 0,-1-1-1 0 0,0 0 0 0 0,1 0 1 0 0,-1 0-1 0 0,0 0 1 0 0,1 0-1 0 0,-1 0 0 0 0,1 0 1 0 0,-1-1-1 0 0,1 1 1 0 0,0 0-1 0 0,2 0 0 0 0,2 0-216 0 0,1 0-1 0 0,-1 0 1 0 0,0 0-1 0 0,0-1 1 0 0,0 0-1 0 0,13-1 1 0 0,-2-2-280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08.130"/>
    </inkml:context>
    <inkml:brush xml:id="br0">
      <inkml:brushProperty name="width" value="0.1" units="cm"/>
      <inkml:brushProperty name="height" value="0.1" units="cm"/>
    </inkml:brush>
  </inkml:definitions>
  <inkml:trace contextRef="#ctx0" brushRef="#br0">320 76 8165 0 0,'-21'-63'479'0'0,"16"51"-128"0"0,5 12-344 0 0,0 0-1 0 0,0 0 0 0 0,0 0 1 0 0,0-1-1 0 0,0 1 0 0 0,0 0 1 0 0,0 0-1 0 0,-1 0 0 0 0,1 0 0 0 0,0 0 1 0 0,0 0-1 0 0,0 0 0 0 0,0 0 1 0 0,0 0-1 0 0,0 0 0 0 0,0 0 1 0 0,-1 0-1 0 0,1 0 0 0 0,0 0 1 0 0,0 0-1 0 0,0 0 0 0 0,0 0 0 0 0,0 0 1 0 0,0 0-1 0 0,0 0 0 0 0,0 0 1 0 0,-1 1-1 0 0,1-1 0 0 0,0 0 1 0 0,0 0-1 0 0,0 0 0 0 0,0 0 1 0 0,0 0-1 0 0,0 0 0 0 0,0 0 0 0 0,0 0 1 0 0,0 0-1 0 0,0 0 0 0 0,-1 0 1 0 0,1 1-1 0 0,0-1 0 0 0,0 0 1 0 0,0 0-1 0 0,0 0 0 0 0,0 0 1 0 0,0 0-1 0 0,0 0 0 0 0,0 1 0 0 0,-7 24 355 0 0,3-11-402 0 0,-154 421 51 0 0,151-414-13 0 0,-33 97-4 0 0,-33 163 1 0 0,73-280 2 0 0,0-1 1 0 0,0 0 0 0 0,0 0 0 0 0,0 0-1 0 0,0 0 1 0 0,0 0 0 0 0,0 0 0 0 0,0 0-1 0 0,0 1 1 0 0,0-1 0 0 0,0 0 0 0 0,0 0 0 0 0,0 0-1 0 0,0 0 1 0 0,0 0 0 0 0,0 0 0 0 0,0 0-1 0 0,0 0 1 0 0,0 1 0 0 0,0-1 0 0 0,0 0 0 0 0,0 0-1 0 0,0 0 1 0 0,0 0 0 0 0,0 0 0 0 0,0 0-1 0 0,1 0 1 0 0,-1 0 0 0 0,0 0 0 0 0,0 0-1 0 0,0 0 1 0 0,0 1 0 0 0,0-1 0 0 0,0 0 0 0 0,0 0-1 0 0,0 0 1 0 0,1 0 0 0 0,-1 0 0 0 0,0 0-1 0 0,0 0 1 0 0,0 0 0 0 0,0 0 0 0 0,0 0-1 0 0,0 0 1 0 0,0 0 0 0 0,1 0 0 0 0,-1 0 0 0 0,0 0-1 0 0,0 0 1 0 0,0 0 0 0 0,0 0 0 0 0,0 0-1 0 0,0-1 1 0 0,11-3-80 0 0,8-7 22 0 0,-4 2 59 0 0,-1 1 0 0 0,2 0 0 0 0,-1 1 0 0 0,1 1 0 0 0,0 1 0 0 0,0 0 0 0 0,0 1 0 0 0,1 1 0 0 0,-1 0 0 0 0,18 0 0 0 0,25 1 2 0 0,90 9 0 0 0,-60-1-49 0 0,-40-3 55 0 0,92 0 12 0 0,-121-4-15 0 0,0 0 0 0 0,0-2 0 0 0,0 0 0 0 0,36-12 0 0 0,-41 9-5 0 0,-1-1 0 0 0,1 0 0 0 0,-2-1 0 0 0,1-1 1 0 0,-1 0-1 0 0,-1-1 0 0 0,1 0 0 0 0,10-12 0 0 0,9-13 126 0 0,39-52 0 0 0,-62 75-21 0 0,-1 0 0 0 0,1-1 1 0 0,-2 0-1 0 0,0 0 0 0 0,0 0 0 0 0,-2-1 0 0 0,8-25 0 0 0,-11 31-68 0 0,-1 0-1 0 0,0-1 0 0 0,-1 1 1 0 0,1 0-1 0 0,-1 0 1 0 0,-1-1-1 0 0,0 1 1 0 0,0 0-1 0 0,-1 0 1 0 0,0 0-1 0 0,0 0 1 0 0,-1 0-1 0 0,0 0 0 0 0,0 0 1 0 0,-6-9-1 0 0,-12-19-21 0 0,-2 1-1 0 0,-1 1 1 0 0,-1 1 0 0 0,-2 1-1 0 0,-1 1 1 0 0,-41-34-1 0 0,67 63-19 0 0,-1-1-3 0 0,0 1 1 0 0,0-1 0 0 0,0 1-1 0 0,0 0 1 0 0,0 0 0 0 0,0 0-1 0 0,-1 0 1 0 0,1 1 0 0 0,-1-1 0 0 0,1 1-1 0 0,-1 0 1 0 0,-7-2 0 0 0,-8 23-3212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08.621"/>
    </inkml:context>
    <inkml:brush xml:id="br0">
      <inkml:brushProperty name="width" value="0.1" units="cm"/>
      <inkml:brushProperty name="height" value="0.1" units="cm"/>
    </inkml:brush>
  </inkml:definitions>
  <inkml:trace contextRef="#ctx0" brushRef="#br0">95 141 5360 0 0,'-12'-15'116'0'0,"-40"-47"45"0"0,39 47 828 0 0,10 10-758 0 0,-8-13-47 0 0,8 14-83 0 0,6 10 76 0 0,12 17-49 0 0,-12-17 1565 0 0,8 5-1441 0 0,41 43 710 0 0,-27-52-809 0 0,81 1-27 0 0,-102-3-110 0 0,0 0 0 0 0,0 0-1 0 0,0 0 1 0 0,1 0 0 0 0,-1 0 0 0 0,0-1 0 0 0,0 0 0 0 0,0 0-1 0 0,0 0 1 0 0,0-1 0 0 0,0 1 0 0 0,0-1 0 0 0,0 0 0 0 0,-1 0-1 0 0,7-5 1 0 0,2-1 36 0 0,-6 6-30 0 0,-1-1 6 0 0,11-18-27 0 0,27-37-171 0 0,-32 43-66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08.979"/>
    </inkml:context>
    <inkml:brush xml:id="br0">
      <inkml:brushProperty name="width" value="0.1" units="cm"/>
      <inkml:brushProperty name="height" value="0.1" units="cm"/>
    </inkml:brush>
  </inkml:definitions>
  <inkml:trace contextRef="#ctx0" brushRef="#br0">69 75 4816 0 0,'0'0'562'0'0,"-11"-12"-347"0"0,-35-38 7 0 0,35 37 1628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09.316"/>
    </inkml:context>
    <inkml:brush xml:id="br0">
      <inkml:brushProperty name="width" value="0.1" units="cm"/>
      <inkml:brushProperty name="height" value="0.1" units="cm"/>
    </inkml:brush>
  </inkml:definitions>
  <inkml:trace contextRef="#ctx0" brushRef="#br0">1 7 5300 0 0,'0'0'465'0'0,"6"0"-258"0"0,20 1-101 0 0,-20-1 494 0 0,5-1-512 0 0,2-1-62 0 0,-5 0 0 0 0,1 1 0 0 0,-1 0 0 0 0,16 1 0 0 0,-17 0-119 0 0,17 0 386 0 0,-19 1-119 0 0,-16 4-155 0 0,8-4-146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0.200"/>
    </inkml:context>
    <inkml:brush xml:id="br0">
      <inkml:brushProperty name="width" value="0.1" units="cm"/>
      <inkml:brushProperty name="height" value="0.1" units="cm"/>
    </inkml:brush>
  </inkml:definitions>
  <inkml:trace contextRef="#ctx0" brushRef="#br0">141 378 6125 0 0,'0'0'212'0'0,"-8"-3"-145"0"0,-25-12-58 0 0,25 12 57 0 0,3 17-96 0 0,-15 43 50 0 0,15-42 60 0 0,9 20 28 0 0,14 110 2 0 0,-4-45-8 0 0,-3-8 68 0 0,-11-86-168 0 0,-1-1 1 0 0,1 1-1 0 0,-1-1 0 0 0,0 1 0 0 0,0-1 0 0 0,-1 0 0 0 0,0 1 0 0 0,1-1 0 0 0,-2 0 1 0 0,1 0-1 0 0,-1 0 0 0 0,1-1 0 0 0,-1 1 0 0 0,-1-1 0 0 0,1 1 0 0 0,-1-1 0 0 0,1 0 0 0 0,-1 0 1 0 0,0-1-1 0 0,-1 1 0 0 0,-6 4 0 0 0,-3-1 121 0 0,11-7-103 0 0,1-3 41 0 0,1 1-1 0 0,-1-1 1 0 0,1 1-1 0 0,0-1 1 0 0,0 0-1 0 0,0 0 1 0 0,1 0-1 0 0,-1 1 1 0 0,1-1-1 0 0,-1-5 1 0 0,0 1-27 0 0,-7-41-16 0 0,2-1-1 0 0,0-83 1 0 0,19-100-51 0 0,-9 191 101 0 0,1 1 1 0 0,18-67 0 0 0,-18 89-1 0 0,1 1-1 0 0,1 0 1 0 0,0 0 0 0 0,2 0 0 0 0,-1 1-1 0 0,2 0 1 0 0,0 1 0 0 0,16-19 0 0 0,-19 27-49 0 0,1 0 1 0 0,-1 1 0 0 0,1 0-1 0 0,0 0 1 0 0,0 0-1 0 0,1 1 1 0 0,0 1 0 0 0,0-1-1 0 0,0 1 1 0 0,0 1-1 0 0,1 0 1 0 0,-1 0 0 0 0,1 1-1 0 0,0 0 1 0 0,0 1-1 0 0,0 0 1 0 0,-1 0 0 0 0,1 1-1 0 0,18 2 1 0 0,-19-1-17 0 0,-1 0 0 0 0,0 1 1 0 0,0 0-1 0 0,0 1 0 0 0,0 0 1 0 0,0 0-1 0 0,-1 0 0 0 0,0 1 1 0 0,1 0-1 0 0,-1 1 0 0 0,0-1 0 0 0,-1 1 1 0 0,1 1-1 0 0,-1-1 0 0 0,0 1 1 0 0,-1 0-1 0 0,1 1 0 0 0,-1-1 1 0 0,0 1-1 0 0,-1 0 0 0 0,0 0 1 0 0,0 1-1 0 0,5 14 0 0 0,-5-12-1 0 0,-1 1 1 0 0,-1 0-1 0 0,0 0 0 0 0,0-1 1 0 0,-1 1-1 0 0,0 0 0 0 0,-1 0 0 0 0,0 0 1 0 0,-1 0-1 0 0,-3 12 0 0 0,1-8 0 0 0,-1 0-1 0 0,-1 0 0 0 0,0-1 1 0 0,-1 0-1 0 0,-1 0 1 0 0,-12 19-1 0 0,-4 1 0 0 0,-2-2 1 0 0,-2-1-1 0 0,0-1 0 0 0,-50 40 1 0 0,43-41-55 0 0,-1-1 1 0 0,-1-2-1 0 0,-2-2 1 0 0,-59 29-1 0 0,146-40-166 0 0,-11-1 289 0 0,-1 2 0 0 0,-1 1 0 0 0,68 41 0 0 0,-20-11-36 0 0,-80-42-146 0 0,2 0 0 0 0,-1 0 0 0 0,0-1 0 0 0,0 1-1 0 0,1-1 1 0 0,-1-1 0 0 0,1 1 0 0 0,0-1 0 0 0,0 0 0 0 0,-1 0-1 0 0,1 0 1 0 0,0-1 0 0 0,0 0 0 0 0,0 0 0 0 0,0-1-1 0 0,8-1 1 0 0,1-4-690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0.528"/>
    </inkml:context>
    <inkml:brush xml:id="br0">
      <inkml:brushProperty name="width" value="0.1" units="cm"/>
      <inkml:brushProperty name="height" value="0.1" units="cm"/>
    </inkml:brush>
  </inkml:definitions>
  <inkml:trace contextRef="#ctx0" brushRef="#br0">93 119 5481 0 0,'-17'-44'1202'0'0,"5"76"-512"0"0,7-10-562 0 0,0 0 0 0 0,2 0 0 0 0,0 0 0 0 0,2 1 0 0 0,0 0 0 0 0,1-1 0 0 0,2 1 0 0 0,5 29 0 0 0,-6-47-101 0 0,-1-1 1 0 0,2 1 0 0 0,-1-1-1 0 0,0 1 1 0 0,1-1 0 0 0,0 1-1 0 0,0-1 1 0 0,0 0 0 0 0,1 0-1 0 0,-1 0 1 0 0,1 0-1 0 0,0-1 1 0 0,4 5 0 0 0,-6-7-24 0 0,1 1 1 0 0,0-1 0 0 0,0 0 0 0 0,0 0-1 0 0,0 1 1 0 0,1-1 0 0 0,-1-1-1 0 0,0 1 1 0 0,0 0 0 0 0,0 0 0 0 0,1-1-1 0 0,-1 0 1 0 0,0 1 0 0 0,1-1-1 0 0,-1 0 1 0 0,0 0 0 0 0,1 0-1 0 0,-1 0 1 0 0,0-1 0 0 0,1 1 0 0 0,-1-1-1 0 0,0 1 1 0 0,1-1 0 0 0,-1 0-1 0 0,0 0 1 0 0,0 0 0 0 0,0 0-1 0 0,2-1 1 0 0,6-4-81 0 0,0-1-1 0 0,0 0 0 0 0,-1 0 1 0 0,-1-1-1 0 0,1 0 1 0 0,-1 0-1 0 0,-1-1 0 0 0,9-12 1 0 0,-6 6-99 0 0,0 0 1 0 0,-2-1 0 0 0,1 0 0 0 0,8-28-1 0 0,-14 34 147 0 0,0-1 1 0 0,-1 0-1 0 0,-1 0 0 0 0,0 0 0 0 0,0 0 0 0 0,-1 0 0 0 0,-1 0 0 0 0,0 1 0 0 0,0-1 0 0 0,-4-13 0 0 0,3 18 27 0 0,1 0 0 0 0,-1 1 0 0 0,0-1 0 0 0,-1 1 1 0 0,0-1-1 0 0,0 1 0 0 0,0 0 0 0 0,0 0 0 0 0,-5-5 0 0 0,5 7-5 0 0,1 1 0 0 0,-1-1-1 0 0,1 1 1 0 0,-1 0 0 0 0,0 0 0 0 0,0 0-1 0 0,0 1 1 0 0,0-1 0 0 0,-1 1 0 0 0,1 0 0 0 0,0-1-1 0 0,0 1 1 0 0,-1 1 0 0 0,1-1 0 0 0,-1 0 0 0 0,-5 1-1 0 0,1 0 3 0 0,1 1-1 0 0,-1 0 0 0 0,1 1 0 0 0,0-1 1 0 0,-1 2-1 0 0,1-1 0 0 0,0 1 1 0 0,0 0-1 0 0,1 0 0 0 0,-1 1 0 0 0,0 0 1 0 0,1 0-1 0 0,-10 8 0 0 0,3 0-1 0 0,0 0-1 0 0,1 0 1 0 0,0 1 0 0 0,-18 26-1 0 0,28-36-62 0 0,-1 1 0 0 0,1 0 0 0 0,0 0 0 0 0,0 0 0 0 0,1 0-1 0 0,-1 0 1 0 0,1 1 0 0 0,0-1 0 0 0,0 0 0 0 0,0 1 0 0 0,1-1 0 0 0,-1 8 0 0 0,8-1-519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0.915"/>
    </inkml:context>
    <inkml:brush xml:id="br0">
      <inkml:brushProperty name="width" value="0.1" units="cm"/>
      <inkml:brushProperty name="height" value="0.1" units="cm"/>
    </inkml:brush>
  </inkml:definitions>
  <inkml:trace contextRef="#ctx0" brushRef="#br0">52 64 7357 0 0,'-27'-47'98'0'0,"27"46"-85"0"0,0 0 0 0 0,-1 0 1 0 0,1 0-1 0 0,0 1 0 0 0,-1-1 0 0 0,1 0 1 0 0,0 0-1 0 0,-1 0 0 0 0,1 0 1 0 0,-1 0-1 0 0,0 1 0 0 0,1-1 0 0 0,-1 0 1 0 0,1 1-1 0 0,-1-1 0 0 0,0 0 1 0 0,0 1-1 0 0,1-1 0 0 0,-3 0 0 0 0,3 1-2 0 0,-1 0 0 0 0,1 0 0 0 0,-1 0 0 0 0,1 1 0 0 0,-1-1 0 0 0,1 0 0 0 0,-1 1 0 0 0,1-1 0 0 0,0 0 0 0 0,-1 1 0 0 0,1-1 0 0 0,0 1 0 0 0,-1-1 0 0 0,1 1-1 0 0,0-1 1 0 0,-1 1 0 0 0,1-1 0 0 0,0 0 0 0 0,0 1 0 0 0,0-1 0 0 0,-1 1 0 0 0,1 0 0 0 0,0-1 0 0 0,0 1 0 0 0,-1 5 10 0 0,0-1 1 0 0,0 0-1 0 0,0 0 1 0 0,1 1-1 0 0,0-1 1 0 0,0 8-1 0 0,10 33 39 0 0,26 74-1 0 0,-20-74 41 0 0,14 71-1 0 0,-21-54-74 0 0,-3 0 0 0 0,-1 66 0 0 0,24-252-129 0 0,-23 85 56 0 0,14-62 9 0 0,-17 86 40 0 0,2-1 1 0 0,0 1 0 0 0,0 0 0 0 0,12-21 0 0 0,-15 32 2 0 0,-1 1-1 0 0,1 0 1 0 0,0-1 0 0 0,0 1 0 0 0,-1 0 0 0 0,1 0-1 0 0,1 0 1 0 0,-1 0 0 0 0,0 0 0 0 0,0 1 0 0 0,1-1 0 0 0,-1 1-1 0 0,1-1 1 0 0,-1 1 0 0 0,6-2 0 0 0,-7 3-1 0 0,1 0 1 0 0,-1 0 0 0 0,1 0-1 0 0,-1 0 1 0 0,1 0 0 0 0,0 0-1 0 0,-1 0 1 0 0,1 0 0 0 0,-1 1-1 0 0,1-1 1 0 0,-1 1-1 0 0,1-1 1 0 0,-1 1 0 0 0,1 0-1 0 0,-1-1 1 0 0,0 1 0 0 0,1 0-1 0 0,-1 0 1 0 0,0 0-1 0 0,0 0 1 0 0,0 0 0 0 0,0 0-1 0 0,0 0 1 0 0,0 1 0 0 0,0-1-1 0 0,0 0 1 0 0,0 1 0 0 0,0-1-1 0 0,0 0 1 0 0,-1 1-1 0 0,1 1 1 0 0,7 15 5 0 0,-2 0 0 0 0,0 1 0 0 0,-1-1 1 0 0,4 27-1 0 0,-5-21-524 0 0,2-1 0 0 0,10 32 0 0 0,-3-36-627 0 0,-6-14 471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1.302"/>
    </inkml:context>
    <inkml:brush xml:id="br0">
      <inkml:brushProperty name="width" value="0.1" units="cm"/>
      <inkml:brushProperty name="height" value="0.1" units="cm"/>
    </inkml:brush>
  </inkml:definitions>
  <inkml:trace contextRef="#ctx0" brushRef="#br0">178 212 4904 0 0,'9'-8'182'0'0,"-1"-1"-1"0"0,0-1 1 0 0,-1 1-1 0 0,0-1 1 0 0,0 0-1 0 0,-1-1 1 0 0,0 0-1 0 0,-1 0 1 0 0,-1 0-1 0 0,1 0 1 0 0,3-18-1 0 0,-8 27-160 0 0,0 1 1 0 0,0 0 0 0 0,0-1-1 0 0,-1 1 1 0 0,1-1-1 0 0,0 1 1 0 0,-1 0-1 0 0,1-1 1 0 0,0 1-1 0 0,-1 0 1 0 0,0-1-1 0 0,1 1 1 0 0,-1 0-1 0 0,0 0 1 0 0,0 0-1 0 0,1 0 1 0 0,-1-1-1 0 0,0 1 1 0 0,0 0-1 0 0,0 0 1 0 0,0 1-1 0 0,-1-1 1 0 0,0-1-1 0 0,-34-20 433 0 0,29 18-311 0 0,1 2-106 0 0,-1-1 1 0 0,1 1-1 0 0,-1 0 0 0 0,1 0 1 0 0,-1 0-1 0 0,0 1 0 0 0,1 1 1 0 0,-1-1-1 0 0,0 1 1 0 0,0 0-1 0 0,1 0 0 0 0,-1 1 1 0 0,0 0-1 0 0,0 0 1 0 0,1 0-1 0 0,-1 1 0 0 0,1 0 1 0 0,-1 1-1 0 0,1-1 1 0 0,0 1-1 0 0,0 0 0 0 0,0 1 1 0 0,0-1-1 0 0,-9 9 1 0 0,12-9-25 0 0,1-1 1 0 0,0 1 0 0 0,0-1-1 0 0,-1 1 1 0 0,2 0 0 0 0,-1 0-1 0 0,0 0 1 0 0,0 0 0 0 0,1 0-1 0 0,0 1 1 0 0,0-1 0 0 0,0 0-1 0 0,0 1 1 0 0,0-1 0 0 0,0 5-1 0 0,0 8 74 0 0,0-1 0 0 0,2 20 0 0 0,0-8 6 0 0,-1-20-79 0 0,0-1 1 0 0,1 0-1 0 0,-1 1 1 0 0,1-1 0 0 0,0 0-1 0 0,1 1 1 0 0,0-1 0 0 0,0 0-1 0 0,0 0 1 0 0,5 8 0 0 0,-6-12-14 0 0,0-1 1 0 0,1 1-1 0 0,-1 0 1 0 0,1-1-1 0 0,-1 1 1 0 0,1 0-1 0 0,0-1 1 0 0,0 0-1 0 0,0 0 1 0 0,0 1-1 0 0,0-1 1 0 0,0 0-1 0 0,0 0 1 0 0,0-1-1 0 0,0 1 1 0 0,0 0 0 0 0,0-1-1 0 0,1 1 1 0 0,-1-1-1 0 0,0 0 1 0 0,0 0-1 0 0,1 0 1 0 0,-1 0-1 0 0,0 0 1 0 0,0 0-1 0 0,1 0 1 0 0,-1-1-1 0 0,0 0 1 0 0,0 1-1 0 0,0-1 1 0 0,0 0-1 0 0,3-1 1 0 0,3-2-4 0 0,0 1 1 0 0,0-2-1 0 0,0 1 0 0 0,-1-1 1 0 0,0 0-1 0 0,0-1 1 0 0,0 0-1 0 0,-1 0 0 0 0,1 0 1 0 0,-1-1-1 0 0,5-7 0 0 0,-3 1 1 0 0,1 0 0 0 0,-1 0 0 0 0,-1-1 0 0 0,-1 0-1 0 0,9-22 1 0 0,-15 35 0 0 0,-1 1 0 0 0,1 0-1 0 0,0 0 1 0 0,0 0 0 0 0,0-1 0 0 0,0 1-1 0 0,1 0 1 0 0,-1 0 0 0 0,0-1-1 0 0,0 1 1 0 0,0 0 0 0 0,0 0 0 0 0,0-1-1 0 0,0 1 1 0 0,0 0 0 0 0,0 0 0 0 0,0 0-1 0 0,0-1 1 0 0,1 1 0 0 0,-1 0-1 0 0,0 0 1 0 0,0 0 0 0 0,0 0 0 0 0,0-1-1 0 0,1 1 1 0 0,-1 0 0 0 0,0 0-1 0 0,0 0 1 0 0,0 0 0 0 0,1 0 0 0 0,-1 0-1 0 0,0 0 1 0 0,0-1 0 0 0,1 1 0 0 0,-1 0-1 0 0,0 0 1 0 0,0 0 0 0 0,1 0-1 0 0,3 10-5 0 0,2 25-497 0 0,-5-28 30 0 0,-1-6 372 0 0,1 0 0 0 0,-1-1 0 0 0,1 1 0 0 0,-1 0 0 0 0,1 0 0 0 0,0-1 0 0 0,-1 1 0 0 0,1-1 0 0 0,0 1 0 0 0,0 0 0 0 0,-1-1 0 0 0,1 1 0 0 0,0-1 0 0 0,0 0 0 0 0,0 1 0 0 0,0-1 0 0 0,-1 0 0 0 0,1 1 0 0 0,0-1 0 0 0,0 0 0 0 0,0 0 0 0 0,0 0 0 0 0,0 0 0 0 0,0 0 0 0 0,0 0 0 0 0,2 0 0 0 0,6-1-695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1.629"/>
    </inkml:context>
    <inkml:brush xml:id="br0">
      <inkml:brushProperty name="width" value="0.1" units="cm"/>
      <inkml:brushProperty name="height" value="0.1" units="cm"/>
    </inkml:brush>
  </inkml:definitions>
  <inkml:trace contextRef="#ctx0" brushRef="#br0">10 78 5388 0 0,'-1'-1'25'0'0,"0"0"0"0"0,1 0 0 0 0,-1 0 0 0 0,0 0-1 0 0,1 0 1 0 0,-1 0 0 0 0,1 0 0 0 0,0 0-1 0 0,-1 0 1 0 0,1 0 0 0 0,0-1 0 0 0,0 1-1 0 0,-1 0 1 0 0,1 0 0 0 0,0 0 0 0 0,0 0-1 0 0,0 0 1 0 0,0-1 0 0 0,1 1 0 0 0,-1-1-1 0 0,0 0 47 0 0,1 0-1 0 0,-1 0 0 0 0,0 0 1 0 0,0 0-1 0 0,-1 1 0 0 0,1-1 0 0 0,0 0 1 0 0,0 0-1 0 0,-2-3 0 0 0,2 4-4 0 0,0 0 0 0 0,-1 0 0 0 0,1 0-1 0 0,0 0 1 0 0,0 0 0 0 0,0 0 0 0 0,0 0-1 0 0,0 0 1 0 0,0 0 0 0 0,0 0 0 0 0,0 0-1 0 0,1 0 1 0 0,-1 0 0 0 0,0 0 0 0 0,1 0 0 0 0,-1 0-1 0 0,0 0 1 0 0,1 0 0 0 0,-1 0 0 0 0,1 0-1 0 0,0 1 1 0 0,-1-1 0 0 0,1 0 0 0 0,0 0-1 0 0,-1 0 1 0 0,1 1 0 0 0,1-2 0 0 0,11-1 220 0 0,-12 3-267 0 0,0-1 0 0 0,0 1 0 0 0,1 0 0 0 0,-1 0 0 0 0,0-1 0 0 0,1 1 1 0 0,-1 0-1 0 0,1 0 0 0 0,-1 0 0 0 0,0 1 0 0 0,1-1 0 0 0,-1 0 0 0 0,2 1 0 0 0,2 1 3 0 0,0 0 0 0 0,0 1 0 0 0,0-1 0 0 0,0 1 0 0 0,-1 0 0 0 0,0 0 0 0 0,1 1 0 0 0,-1-1 0 0 0,0 1 0 0 0,-1 0 0 0 0,1 0 0 0 0,-1 0 0 0 0,0 1 0 0 0,5 7 0 0 0,-5-7-5 0 0,0 1 0 0 0,0-1-1 0 0,-1 0 1 0 0,0 1 0 0 0,0-1 0 0 0,0 1-1 0 0,-1 0 1 0 0,1-1 0 0 0,-1 1 0 0 0,-1 0 0 0 0,1 0-1 0 0,-1 0 1 0 0,-1 8 0 0 0,1-12-9 0 0,-4 17 40 0 0,4-18-45 0 0,0-1 0 0 0,1 0 0 0 0,-1 1 0 0 0,0-1 0 0 0,-1 0 0 0 0,1 1 0 0 0,0-1 0 0 0,0 0 0 0 0,0 1 0 0 0,0-1 0 0 0,0 1 1 0 0,0-1-1 0 0,0 0 0 0 0,0 1 0 0 0,-1-1 0 0 0,1 0 0 0 0,0 0 0 0 0,0 1 0 0 0,0-1 0 0 0,-1 0 0 0 0,1 1 0 0 0,0-1 0 0 0,0 0 1 0 0,-1 0-1 0 0,1 1 0 0 0,0-1 0 0 0,-1 0 0 0 0,1 0 0 0 0,0 0 0 0 0,-1 0 0 0 0,1 1 0 0 0,0-1 0 0 0,-1 0 0 0 0,1 0 0 0 0,-1 0 1 0 0,1-1 6 0 0,-1 0 0 0 0,1 0 0 0 0,-1-1 0 0 0,1 1 0 0 0,0 0 0 0 0,0 0 0 0 0,0-1 0 0 0,0 1 0 0 0,0 0 0 0 0,0 0 0 0 0,0-1 0 0 0,0 1 0 0 0,0 0 0 0 0,1 0 1 0 0,-1-1-1 0 0,1 1 0 0 0,0-2 0 0 0,7-22 95 0 0,-4 16-83 0 0,0 0 1 0 0,0 0-1 0 0,1 1 1 0 0,1 0-1 0 0,-1 0 1 0 0,1 0-1 0 0,1 1 1 0 0,-1 0-1 0 0,1 0 1 0 0,0 0-1 0 0,1 1 1 0 0,0 0 0 0 0,0 1-1 0 0,12-7 1 0 0,-19 11-25 0 0,0 1 0 0 0,0 0 0 0 0,0-1 0 0 0,0 1 1 0 0,0 0-1 0 0,0-1 0 0 0,0 1 0 0 0,0 0 1 0 0,0 0-1 0 0,0 0 0 0 0,1 0 0 0 0,-1 0 0 0 0,0 0 1 0 0,0 1-1 0 0,0-1 0 0 0,0 0 0 0 0,0 0 0 0 0,0 1 1 0 0,0-1-1 0 0,0 1 0 0 0,1 0 0 0 0,1 1 2 0 0,-1 0 0 0 0,1 0 0 0 0,-1 0 0 0 0,0 0 0 0 0,0 0 0 0 0,0 0 0 0 0,3 5 0 0 0,-1-1-18 0 0,-1 0 0 0 0,1 0 0 0 0,-1 0 0 0 0,-1 0 0 0 0,1 1 0 0 0,1 9 0 0 0,6 53-2117 0 0,-6-52 1275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1.984"/>
    </inkml:context>
    <inkml:brush xml:id="br0">
      <inkml:brushProperty name="width" value="0.1" units="cm"/>
      <inkml:brushProperty name="height" value="0.1" units="cm"/>
    </inkml:brush>
  </inkml:definitions>
  <inkml:trace contextRef="#ctx0" brushRef="#br0">54 122 6313 0 0,'-4'-1'178'0'0,"0"0"1"0"0,0-1 0 0 0,0 1 0 0 0,0 0 0 0 0,0-1-1 0 0,1 0 1 0 0,-1 0 0 0 0,0 0 0 0 0,1-1 0 0 0,-4-2-1 0 0,6 4-124 0 0,1 0 0 0 0,-1 1 0 0 0,0-1-1 0 0,0 0 1 0 0,1 0 0 0 0,-1 0-1 0 0,1 0 1 0 0,-1 0 0 0 0,1 0 0 0 0,-1 0-1 0 0,1 0 1 0 0,0 0 0 0 0,-1 0 0 0 0,1 0-1 0 0,0 0 1 0 0,0 0 0 0 0,0 0-1 0 0,0 0 1 0 0,0-1 0 0 0,0 1 0 0 0,0 0-1 0 0,0 0 1 0 0,0 0 0 0 0,1 0 0 0 0,-1 0-1 0 0,0 0 1 0 0,1 0 0 0 0,-1 0-1 0 0,0 0 1 0 0,1 0 0 0 0,-1 0 0 0 0,1 0-1 0 0,0 0 1 0 0,-1 0 0 0 0,1 0 0 0 0,0 1-1 0 0,0-1 1 0 0,-1 0 0 0 0,1 0-1 0 0,0 1 1 0 0,0-1 0 0 0,1 0 0 0 0,6-4 29 0 0,0 1 0 0 0,0 0 0 0 0,0 1-1 0 0,0 0 1 0 0,1 0 0 0 0,-1 1 0 0 0,1 0 0 0 0,12-2 0 0 0,-11 3-20 0 0,9-3-5 0 0,23-5 16 0 0,0 3 0 0 0,51-3 0 0 0,-93 9-94 0 0,0 0 0 0 0,0 0 0 0 0,0 1 0 0 0,0-1 0 0 0,1 0 0 0 0,-1 0 0 0 0,0 0-1 0 0,0 0 1 0 0,0 0 0 0 0,0 0 0 0 0,0 0 0 0 0,1 0 0 0 0,-1 0 0 0 0,0 0 0 0 0,0 1 0 0 0,0-1 0 0 0,0 0 0 0 0,0 0 0 0 0,0 0 0 0 0,0 0-1 0 0,0 0 1 0 0,1 1 0 0 0,-1-1 0 0 0,0 0 0 0 0,0 0 0 0 0,0 0 0 0 0,0 0 0 0 0,0 1 0 0 0,0-1 0 0 0,0 0 0 0 0,0 0 0 0 0,0 0 0 0 0,0 0-1 0 0,0 1 1 0 0,0-1 0 0 0,0 0 0 0 0,0 0 0 0 0,0 0 0 0 0,0 0 0 0 0,0 1 0 0 0,0-1 0 0 0,0 0 0 0 0,-1 0 0 0 0,1 0 0 0 0,0 0 0 0 0,0 0-1 0 0,0 1 1 0 0,0-1 0 0 0,0 0 0 0 0,0 0 0 0 0,0 0 0 0 0,-1 0 0 0 0,1 0 0 0 0,0 0 0 0 0,0 1 0 0 0,0-1 0 0 0,0 0 0 0 0,0 0-1 0 0,-1 0 1 0 0,-8 10-1539 0 0,0-4 541 0 0,0-2-150 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4:05:31.730"/>
    </inkml:context>
    <inkml:brush xml:id="br0">
      <inkml:brushProperty name="width" value="0.05292" units="cm"/>
      <inkml:brushProperty name="height" value="0.05292" units="cm"/>
      <inkml:brushProperty name="color" value="#FF0000"/>
    </inkml:brush>
  </inkml:definitions>
  <inkml:trace contextRef="#ctx0" brushRef="#br0">8640 5727 1355 0,'9'-1'26'0,"-12"1"8"0,14 0 27 0,-11 1-45 0,4-1 58 0,-4 0-36 16,-4 3 70-16,4-3-46 0,-14 0-15 0,14 1-4 15,-8-1-17-15,8 0 57 0,0 0-47 0,0 0 42 0,0 0 5 16,0 0-14-16,0 0 2 0,0 0 7 0,16 2-1 16,-16-2-8-16,0 0-2 0,0 0 3 0,0 0-19 15,0 0-3-15,0 0-9 0,0 0-13 0,52 9-16 0,46-10-7 31,65-14-17 1,28-3 14-32,-164 14-5 0,-2 0 7 15,-2 3-6-15,-1-3 1 0,-2 1-1 0,-2 1 1 16,-1-1 2-16,-4 0-4 0,1 2 4 0,-4-2-3 16,-4 3-1-16,-6 0 10 31,-30-1-19 0,12 5 7 0,4 12 7 1,8 0 2-17,6-16 11 16,0 0-14 1,0 0-4-1,0 0-13 0,0 0 1-31,0 0-6 0,0 0-1 16,0 0 6-16,0 0-12 15,0 0 2-15,0 0 8 16,0 0-8-16,0 0-3 0,0 0-12 0,0 0-3 16,0 0-6-16,0 0-8 0,0 0-15 0,0 0 4 15,0 0-3-15,-11 18-21 0,11-18 15 0,0 0-4 16,0 0 45-16,0 0-26 0,0 0 4 0,0 0 43 16,0 0 47-16,0 0-48 15,0 0 14 1,0 0 21-1,-16 18-6-15,16-18 25 16,0 0-16-16,0 0-45 16,-14 14 29-16,14-14-22 0,0 0 1 15,0 0 44-15,0 0-8 16,0 0 4-16,0 0-1 0,0 0 0 0,0 0-2 16,0 0 6-16,0 0 3 0,0 0-10 15,0 0-10 16,0 0 3-15,0 0-33 0,0 0-15-1,0 0-7-15,0 0-60 0</inkml:trace>
  <inkml:trace contextRef="#ctx0" brushRef="#br0" timeOffset="5974.07">8540 2593 1570 0,'4'-10'40'0,"-17"2"-29"0,14 3 69 0,-7 0-53 0,11 4 15 16,-12-4 9-16,14 2 7 0,-12-2 19 0,8 1-28 0,5 0 36 15,-5 0-60-15,13-2 56 0,-16 0-8 0,14 4-3 0,-12 0-5 0,6 2-15 16,-4-2-4-16,3 6 1 0,-4-2 3 0,3 3-2 0,1 3-4 16,-4 3 0-16,6 1 5 0,-4 3 12 0,3 2-7 15,-3 1-6-15,1 3-13 0,0 1 1 0,-1 0-5 0,-2-3-3 16,2 1-8-16,-3-4-11 0,4 3-8 0,-6 0 2 15,3-1 0-15,2-1-1 0,-2-1 2 0,-3 2-3 0,3 2 0 16,-3-3-5-16,0 0 7 0,0-1-4 0,0-3 4 0,0-3-4 16,0 1 0-16,0-2 1 0,0-2-5 0,0-2 10 15,-3-3-5-15,3 1 3 0,0-3-2 0,-2 0 6 0,-1-3-2 16,0-3-3-16,3-2 1 0,-3-1-8 0,0-2 5 0,1-4-4 16,1-4-1-16,1 0-5 0,-2-4 5 0,2 1-5 0,-1 1 5 15,1-1-3-15,-2-2 1 0,0 2-1 0,2-3 1 16,-3-1 4-16,0 2-2 0,1-5 4 0,1 0 0 0,-4-2 3 15,5 0-2-15,-3 1 1 0,6 3-2 0,-3 0-2 0,5 3-3 16,-2 0-2-16,3 6-1 0,2 1-3 0,0 3-1 16,0 3 3-16,2 0 0 0,-1 4-1 0,5 3 2 15,-6 2 4-15,5-1 1 0,-1 6 2 0,1-1 0 0,1 4-8 16,-1 2 5-16,1 3 2 0,-3-1 0 0,-1 5 2 16,1-1 3-16,-3 3-2 0,-2 1 1 0,-1-2 5 0,-2 2-1 15,0 1 2-15,-3-2 2 0,0 0-1 0,-3-1-10 16,0-1 10-16,-2 1 1 0,-1 0-2 0,-1-4-6 0,-3 2-11 15,3-1-10-15,-3-3-10 0,0-1-19 0,0 1-26 16,0 2-32-16,-3-5-20 0,6 6-38 0,2-9 15 16,0-1-62-16,1-1 2 0,4 7-26 0</inkml:trace>
  <inkml:trace contextRef="#ctx0" brushRef="#br0" timeOffset="6648.58">8936 2616 1129 0,'6'0'21'0,"-3"0"22"0,5 5 9 0,-8-1 8 0,3-4 23 0,0 7-31 16,0-7 56-16,-1 7-38 0,0 5-21 0,1-5-20 16,-3 9-2-16,1-8-5 0,-1 8-19 0,-1-9 35 15,2 8-50-15,-1-7 39 0,2-5-3 0,-2 6 3 16,3-2-4-16,-3 1-5 0,5-5-3 0,-2 3 0 0,3 1-11 16,-3 0 4-16,2-1 3 0,0 1-3 0,-2-5-7 15,2 7 1-15,-2-3 2 0,3-2-3 0,-3 0 6 0,-3-3-6 16,2 3-1-16,0-1-2 0,-2-1 7 0,0-6 6 15,0 3-3-15,-4-3-1 0,4-2-3 0,0 1 3 16,-3-3 0-16,3 0 1 0,-4 0-2 0,4 1-7 0,0 0 1 16,0-3 1-16,0 3 2 0,0-4-3 0,0-2-1 15,0-4-2-15,0 2 1 0,0-7 0 0,0-2-3 16,4 2 2-16,-4-3 1 0,3 1 0 0,-3-2 2 0,5 4 0 16,0-2 1-16,-2 2-3 0,2 1 3 0,4 5-1 15,-2-1 0-15,2 2-4 0,-1 1 2 0,2 3 3 0,-1 3-5 16,1-2 5-16,1 5-1 0,-2 0-4 0,1-1-1 15,-2 5 3-15,1-1 0 0,-3 2-2 0,-1 2 1 0,3-2 1 16,-3 4 0-16,1 1 4 0,-1 1-5 0,0-1 3 16,0 3-1-16,-1-1 2 0,0 1-1 0,0 1 0 0,-1 0 1 15,0 0-2-15,-1-1 1 0,0-2-3 0,-2 3 3 16,0 0 0-16,0 1 0 0,-2-1 2 0,0-1-5 16,-1 1 0-16,-2 1 2 0,-1-1 5 0,2-3-4 0,-3 3-1 15,-1-3 5-15,-1 4-9 0,1-2 3 0,-2-1 2 0,2-1 4 16,-1 0-6-16,-1 3 0 0,2-4 1 0,-1 1-6 15,3-2 6-15,-1 0 3 0,1 1-1 0,4-1-5 16,-2 1 7-16,-1-4-2 0,2 1-5 0,3-1 7 0,-2 3-3 16,2-2 0-16,2-2-2 0,-2 3 7 0,0-3-6 15,3 4 5-15,0-3-6 0,0 1 3 0,2 0-1 0,1 1 3 16,-1 0-5-16,3 3 4 0,0-3-4 0,1 1-5 16,1-1 14-16,2 4-6 0,-2-2-2 0,1 0-5 0,0 0 10 15,2 0-6-15,-3 2 3 0,0 0-1 0,2-2 1 16,-6 2-3-16,3-2 7 0,-4 2-3 0,0-1-5 0,-2-2 0 15,-1 3 3-15,-4-4 2 0,-1 4-3 0,-2-6 4 16,0 5-4-16,-6-3 2 0,2 0 3 0,1 3 0 16,-8-5-2-16,3 3-3 0,-1-1 2 0,1 2-4 0,-4-2 2 15,4-3 2-15,-4 1-3 0,1-3-9 0,2 2-24 16,1-7-5-16,2 4 20 0,0-2-60 0,3 2 23 0,2-1-39 16,1 1-43-16,3 1-28 0</inkml:trace>
  <inkml:trace contextRef="#ctx0" brushRef="#br0" timeOffset="6989.89">9385 2457 1347 0,'-8'3'25'0,"5"0"15"0,-2 3-29 0,-5-3 48 0,1 6-24 0,-4-4 53 0,5 5-45 0,-3 3 12 0,5-2-11 0,0 6-7 15,1-5 32-15,2 4-49 0,-2-1 31 0,5 3-50 16,0-4 53-16,2-4-5 0,2 5-14 0,1-3-8 0,0 2 2 15,3-3 2-15,-3 1-9 0,5-3 1 0,-2 1-10 16,2-2-6-16,2-1 0 0,0-1 0 0,1-3-1 16,1 1-2-16,-2-1 4 0,4-3-6 0,-2 1 0 0,0-2 1 15,-1-2 0-15,1 3-5 0,-1-5 3 0,-2-1-2 16,0-1-2-16,0 1 3 0,-3-3-7 0,1-1-12 16,-4-4-9-16,0 4 1 0,0-5-6 0,0 3 3 0,-2-5-2 15,-3 2-3-15,-2-2 6 0,-1 1 14 0,-2 0 7 0,-1-2 1 16,-1-1 2-16,-3 3 1 0,0 0 3 0,0 1 2 0,-4 3 0 15,3 0-3-15,-1 4-9 0,-1 0-10 0,3 4-12 16,-2 0-5-16,2 1-6 0,-1-3 31 0,2 6-61 16,1-4 17-16,0 4-12 0,3 0-13 0,-2 3-17 15,3-1-27-15,3 3-26 0</inkml:trace>
  <inkml:trace contextRef="#ctx0" brushRef="#br0" timeOffset="7240.65">9727 2377 1423 0,'1'-5'23'0,"3"-8"30"0,0 7-38 15,-6-6 45-15,2 6-32 0,-2-3 68 0,1 4-36 0,-2 2 9 16,2 1-25-16,1 4-27 0,-2-2 35 0,2 5-42 0,0-2 36 16,0 3-65-16,0 2 38 0,2 0-2 0,-2 4 8 15,1 2 0-15,2 4 2 0,0 3 1 0,-1 3-2 16,1 2-4-16,-2 2-4 0,1 2-4 0,1 0-7 0,1 2-2 15,0-2-4-15,0-1 1 0,-1 0 2 0,1-5-3 16,-1-5 4-16,-1 0-5 0,1-3-2 0,0-4-22 16,-3 2-9-16,2-7-38 0,-2-7 11 0,0 0-78 0,0 0-28 15,0 0-62-15</inkml:trace>
  <inkml:trace contextRef="#ctx0" brushRef="#br0" timeOffset="7694.33">9942 2516 1332 0,'0'0'31'0,"0"0"39"0,0 0-33 0,0 0 66 15,0 0-58-15,0 0 14 0,0 0 14 0,0 0 5 16,0 0-26-16,0 0-34 0,0 0 36 0,0 0 7 0,13 28-10 16,-13-28-8-16,0 0-4 0,0 0-5 0,0 0-4 15,0 0-6-15,0 0-8 0,40 89 6 16,28 20-10-1,-66-104-11-15,1-3 0 16,0 1-4-16,-3 0 0 0,-3-3 4 0,3 0-2 16,-3 0 1-16,0 0-2 0,-1-3-2 0,-4 2-5 15,2-3 0-15,0-1-2 0,-4-4-5 0,2 4-3 0,0-6-5 16,-4-1 1-16,2-2-5 0,-2-1 7 0,-1 0 8 16,0-2 2-16,3-2-1 0,-3-4 8 0,6 0 0 0,-3-2 1 15,6 1 7-15,-2-1 1 0,6 1-12 0,-2 1 2 16,2 2 5-16,5 2-6 0,-5 2 3 0,7 3-3 15,0 1-5-15,3 3 1 0,-1 2 5 0,5 2 0 0,-1 1-4 16,4 5 3-16,-1-2 1 0,2 4 0 0,-2 1 6 16,1 2 1-16,-1 2-2 0,-1 0 0 0,-3 1 2 15,-3 3 0-15,2 0-6 0,-6 1 10 0,0 0 1 0,-4 1-2 16,-1-2 4-16,-1 4-2 0,-4-3 0 0,0 3-1 16,-1-3 6-16,-3 1-7 0,0-2 1 0,-3-2-2 0,-1 3 1 15,0-4-11-15,-2 0-7 0,2 0-7 0,-1-5-29 16,1 1-10-16,8 0 26 0,-3-8-76 0,-1 3 6 15,4-2-22-15,2 0-22 0,3-2-20 0</inkml:trace>
  <inkml:trace contextRef="#ctx0" brushRef="#br0" timeOffset="8131.42">10188 2397 1325 0,'0'-5'26'0,"0"5"38"0,2 4-24 16,-4-3 53-16,1 0-40 0,-1 2 14 0,-1 2 14 0,1-4-1 15,1 7-23-15,-1-7-30 0,0 4 33 0,-1-1-42 0,3-3 47 16,-1 5-11-16,2-2-14 0,1 3-1 0,-1-3-1 16,4 5-4-16,2-2-8 0,-1 2-6 0,5 0-7 15,-3 3-2-15,1 0-1 0,1-1 5 0,-1 0 1 0,1 1-5 16,-1-2-2-16,-1 1-3 0,0 0-1 0,0-2-2 0,-3 1-2 16,1-2 0-16,-3 1-1 0,0-2 2 0,-1-1 0 15,0-1-1-15,-2 0 1 0,0-2 0 0,0-1 5 16,0 0-1-16,-2-2-2 0,0-2-5 0,-1 0 5 0,1-1 0 15,-2-2-4-15,-2-2 6 0,1 1-3 0,-3-4-3 0,3-1 0 16,-3 0-1-16,-1-2 1 0,2-3-2 0,1 0-1 16,0-2-3-16,-2-1 6 0,2-2-3 0,-1 0 2 15,2-2 6-15,1-1-6 0,-2 1 0 0,4 1-1 16,0 1-1-16,2 2-3 0,0 1 3 0,2 3-1 0,2 3-2 0,1 1-1 16,2 5 2-16,-1 1 1 0,2 3-1 0,3 3-1 15,-2 0 3-15,3 6-1 0,0 1 0 0,4 1 2 16,-2 4 2-16,2 2 2 0,1 0-3 0,1 1 1 15,-1 0 1-15,2 2-1 0,-3-1 5 0,1 1-3 0,-4-1-1 16,4 0-1-16,-6-2 0 0,1 1 4 0,-2-3-2 0,0-1-2 16,-2 1 0-16,-3-4-4 0,2 2-2 0,-3-2-4 15,-3-1-14-15,1 3-25 0,-2-7-18 0,-3 4-25 16,3-5 11-16,-4-3-76 0,-3 3-6 0,1 1-49 0</inkml:trace>
  <inkml:trace contextRef="#ctx0" brushRef="#br0" timeOffset="8302.42">10199 2472 1539 0,'-2'-1'43'0,"4"-3"-29"0,0 7 67 0,-2-3-34 0,1 0 2 0,2 0 5 0,-1 2 5 16,-2-3-5-16,3 6-43 0,-1-7 32 0,4 4-64 0,1-6 33 16,5 1-4-16,-1-3-3 0,3 3-5 0,2-5 3 15,3 3-3-15,-3 0-6 0,5-1-34 0,2 0-27 16,-7-7 10-16,5 6-57 0,-4 0-42 0</inkml:trace>
  <inkml:trace contextRef="#ctx0" brushRef="#br0" timeOffset="8553.84">10414 2268 1332 0,'-4'-9'25'15,"2"-2"18"-15,4 4-32 0,-4-1 56 0,2-1-39 0,6 4 42 16,-3 0-29-16,5 1 44 0,-3 4-67 0,3-1-15 15,-3 5 32-15,6-3-43 0,-5 6 50 0,2 0-33 0,4 2 26 16,-5 2-40-16,6 1 46 0,-3 3 3 0,3 0 4 16,-3 3-9-16,7-2-6 0,-6 5-6 0,2-3 5 15,0 1-5-15,-4-2-2 0,4 3-6 0,-5-2-6 0,1-1-2 16,-1-1-4-16,-2-2-1 0,-3 0-4 0,1-4-2 16,-3 2-9-16,-1-2-14 0,0 1-10 0,-1-3-26 0,-1 1-14 15,0-4 11-15,1-5-73 0,-4 5-3 0,0 1-43 0,1-2-21 16</inkml:trace>
  <inkml:trace contextRef="#ctx0" brushRef="#br0" timeOffset="8710.65">10560 2594 1279 0,'-2'-1'31'0,"5"-4"13"16,-1 4 25-16,-2 0-28 0,0-1 55 0,3-2-45 0,-1-1 21 16,2 5 10-16,1-4-27 0,1 5-13 0,-2-5-22 0,4 1 30 15,-1-2-55-15,1-1 49 0,0 3-22 0,2-4-11 16,1 2-2-16,0-1-3 0,0 1 0 0,1 0-1 15,3 0-13-15,-1 1-36 0,-1-3-12 0,-1-4 0 0,-1 4-49 16,2-1-57-16</inkml:trace>
  <inkml:trace contextRef="#ctx0" brushRef="#br0" timeOffset="8914.96">10390 2345 1264 0,'-14'-13'27'0,"-2"-8"8"0,11 5 4 15,-7 0 3-15,12-6 3 0,0 4 11 0,3 1-34 16,8 5 52-16,-3 0-70 0,7 1 35 0,0 3-31 0,4 0 33 16,0 5-37-16,2 0 38 0,2 3-18 0,-2-2 4 15,4 5-8-15,1-1-39 0,0 3 28 0,1 1-39 0,1 2 33 16,-2 2-50-16,4 0 56 0,-4 4-63 0,-3-6 71 16,-1 4-55-16,-6-1 20 0,-2 4-32 0,-6-1-24 0,-3 2-33 15,-3 0-55-15</inkml:trace>
  <inkml:trace contextRef="#ctx0" brushRef="#br0" timeOffset="9514.68">8689 2367 1167 0,'-8'-5'41'0,"-3"-1"38"0,6-5-24 0,7 11 56 0,-8-4-44 0,6 4-3 16,-2 2 5-16,7 0 23 0,-4 8-32 0,4-5-17 15,3 5 41-15,1-1-31 0,7-2 65 0,8 5 21 0,9-1 10 16,10 1 4-16,6 0-5 0,14 2-11 0,11-1 1 16,9-2-13-16,5 5-22 0,6-5-12 0,5 3-2 0,2-6-17 15,0 2 5-15,-6-1-3 0,4-3-14 0,-6 1-7 16,0 1 4-16,-6-1-1 0,-3-3-8 0,-5 4-7 0,0-4-11 16,-3 3-4-16,-8-3-4 0,-3 0-2 0,-5 1-6 15,-5-1-2-15,-4 1-8 0,-7-2 2 0,-4 2-1 0,-1-3-3 16,-6 1-1-16,-3-1 0 0,-5 0 3 0,-4-1-5 15,-3-1-1-15,-6 0 2 0,-4-1 4 0,-2 2-3 0,-2-1 6 16,-4-1-9-16,-4-1-8 0,-2-3-15 0,-5 5-18 16,0-4-32-16,-5 1-40 0,-3-3-34 0,-8-3-54 15,-3 7-46-15,0-3-64 0,-3-1-16 0,-2-1-79 0</inkml:trace>
  <inkml:trace contextRef="#ctx0" brushRef="#br0" timeOffset="9852.51">10672 2016 1871 0,'-5'-1'2'0,"-2"2"21"0,-5-8 23 15,3 8 10-15,-10 0 9 0,-5 4 9 0,-1 3 15 0,-10 1 17 16,-4 5 7-16,-6 0-1 0,-4 6-10 0,-8 3 1 15,-4 4 2-15,-9 2 13 0,2-1-7 0,-2 6-13 16,-5-3 10-16,0 5-14 0,-4-7-5 0,6 3-3 0,-1-3-4 16,3-1-17-16,1-1 4 0,-1-4 0 0,4 3-16 15,2-6-3-15,1 4-5 0,3-6-6 0,3 5-12 0,3-3-3 0,1 2-15 16,1-3 1-16,3 1-7 0,5 0-5 0,2 1-1 16,3-4 3-16,3-3-1 0,5-2 0 0,5 1 3 15,3-2-7-15,2-1 4 0,6-2 1 0,4-1 0 16,5-2-5-16,1 3 4 0,4 0-3 0,1 0 0 0,2-5-2 15,4 0 0-15,2-1-9 0,-1-2-17 0,0 0-13 16,5-2-19-16,-1-3-21 0,5-1-35 0,-2-3-35 0,4 1-42 16,-7 1-56-16,3 0-62 0,-1-1-42 0</inkml:trace>
  <inkml:trace contextRef="#ctx0" brushRef="#br0" timeOffset="13493.62">11801 1329 1272 0,'-6'-7'30'0,"-1"0"33"0,7 1-20 0,-8 0 55 0,2 1-45 15,3 1 3-15,-2 4 17 0,5 0 10 0,-1 5-30 16,-1-3-29-16,2 0 26 0,-2 3-38 0,2-3 63 0,0 9 13 15,0-3-5-15,0 4 9 0,2 6 10 0,1 7 5 16,-3 1 3-16,2 10-1 0,1 1-6 0,0 6-13 0,-3 5-1 16,0 3-8-16,0 4 2 0,-3 1 2 0,3 2-12 15,-6 1-4-15,2 3-3 0,-2-3 5 0,1 3-3 0,-4-3-1 16,4 1-6-16,-3-1 4 0,3-5 7 0,-2 2-9 16,2-8-5-16,0 3-8 0,0-7-5 0,2 3-10 15,-3-3 3-15,3-2-11 0,-5-2 2 0,5-2 5 0,-4 1-9 16,4-1 3-16,-3-2 3 0,1-1-2 0,-1-1-9 15,3-3 0-15,-4 4-10 0,4 0-2 0,-3-5 2 0,2 0 1 16,-1-3-6-16,3-3-3 0,0-2 1 0,1-3 1 16,1-3 4-16,1-3-3 0,1-3-1 0,-2-1 0 15,4-3-1-15,-1 0 1 0,1-4 6 0,-1-1-5 0,0-1 3 16,0-1-3-16,2 0-2 0,0-4-2 0,4 2 7 16,-1-4 1-16,3 0-8 0,0-1 0 0,2 0-2 0,3-1 1 15,0 0 8-15,2 4-8 0,3-3 0 0,0 2-7 16,2 2 7-16,4 0-1 0,-1 0 0 0,8 3-2 15,1-1-3-15,3 0 9 0,3 2-6 0,7 0 3 0,1 2-4 16,3-2 1-16,3 2 1 0,2-1 2 0,0 2-3 16,2 0-1-16,3-1 5 0,-4 1 2 0,2 0-1 15,-5-1-2-15,-3 1 0 0,-1 1-1 0,0 0 10 16,-4-1-9-16,-3-1-4 0,-2 2 3 0,-8 0 0 0,4-1 6 16,-9-1-5-16,-4 0 3 0,-5 0-9 0,-5-1 6 15,-4-1 7-15,-5 0-7 0,-1 0 4 0,-2 1 0 16,-3-1 6-16,0 0-3 0,0 0 11 0,-1 0 17 0,-1 0 8 15,0-1 8-15,-1 0-7 0,2-5-4 0,-3 3-3 16,1-5-1-16,-3-1-8 0,-2 0-15 0,0-5-10 0,2 1-7 16,-5-4 2-16,0-3 3 0,3-3 0 0,-3-1 1 15,3-6 0-15,3-2 0 0,-1-5-6 0,2 3 4 16,3-4 1-16,1-1-2 0,0-3-1 0,1-1 2 0,1 1-2 16,0-6 0-16,-1 2 0 0,2-6 3 0,-1 2 1 15,-2 0-4-15,0-2-1 0,2 1-2 0,-1-5-4 0,-1 3 3 16,2-2 0-16,-2 0-3 0,2-3-2 0,-4 0 4 15,4 0-1-15,-4 3 6 0,2 0 2 0,-2 2-6 0,2 0 6 16,0 2-2-16,-1 4 0 0,-1 0-1 0,2 5 3 16,-3 5-5-16,0 0 0 0,1 4 4 0,-1 3-7 0,0 6 2 15,1-1 2-15,-4 6-2 0,4-2 2 0,-1 3 1 16,2 2-2-16,-1 3 3 0,2 2 4 0,0 1-4 16,-2 1 0-16,1 1 2 0,1 2 1 0,0 0-2 0,0 1 2 0,0 3-4 15,0-1 1-15,0 0 2 0,0 2 0 0,0 0 1 16,0-1-5-16,0 2 3 0,-2-1-2 0,2 1 2 15,0 0-1-15,0 1 0 0,0-1-2 0,0 0-4 0,0 0 1 16,0 0 0-16,0 0 2 0,0 0-4 0,0 0 8 0,0 0-3 16,0 0 2-16,0 0 7 0,0 0 1 0,-1 0-6 15,1 0 2-15,0 0 5 0,-2 0-8 0,2 0 2 16,0 0-4-16,0 0-3 0,-2 0-1 0,1 2 6 16,1-4-9-16,-3 2-3 0,1 0 4 0,-7 0-2 0,2 0-2 0,-4 0 1 15,-3 2-1-15,0-1 4 0,-7 1 6 0,-1 2 1 16,5-1-2-16,0 2 0 0,-6-1 1 0,-4 1-2 15,2 0 6-15,-3 1-6 0,-1 0-2 0,-3-1 3 16,-6-1 2-16,-4 0-5 0,1 0 4 0,-1 1 5 0,-3-3-5 0,2 1 2 16,-3-1-2-16,5-2-1 0,-2 2 3 0,3-2 1 15,0 1-3-15,3-1 1 0,4 0 1 0,3 0-3 16,3 0 1-16,4 0 6 0,2 2-11 0,2-2 9 16,4 0-2-16,0 2 3 0,5-2-4 0,0 1 3 15,0-1-2-15,3 0-1 0,-1 0 5 0,5 0-7 0,-3 0 3 0,3 3-3 16,2-3 3-16,-3 1-3 0,4 0 0 0,0-1 1 15,-3 0-5-15,3 2 7 0,0-4-2 0,0 2 1 16,0 0-1-16,0 0 5 0,0 0-1 0,0 0-5 16,0 0 4-16,0 0-2 0,0 0 2 0,0 2-2 0,0-2 2 0,0 0-1 15,0 0-4-15,0 0 3 0,-2 1 4 0,1-1 0 16,-2 2 1-16,1 0 2 0,0 0-2 0,-1 2-2 16,-3 1 6-16,1-1-6 0,-1 0-1 0,3 2-1 15,-2-1 2-15,0 1-6 0,-2 0 2 0,3 0 0 0,-2-1 5 0,1 3-5 16,0 2 2-16,-1-1-1 0,0-2-1 15,1 0 5-15,2 3-2 0,-2-7 1 0,0 5-4 16,2-5 7-16,0-3 2 0,-3 0-2 0,4 5-4 0,-1-5-3 16,0 0 5-16,0 0 1 0,1 1-3 0,1-1-2 0,-3 0-3 15,4 2 3-15,0-2 1 0,0 0 2 0,0 0 1 16,0 0-5-16,0 0 6 0,0 2 1 0,0-2-6 16,0 0 0-16,0 0 7 0,0 0-5 0,0 0-3 0,0-2 1 15,0 2 3-15,0-2 0 0,0 2 5 0,0-1-6 0,0 1-3 16,0 0 0-16,0 0 5 0,0 0 0 0,0 0-8 15,0 0 3-15,0 0 2 0,0 0-2 0,0 0-8 16,-3 0-23-16,6 0-12 0,-6 0-16 0,3 1-22 0,0-1-38 16,0 0-44-16,3 0-50 0,-6 2-65 0,1 0-54 15,2-2-40-15</inkml:trace>
  <inkml:trace contextRef="#ctx0" brushRef="#br0" timeOffset="14368.16">12383 2879 1211 0,'0'-6'27'0,"3"0"18"0,0 1 30 16,-3-2-27-16,0 3 55 0,0-3-43 0,0 3 9 0,0-3 21 16,0 2-24-16,0-2-10 0,-3 2-24 0,3 1 38 15,-5 0-45-15,4-2 49 0,-2 2-9 0,-4 1-15 16,3-1-2-16,-3 4 1 0,1-1-1 0,1 0-8 0,0 3-11 16,-5-2 1-16,2 2-1 0,-1 3-1 0,-3 0 0 15,1 2-1-15,1 0-3 0,-2 0 4 0,2 4 1 16,-1-2-1-16,4 6 7 0,-3-3-5 0,3 3-4 0,-1-2-5 15,2 4-3-15,0-1-5 0,3-3 0 0,1 2-4 16,2-3-9-16,0 0 2 0,3-1 3 0,2 0-2 16,1-2 5-16,2 0-5 0,3-3 4 0,-1-1 1 0,4 0 5 15,-1-1-2-15,2-3 5 0,0-2 4 0,0-2-4 16,0 1 8-16,0-4-4 0,-2-2 2 0,-2 0-10 16,-1-3 3-16,-1 0-5 0,1 0 1 0,-2-1 4 0,-2 0-3 15,0 0 1-15,-2 0-2 0,-1 0 11 0,-3 1-1 16,-2-1 0-16,-3 2-2 0,2-2-3 0,-5 1-2 15,-1 2 2-15,-1-1-1 0,-2 5-11 0,-4 1 2 0,1-1-4 16,0 3-1-16,0 2-4 0,0 2 3 0,2 0-9 16,2-1-8-16,0 1-9 0,3 1-28 0,3-2-40 0,-1 3-54 15,-2 1-54-15,5-5-37 0,1 1-79 0</inkml:trace>
  <inkml:trace contextRef="#ctx0" brushRef="#br0" timeOffset="15740.06">13561 1808 1204 0,'-3'-7'24'0,"0"-2"16"0,4 0 14 0,-2 7 12 0,1-1-40 0,0 1 51 0,1 2-42 0,-2 1 51 0,4 4-49 0,-2 2-11 16,1 0-1-16,-2 6-1 0,-2 1 48 0,4 4-49 16,-2 4 50-16,0 4-30 0,0 3 34 0,3 2 9 0,-3 4-6 15,0 1-8-15,3 4-4 0,-3 0 3 0,0 4 1 16,-3-2-12-16,3 2-11 0,-5-2-7 0,4 0-2 16,-4-1 0-16,3 2-5 0,-2-2-2 0,3-1-11 0,-3 1-6 15,1-2 1-15,0 0-8 0,1-4-4 0,-1-4-2 16,1-2 2-16,-1 0-4 0,2-3 5 0,-1 1-5 15,0-5 4-15,2 0-1 0,0-1-3 0,0 1-1 0,0-2-1 16,0-3 1-16,0-2-5 0,0-3 4 0,0 0-3 16,0-3 1-16,2-1 3 0,-2-3 1 0,0 0 1 0,0-3-1 15,0 1 1-15,0-3 7 0,2 0 7 0,-1 0 9 16,1 0 5-16,-1 0 1 0,1 0 5 0,3 0 2 16,3-2-2-16,1 4-8 0,2-4-6 0,6 2-10 0,1-1-6 15,7 1-1-15,1 0-8 0,2 1 1 0,2 1 2 16,6 2 2-16,1-1-1 0,4 0 2 0,3 4 1 15,4-1-5-15,4-1 9 0,1 3-1 0,0 0 3 0,6-1-5 16,-1 2 5-16,2 1-1 0,2-1 6 0,-2 2 9 16,0-3 2-16,1 3 0 0,0-3 6 0,-3 1 0 15,-4 1 3-15,1-2 5 0,-6-1-8 0,-3-1-3 0,-5-1-8 16,-3 0 1-16,-5 0 2 0,-6-3 7 0,-2 1 1 16,-9-2 2-16,-2 0 11 0,-14-1 9 0,0 0 15 15,0 0 3-15,0 0-2 0,0 0 11 0,0 0 5 0,0 0-3 16,0 0-12-16,0 0-11 0,0 0-14 0,0 0-6 15,0 0-6-15,0 0-12 0,-4-30-9 16,4 30 7-16,-16-37-10 16,10-19-6 15,6-97-5-15,3 131 0-16,0 0 2 15,0 2 2-15,0-6-3 0,1 1-3 0,1-5-1 16,-4 4 0-16,7-5 1 0,-7 2 3 0,4-3-4 15,-2-3 1-15,0 3-3 0,1-2 1 0,1 4 2 0,0-1 5 16,-3 2-2-16,3 1-4 0,-2 2 1 0,0 4 1 16,0 0 4-16,-1 1 2 0,0 2-1 0,-1 2-3 0,-1 1-3 15,0 1 7-15,0-1-3 0,-1 1 5 0,-1 1-5 0,0 0-4 16,2 0 5-16,-3 2-4 0,0-2 5 0,1 2-6 16,-1-3 2-16,0 3 0 0,1-2 2 0,-2 0-2 15,1 0-3-15,-2 1 5 0,3 0-1 0,-1 1-1 0,0-1-3 16,0 0 3-16,0 2-3 0,-1-1 6 0,4 3 1 15,-4 1-2-15,3-1 1 0,-1 2-1 0,-1 1 3 0,1 1-6 16,0 1 4-16,-1-1-4 0,3 1 2 0,-3 1-2 16,1-1 0-16,1 1 5 0,-2 0-3 0,3 1 0 15,-4-1 3-15,0 1-2 0,4-2-2 0,-2 3 1 0,-1-1-2 16,2-1 2-16,-3 2 0 0,1-3 5 0,0 2-10 0,1-1 1 16,-2 1 3-16,-3-2-3 0,-4 1 3 0,2 0-2 15,-5 2-1-15,-1-2-1 0,-3 2 3 0,-2 0-2 16,-5-1 0-16,-2 2 4 0,-3 2-3 0,-3-2 1 0,-4 0-2 15,-5 1-3-15,-1-1 8 0,-1 1 1 0,-3-1-2 16,-3 0 0-16,-3 0-5 0,4 2-1 0,-1-2 9 0,2 0-7 16,0 0 2-16,-2 1 0 0,2-1-2 0,2 1-2 15,3 1 6-15,-1-1-6 0,-2 1 4 0,4-2 3 0,4 1-4 16,0 0-3-16,1 2 0 0,7-3 2 0,0 0-3 16,5 0 6-16,3 0-3 0,4 2-2 0,3-2 2 0,5 0 4 15,2 0-2-15,2 0-3 0,3 0 0 0,1 0-5 16,1 0-10-16,2-2-2 0,-1 2-11 0,0 2-1 0,2-2-2 15,-2 0 1-15,0 0-22 0,0 0-9 0,0 3-9 16,0-3-14-16,0 2-12 0,3 2-23 0,-6-1-36 16,3 0-34-16,0 7-26 0,-2-3-43 0,2 0 3 0,0 3-40 15,2 2-43-15</inkml:trace>
  <inkml:trace contextRef="#ctx0" brushRef="#br0" timeOffset="16286.62">14222 2789 688 0,'0'1'36'0,"3"0"6"0,-3 1 17 0,-3 0 14 0,6 0 18 0,-3-1 19 16,0-1 20-16,5 0-30 0,-5 0 40 0,3 0-45 15,-3-3 7-15,0 1-4 0,2 1 8 0,-2 0-6 16,-2 1-5-16,-4-1 38 0,4 0-65 0,2-4 54 0,-3 5-18 16,6 0-2-16,-6 0-32 0,3 0-4 0,0 0-16 15,3 3-5-15,-3-1-3 0,0-2-21 0,0 0-5 0,0 0 5 16,0 0-5-16,0 0 4 15,0 0-4-15,-3 21 3 0,3-21 2 16,-6 36 6-16,6-25-6 0,-2-1-1 0,1 2-6 0,1-5-6 16,0 4 11-16,0-3-2 0,1 1-5 0,1 0-2 15,-2-3 0-15,1 2 3 0,3-4 1 0,-4-4 7 0,0 0 5 16,0 0 0 0,58 7-3-16,-47-13-21 0,2 1 8 0,0 0-2 15,-3-3-2-15,0 0 3 0,0-1 5 0,2 1 4 16,-7-5 3-16,1 6 6 0,-1-5-1 0,-2 0 0 15,-1 1 4-15,-2 0-9 0,-2 0-4 0,-1-1-7 0,0 0 0 16,-4 4-4-16,-54-10-29 31,-7 1-11-31,55 17-24 0,5 0-52 16,-2 0-79-16,1 0-75 0,3 2-88 0</inkml:trace>
  <inkml:trace contextRef="#ctx0" brushRef="#br0" timeOffset="21476.06">7457 3496 1855 0,'-16'-9'-9'0,"1"-5"31"0,3 3 27 0,4-1 5 0,-1-2 9 0,1 2 11 0,7-5 7 0,-8 1 16 16,14-4 29-16,8 5-27 0,-4-1-28 0,4-2 2 15,0 1 6-15,3 2 0 0,4 0-1 0,3 3-12 16,0 1-21-16,4-1 0 0,1 4 6 0,2 0 0 0,2 4-13 15,-2-1-10-15,3 5-9 0,-3 2 0 0,0 2 5 16,0 5-7-16,-3 5 1 0,-3 3-5 0,-2 4 8 16,-3 2 1-16,-4 6 5 0,-3 1-4 0,-6 1-6 0,-3 2 6 15,-4-1-1-15,-4 2 0 0,-6 0-11 0,0-2 0 16,-6-1 2-16,-2-1-1 0,-3-2 6 0,-7 1-6 0,2-2-6 16,-6-3 1-16,0 2-1 0,-2-3 0 0,0-2-7 15,-1-3 1-15,-1-1 1 0,4-2 1 0,0-1 2 16,2-2-4-16,5-6 0 0,2 3-3 0,4-5 3 0,4 0 2 15,4-4-8-15,4 0-2 0,-1-3-10 0,6-2 2 16,3-4 3-16,0 1 5 0,2-5-5 0,4-1 2 16,-1-3 0-16,6 0 4 0,2-3 7 0,3 0 1 15,1 0-1-15,3 2-6 0,4 1 4 0,2 1-3 0,2 5 2 16,-1 0 0-16,1 5 3 0,-1 2 0 0,0 4-2 16,-3 2 1-16,-2 2 2 0,0 4-4 0,-3 1 2 15,0 2 2-15,-2 1-3 0,-2 1 2 0,-2 2 0 0,2-2 6 16,-4 2-4-16,3-3 1 0,-1 2-3 0,0-5-10 15,-4 2-18-15,3-4-20 0,0-5-29 0,-3 4-23 0,0-4-36 16,1 0-48-16,-2-1-44 0,4-4-3 0,-2-2-32 16,-2 0-28-16,4 2-15 0</inkml:trace>
  <inkml:trace contextRef="#ctx0" brushRef="#br0" timeOffset="21821.9">8102 3555 1531 0,'-3'-14'40'0,"3"1"-15"0,0 3 26 0,-3 5 8 0,1-2 20 0,-1 5 14 15,1 0 13-15,-1 4 13 0,-1 0-30 0,-2-2 31 16,-1 5-18-16,-1-1-1 0,3 4-20 0,-4 0-5 0,1 3 8 16,3 2-6-16,2 0-7 0,1 4-12 0,2-3-5 15,0 4 1-15,0-4 5 0,5 5 3 0,0-2-19 16,0 0-3-16,3-2-3 0,1 3-1 0,-1-6-2 0,5 2-8 16,-1-5-5-16,3 1-9 0,2-1-2 0,-1-5-4 15,4 4-5-15,1-6 3 0,-5 1-3 0,7-3-1 16,-5 0-5-16,1-5-3 0,-2 1-4 0,-2-3-7 0,-2 1-8 15,-3-5-2-15,1-1-8 0,-3-2-3 0,0 2 1 16,-2-6 1-16,-1 2 2 0,-3-3 5 0,-2 3 11 16,-2-4 2-16,-4 0 7 0,-1 0-1 0,-3 1 8 0,-3 0-3 15,-3 2 3-15,2 4 0 0,1-1-2 0,-4 4-2 16,1 3-2-16,0 4 2 0,1-1 1 0,2 4-2 0,0 1-1 16,-3 2 3-16,5 0-3 0,-3 2-2 0,6 0-9 15,0 2-7-15,1-2-9 0,3-1-9 0,1 2-23 16,6-1-22-16,-3 2-21 0,4 0-22 0,1-5-25 0,3-1 6 15,0-1-33-15,5 4-36 0,0-6-10 0</inkml:trace>
  <inkml:trace contextRef="#ctx0" brushRef="#br0" timeOffset="22068.57">8431 3415 1751 0,'-3'-6'-11'0,"-5"-5"95"0,8 1-40 0,-3 0 19 0,-2-3 7 16,2 1 20-16,0 3 13 0,1 1 17 0,-1 1 17 15,3-1-91-15,0 2 41 0,0 5-20 0,0-1-3 16,2 4-19-16,1 2-12 0,0 2-18 0,5 4-1 0,-1 1 1 16,0 5 1-16,-1 1 4 0,1 3-5 0,1 4 1 15,-3 2 1-15,-1 1-4 0,1 0-2 0,3 0-4 0,-5-1-1 16,5-1-6-16,-2 1-3 0,1-4-5 0,-1-3-9 16,2 1-5-16,-3-4-24 0,-5-1-21 0,7 1-36 15,-10-6-30-15,8 5-39 0,-3-8 1 0,1 2-38 0,-6-5-42 16</inkml:trace>
  <inkml:trace contextRef="#ctx0" brushRef="#br0" timeOffset="22522.3">8586 3483 1174 0,'-6'-23'19'0,"1"-1"27"0,5 2 11 16,-3 0 15-16,1 0-37 0,4 3 55 0,0 1-29 0,1 3 52 15,0 2-63-15,5 2-16 0,-2 4-3 0,-1-2-9 16,1 3 42-16,-1 2-56 0,4 0 30 0,-1 3-51 15,2 1 46-15,1 0-11 0,2 1-9 0,-1 3-4 0,2 0-8 16,2 0 1-16,-2 3-5 0,1 1 4 0,0-1-2 16,-5 0-1-16,0 2 2 0,0-1-3 0,-5 1 5 0,-2 1 5 15,1-2 3-15,-6 3 2 0,-1-1 2 0,-4 0 6 16,3-2 2-16,-7 2 1 0,3-1 3 0,-3 1-5 16,-2-1 1-16,0 1-5 0,1-2-2 0,1-1-1 0,-2-2-1 15,-1 3 0-15,4-4-7 0,2 0 0 0,-1 1-1 16,1-3 2-16,3 1-1 0,0-2-3 0,2 2 2 0,3-2 3 15,0-2 2-15,2 1 2 0,1-3 3 0,4 3 0 16,-1-3 3-16,5 2 2 0,0-3-6 0,3 1-3 16,4 0 3-16,0 1-5 0,0-1-2 0,2-1-6 0,0 3 0 15,2 0 3-15,-4 2-3 0,2 2-1 0,-3 2-1 16,2 0 0-16,-5 2 2 0,2 3 5 0,-7 2 1 16,1 0-4-16,-4-1 8 0,2 5 4 0,-5-3 9 0,-3 2 11 15,-3-1 9-15,-1-2 1 0,-6 2 0 0,0 0 9 16,-5-1 11-16,0-1 5 0,-5-2-5 0,1 0-12 15,-7 1-5-15,3-5-4 0,-1 4 1 0,-3-6-12 0,3-1 0 16,-1-1-6-16,-2 1-7 0,5-3 7 0,1-1-2 16,1-3-3-16,6 2-9 0,1-2 5 0,2-1-15 15,2-2-7-15,6-1-9 0,-1 0-11 0,4-2-25 0,0 2-15 16,0-3-24-16,0 4-36 0,0 4-47 0,0-3-32 16,2 1 0-16,-2 1-45 0,3 8-30 0</inkml:trace>
  <inkml:trace contextRef="#ctx0" brushRef="#br0" timeOffset="23005.92">7332 4018 1115 0,'-5'2'27'0,"-3"-10"19"0,8 7 11 0,0-4-4 0,5-6 7 0,3 8 4 0,3-7 12 0,8 6-34 0,0-5 23 0,8 5-45 16,1-1 53-16,6-3-43 0,5 11 13 0,4-10 1 0,9 6-2 15,0-8 46-15,11 5-36 0,4-5 30 0,6 1-55 16,6-2 55-16,2-3-10 0,4 4-1 0,-3-5 1 16,-3 4-4-16,2-3-8 0,-2 4-4 0,-2-3-7 15,-2 2-3-15,-3 0-8 0,-7 2-2 0,2-1-8 0,-1-1-6 16,-11 2-1-16,-1 0 5 0,-11 1-1 0,-2 1-2 15,-8-2 0-15,-4 2 0 0,-9 3-2 0,-2-2-3 16,-6 2 1-16,-5 1-3 0,-4 0-5 0,-1 1 0 0,-2-1-9 16,-4 1-16-16,-1 0-12 0,-3 1-19 0,-4 1-32 15,-4 0-36-15,-3 4-40 0,-3-3-45 0,1 0-7 16,-7 0-46-16</inkml:trace>
  <inkml:trace contextRef="#ctx0" brushRef="#br0" timeOffset="23833.87">7464 4645 946 0,'-12'3'23'0,"3"-3"22"0,1 0 25 0,-5 1 6 0,7-1 15 0,4 1-29 16,-1-2 55-16,5 1-24 0,-4 0-19 0,4 1 4 0,-1 0-20 15,-2-1 7-15,4 2 12 0,-8-2 42 0,8 2-47 16,1-1 38-16,4-2 4 0,6 2-10 0,2-2-2 15,9 1-8-15,0-2-24 0,7 4-8 0,4-2-2 16,4 0-2-16,4 1-4 0,5-1-12 0,5 3-3 0,3 0-4 16,7-1-1-16,3 3-6 0,6-2-6 0,1 4-13 15,5-3-5-15,-2 2 1 0,3 1 0 0,2-1-2 16,3 2-1-16,2 0 2 0,3-1 1 0,3 0 4 16,4 1-4-16,1-1 3 0,3 0-1 0,-2-3 4 0,-1 3 1 15,-1-1 6-15,-6-3 0 0,-1 2 8 0,-6-1 3 16,-10-1-4-16,-5 2 2 0,-7-5-2 0,-8 2 3 15,-2-2-7-15,-12 0-2 0,-3 0 0 0,-11-2-3 16,1 2 16-16,-7-3 15 0,-7 1 16 0,-1-1 14 0,-7 1 5 16,-3-2-3-16,-4 1-3 0,-1-2 3 0,0 1-16 15,-5-1-13-15,2 1-11 0,-4-1-13 0,2-1 0 16,-4 3 7-16,2-1-2 0,1 2-3 0,1-1 0 16,-2 2-4-16,7-1-3 0,-2 1-6 0,4-2-2 0,-2 3-5 15,3-1-3-15,0 1-13 0,1 0-9 0,2 0-12 16,-1 0-11-16,-2 0-24 0,3 0-19 0,-3 1-34 15,3-2-45-15,-3 1-49 0,-3 0-73 0,3 0-58 16,-3-4-38-16</inkml:trace>
  <inkml:trace contextRef="#ctx0" brushRef="#br0" timeOffset="27758.63">6949 5476 1547 0,'-6'2'40'0,"4"-4"-25"0,1 6 70 0,-1-4-38 0,2 2 8 0,-2-2 6 0,0-2 23 16,0 2 18-16,1 0-25 0,1-5 41 0,-2 4-54 15,0-6 45-15,6 4-1 0,-3-4 8 0,5 7-7 0,-3-1-15 16,5 1-11-16,1 0-17 0,3 0-14 0,-3 0-6 15,9 0-3-15,6 0-16 0,7-7-11 0,10 7-7 0,5-7-7 16,6 3 3-16,8-1-1 0,8 1-2 0,1-3-2 16,3 2 1-16,1 1-4 0,1 0 4 0,-4-2-4 15,1 3 5-15,-8-1-1 0,0-1-2 0,-4 2-1 16,-3-1 3-16,-6 1 3 0,-3-2-5 0,-7 3 9 0,-2-1-6 16,-5 0-2-16,-4 1 7 0,-6-1-2 0,-2 2 0 15,-4 0 6-15,-5 1 6 0,-2 0 9 0,-3 0 8 16,-2-1 2-16,-2 2 0 0,-2-1 4 0,-1 1 4 0,0-1-4 15,2 1-2-15,-4-1-7 0,4 3-7 0,-2-3-3 16,-2 0-2-16,2 0-4 0,0 0-10 0,0 0-4 0,0 0-10 16,-1-3-14-16,-1 3-9 0,2-1-24 0,-1-2-28 15,-1 1-44-15,-3-1-59 0,2 3-61 0,1-5-28 0,-3 1-70 16</inkml:trace>
  <inkml:trace contextRef="#ctx0" brushRef="#br0" timeOffset="28241.37">9671 5333 1100 0,'-6'0'25'0,"6"-8"37"0,2 4 7 0,-2 1 19 16,-4 3-41-16,4-7 59 0,0 8-34 0,0-1 7 0,0 0-2 16,0 4-31-16,0-4 9 0,2 4-3 0,0-4 51 15,2 1-55-15,-4-2 47 0,1-4-3 0,1 4-17 16,1-3-3-16,0 4-8 0,4-4-6 0,-1 4-1 0,8-3-3 15,2 3-9-15,3-2-1 0,5 2-6 0,0 0-1 16,1-2-5-16,2 2-7 0,3-1 1 0,0 2 2 16,3-1 7-16,-3 0 2 0,3 0 1 0,-3 2-1 15,2-2-1-15,1 2 1 0,-3-2-2 0,-1 3 3 0,-4-4-5 16,0 2 16-16,-6-2-13 0,3 2 2 0,-4-4 5 16,-4 3-5-16,-4-2 0 0,2 2-6 0,-7-2 3 0,1 2-11 15,-4 0 18-15,1-1 4 0,-3 2-4 0,0-2 3 16,-3 1 1-16,3-2-2 0,-3 0-11 0,1 1-5 0,1-3-5 15,-1 3-11-15,0 0 1 0,2 0-6 0,0-1-6 16,-3 2 1-16,3 0-5 0,0-1-14 0,0 1-11 16,3 0-23-16,-1-3-29 0,0 2-25 0,4 0-47 15,-6-2-64-15,0 3-66 0,5-3-18 0,1 1-50 0</inkml:trace>
  <inkml:trace contextRef="#ctx0" brushRef="#br0" timeOffset="28599.62">11230 5423 1256 0,'0'-1'38'0,"5"1"28"0,-2 0-34 0,2-4 54 0,1 8-37 0,5-9 75 15,-1 8-52-15,4-1 14 0,-1-2-33 0,-1 7-29 16,4-7 44-16,2 7-43 0,0-10 49 0,4 6-72 16,-7-6 59-16,7-3-7 0,5 6 3 0,0-7 7 15,1 5-6-15,-2-5-6 0,4 5-9 0,-3-4 6 0,3 6-2 0,-5-3-2 16,3 1-7-16,-3 0 1 0,-4 0-7 16,0 1-2-16,-1 1-1 0,-7-2-10 0,4 2 2 15,-6 0 0-15,-1 0 6 0,-3 0 1 0,-2 0 14 0,0 0-3 16,-2-1-2-16,-3 5 3 0,0-4-2 0,0 2-4 15,-1-2-8-15,-1 2-10 0,-1 0-11 0,1-1-5 16,-3-2-3-16,0-3-36 0,-5 4-33 0,4 0-45 0,-12 0-64 16,2-5-67-16,-4 4-42 0</inkml:trace>
  <inkml:trace contextRef="#ctx0" brushRef="#br0" timeOffset="29945.46">6233 6176 1219 0,'-11'6'41'0,"8"-1"36"0,0-5-8 0,3 2 25 16,-5-2 7-16,5 2 11 0,-2-2 10 0,2 0 12 16,0 0-22-16,0-2-26 0,0 2 28 0,2-4-14 15,1 4 1-15,-1-5-12 0,7 5 5 0,-1-5 3 16,3 2-12-16,3 2-8 0,4-2-16 0,6-1-7 0,6 1-6 16,6 1 5-16,5-4-7 0,8 4-12 0,3-1-1 15,7 0-5-15,4-1-3 0,3 3 0 0,2-1-2 0,-3 0-2 16,0 0-9-16,3 2-7 0,-1-2-5 0,-3 2 2 15,-5 0-2-15,-2 0-4 0,-2 0 3 0,-3 0-5 16,-4-1 4-16,-6 1 1 0,-7-2 1 0,-6 2-5 16,-5 0 3-16,-7 0 3 0,-3 0-4 0,-5-2 0 15,-2 2-4-15,-4 0 6 0,-3 0-3 0,0 2 8 0,-3-2-3 16,1 0-2-16,-1 0-1 0,-2 2 4 0,-1-2-2 16,0 0-7-16,1 1-2 0,-3-2-15 0,2 2-5 0,-2-4-10 15,3 3-27-15,-1-2-17 0,3 2-27 0,-2 0-39 16,0 0-42-16,7 0-34 0,-1 0-13 0,4 0-36 15,0-3-27-15</inkml:trace>
  <inkml:trace contextRef="#ctx0" brushRef="#br0" timeOffset="30491.51">9155 6090 1026 0,'0'0'25'0,"0"0"11"0,0 0 28 0,0 0 13 0,0 0 27 0,0 0-30 15,0 0 73-15,0 0-42 0,0 0-12 0,0 0-11 0,0 0-23 16,0 0-1-16,52 17-19 0,-52-17 37 0,0 0-10 15,0 0-11-15,0 0 9 0,0 0 20 16,429 8 1-16,-367-10-2 0,4 2-10 0,-1 0 4 0,1 2 6 16,-1 0-7-16,0-1 0 0,0-1-25 0,-5-1-10 15,5 1-9-15,-5-2 4 0,-3 2-11 0,-5-3-6 0,-3 2-3 16,-2-3-10-16,-10 4 0 0,-4-4-3 0,-3 1 4 16,-6 1 2-16,-8 1 14 0,-16 1 9 0,0 0 10 15,0 0 0-15,0 0-1 0,0 0 1 0,0 0-5 0,0 0 0 16,0 0-11-16,-78-17-24 15,67 20-13-15,11-3-15 16,0 0-9-16,0 0-9 0,0 0-33 0,0 0-20 16,0 0-45-16,0 0-40 0,0 0-62 0,0 0-19 15,0 0-58-15</inkml:trace>
  <inkml:trace contextRef="#ctx0" brushRef="#br0" timeOffset="42414.38">5480 14598 1688 0,'-9'0'-27'0,"1"0"61"0,5-9-35 0,3 8 11 0,-3 1 13 0,-1-3 15 0,4 6 1 16,-3-5 4-16,3 4 29 0,0-2-55 0,0 0 49 15,0 1 3-15,0-2-2 0,0 1 1 0,3-3 18 0,-1 4 14 16,3-2 4-16,4 2 11 0,2-1 1 0,5 3-9 16,-2-2-13-16,6 1-15 0,2 1-19 0,6-3-22 15,5 0-7-15,5-3-16 0,8 0-14 0,5 0-4 16,9-3 0-16,6 2 2 0,8-1-2 0,2 0 2 15,6 1 2-15,1 0 0 0,1-2 0 0,-4 4 0 0,-2-1 0 16,-2-1-2-16,-7 2 2 0,-7-1 5 0,-5 0-4 16,-5 1-2-16,-8 1-1 0,-4-1 2 0,-7 2 2 15,-6-1-3-15,-3 1 0 0,-5 0-5 0,-5 1 3 0,-4-1 1 16,-2 0 2-16,-3 2-6 0,-3-2-5 0,0 0-5 16,-2-3-26-16,-2 3-11 0,0-1-34 0,-3-2-48 15,3 6-56-15,5-6-27 0,1 3-65 0</inkml:trace>
  <inkml:trace contextRef="#ctx0" brushRef="#br0" timeOffset="42851.9">8534 14498 1562 0,'-10'5'61'0,"3"-3"-38"0,2-4 23 0,10 0 1 0,-5 4 5 0,0-4 1 0,4 6 1 0,-8-6 0 16,11 2-59-16,0-2 44 0,6-1-22 0,5-2 8 15,4 1-3-15,4-2 5 0,4 1 5 0,3-3 4 0,5 1 3 16,0 4 6-16,0-7 1 0,0 3-3 0,1 0 2 16,-1 3-4-16,-1-4 2 0,-1 4-1 0,-4-2 9 15,3 4-7-15,-4-1 2 0,1 2-4 0,-2-2-4 0,-1 2-2 16,-3-2-8-16,0 2 1 0,-5 0-17 0,-1 1-5 0,-5-2-4 16,-3 2-1-16,-4-1-2 0,1 1 6 0,-6 0-3 15,0 1-5-15,-1-2-1 0,-2 2 1 0,1-1 3 16,-1 0-3-16,0 0 0 0,0 0 3 0,0 0-2 0,-1 2 0 15,2-2 0-15,-1 1 5 0,2 0-6 0,-2 2-2 16,2 0-6-16,-2-2-27 0,3 0-18 0,-3 0-26 0,3 5-43 16,2-5-53-16,2-1-18 0,-2 0-50 0</inkml:trace>
  <inkml:trace contextRef="#ctx0" brushRef="#br0" timeOffset="43164.44">10858 14483 738 0,'0'0'16'0,"2"0"20"16,-2 4 17-16,0-4 25 0,2 0 15 0,1 1 15 0,0-1 23 15,4 0-24-15,-7 0 42 0,0 0-60 0,0 0 2 16,0 0-15-16,0 0-12 0,0 0-13 0,0 0-11 16,0 0 32-16,70-6-58 0,-70 6 42 0,115-14-16 0,-95 11-8 15,5 1-4-15,-7 1-7 0,-18 1-1 16,0 0-38 0,0 0-16-16,0 0-27 0,0 0-41 0,0 0-5 0,63 1-55 15,-63-1-63-15</inkml:trace>
  <inkml:trace contextRef="#ctx0" brushRef="#br0" timeOffset="43835.65">8747 15334 866 0,'5'0'25'0,"2"0"16"0,-2 0 15 0,-2 0 6 0,7 0 15 0,2 0 10 16,3-5 20-16,3 5-29 0,-1-2 28 0,8 1-43 0,-7-2 7 15,7 1 7-15,-3 2-6 0,1-1 18 16,2 2-8-16,-3 1 44 0,6 1-43 0,-1 0 48 0,2 4-14 15,2-1 12-15,-2 0 4 0,4 4-23 0,-5-1-6 16,1 2-3-16,-2 2-6 0,1-3-5 0,1 4-3 16,-4-4-17-16,0 1-4 0,0 0 8 0,0-3 5 0,-2 1-2 15,4-3 2-15,-5 0-7 0,3-5 3 0,-4 1-3 16,-1-3-7-16,2 1-10 0,-4-2-6 0,1-1 8 0,-3-1-3 16,-2 1-3-16,-1-1-9 0,-1-1-3 0,-1 1 6 15,-4 1-6-15,-1 0-7 0,-1-1-9 0,-1 3-10 16,0-3-3-16,-3 4 3 0,-1-2-6 0,-1 0-11 0,-1-1-30 15,0 0-26-15,1 0-44 0,-3 0-64 0,0-2-65 16,-7 3-92-16,0-1-100 0,-3-2-91 0</inkml:trace>
  <inkml:trace contextRef="#ctx0" brushRef="#br0" timeOffset="46164.65">2024 10746 1400 0,'-2'0'16'0,"-1"0"9"0,6-2 6 0,-3 4 16 0,0 1-32 0,0 2 61 0,0 4-38 0,0 0 6 16,0 6 1-16,0-3 11 0,0 4-5 0,0 2-9 15,-3-1 46-15,3-1-53 0,3-1 42 0,0 1 1 16,1-2-20-16,-1 4-20 0,6-8 3 0,-3 7-8 0,1-4-13 16,1 1-9-16,-1-1-3 0,-3 2-7 0,2 0 0 15,-3-1-1-15,0 3-1 0,1-2-1 0,-1-2 0 0,-3 3-12 16,0-3-20-16,0-4-9 0,0-3-24 0,0 1-19 16,0-1-29-16,0-3 16 0,-2-2-34 0,-1-1-21 0,-2 0 1 15,2-1-23-15,-3-2 1 0</inkml:trace>
  <inkml:trace contextRef="#ctx0" brushRef="#br0" timeOffset="46413.97">1960 11011 787 0,'-12'-10'11'0,"-2"-3"12"0,1 3 11 16,-1-4 14-16,3 0 12 0,-1-2 15 0,5-4 13 0,0-2 11 15,4-2-7-15,3 4-4 0,0-2-41 0,5 4 45 16,2 5-57-16,-2-4 31 0,5 11-42 0,0-7-13 16,2 9 1-16,1-5-9 0,4 6 34 0,-1-4-58 0,4 6 47 0,1-1-47 15,-2 0 33-15,5 4 2 0,-1 0 0 0,-3 2 5 16,0 3 1-16,0 1 3 0,0 1 7 0,0 1 2 0,-4 0 1 15,-2 4 2-15,-1-2 0 0,-1 5 3 0,-4-5 1 16,-1 5 7-16,-4-2-1 0,-3 2-4 0,-3-3-3 0,-4 3 5 16,1-4-6-16,-5-1-3 0,-5-1-7 0,-1 0-8 15,1 1-4-15,-5-3-3 0,-2 1 2 0,2-1-11 0,-1-1 1 16,0 2-1-16,3 1-1 0,0-3-3 0,6 0-9 16,-4-5-7-16,7 3-26 0,0-6-21 0,1 2-34 0,8-5-10 15,1-2-50-15,-2-1-65 0</inkml:trace>
  <inkml:trace contextRef="#ctx0" brushRef="#br0" timeOffset="46806.01">2365 10865 1508 0,'-3'1'15'0,"0"-2"29"0,3 2-34 0,-2 3 58 0,-1-4-40 16,1 0 3-16,4 6 6 0,-2-4 13 0,2 5-7 0,1-7-22 15,0 2 42-15,0-4-45 0,2 0 46 0,1 2 1 16,0-3-6-16,4 1-12 0,0 0-7 0,-1 0-2 0,2-2-13 16,0 4-9-16,0 0-8 0,-1-2-2 0,-2 0-5 15,-1 1 2-15,-2-2-1 0,2 2-4 0,-4 0 4 0,0-2-3 16,-3 1 0-16,2-1 4 0,-2 2-4 0,0-2-4 16,-2 1-4-16,-1-1 1 0,1 1-2 0,-1-3-2 0,-2 3 0 15,-2-4-2-15,-1 2 6 0,0-3 5 0,-2 4-3 0,-1-3 1 16,2 2 0-16,-3 0 1 0,-2 1 0 0,3 1 0 15,0 2-3-15,0 2 1 0,-2 1 2 0,4 0 2 0,-1 0 0 16,1 1 4-16,4 3 3 0,-4 2-1 0,4-2 4 16,2 1 5-16,1-1 4 0,1 2 5 0,1 0 3 0,0 1 2 15,1-1 6-15,4 1 5 0,-2-1-5 0,0 1-5 16,3 0-5-16,-1 1-3 0,3-3-4 0,-3 1-2 0,5 0-11 16,-3-5-2-16,3 3-3 0,1-3-23 0,1-3-19 15,1-1-42-15,3 1-41 0,0-3-7 0,1-4-42 0,-1 1-54 16,0-2-26-16</inkml:trace>
  <inkml:trace contextRef="#ctx0" brushRef="#br0" timeOffset="47118.43">2555 10722 1264 0,'-1'-10'19'0,"2"-4"25"16,1 4 5-16,-4 2 5 0,2 3-29 0,2-4 47 0,-2 9-43 15,0-5 55-15,3 6-59 0,1 3 41 0,-1 1-52 0,2 8-4 16,0-4 47-16,-2 6-40 0,4-4 54 0,0 9-55 15,0-4 49-15,-1 3-53 0,4-5 59 0,-3-2 3 0,1 2-8 16,-1-2-1-16,1 0-6 0,-2-4-1 0,3 3-4 0,-2-3-11 16,-1 1-10-16,-1-2-5 0,1 0-3 0,-3-1-3 15,2-3-2-15,-5-1 9 0,3 2 3 0,-1-3 0 16,-2-2-3-16,0-1 4 0,0-2-5 0,0-1-6 0,1 0 0 16,-1-4-12-16,2-1-3 0,0-1-4 0,1 0 1 15,0-2-6-15,2-5-3 0,1 4 5 0,-3-2 1 0,2-1 1 16,1 1-4-16,-1-2-3 0,-2 1 7 0,2 1 0 15,-2 2 1-15,0 2-1 0,-3 1-4 0,3 4 1 16,-1 1-3-16,-1 2 4 0,1 1-5 0,-2 1-5 0,0 2-10 16,0 2-10-16,-2 0-8 0,1 0-20 0,-4 2-37 0,3 8-43 15,-1-8-42-15,2 3-18 0,-7-2-52 0</inkml:trace>
  <inkml:trace contextRef="#ctx0" brushRef="#br0" timeOffset="47380.51">2955 10573 1680 0,'-3'0'-20'0,"0"3"84"16,4-6-26-16,-1 7 19 0,-5-1 27 0,2-1 24 15,0 4 27-15,3 2 13 0,-3 1 47 0,1 5-66 0,2-2 49 16,-4 3-3-16,8 0-15 0,-2 5-5 0,1-3-20 15,0 2-9-15,-3-3-22 0,8 1-11 0,-3 1-19 0,2-5-19 16,0 1-9-16,1 0-19 0,0 3-8 0,-5-5-2 16,5 1-7-16,-5 1-10 0,2-3-10 0,0 0-19 0,-2-3-30 15,0 0-40-15,0-3-61 0,-3 1-75 0,-1-2-88 16,1-1-54-16</inkml:trace>
  <inkml:trace contextRef="#ctx0" brushRef="#br0" timeOffset="47942.9">3485 10483 1204 0,'5'-14'17'0,"2"3"33"0,-7 0 12 0,0 1-28 16,0-3 62-16,-3 4-22 0,3 1 21 0,-6-1 13 15,3 3 1-15,-5 0-21 0,3 3-4 0,-3 0 41 0,-3 1-49 16,0 2 35-16,0 0-6 0,0 6-5 0,-5-1-16 16,4 2-4-16,-3 4 5 0,4 4 2 0,-1 1-7 0,2 2-13 15,-2 4-1-15,4 2 5 0,1 3 7 0,1-3-3 16,2 5-10-16,-1-1-12 0,3 1 3 0,2-2 6 0,3 0-10 16,1-2-7-16,3-2-4 0,3-1 2 0,1-4-4 0,3 1-3 15,2-5-5-15,3 0-8 0,-1-1 0 0,3-3-4 16,1-4-8-16,2 3-4 0,1-5 3 0,-2 0 0 15,2-2-3-15,3-5-2 0,-4-2-4 0,1-2-9 16,-1-3 3-16,0 0-3 0,-4-4-8 0,1-4-7 0,-2 4 0 16,0-5-3-16,-5 1-3 0,0-4-2 0,-3 3-3 0,-1-5 0 15,-4 1-3-15,0-1 8 0,-4-3 2 0,-4-1 3 16,-4 1 5-16,1 0 3 0,-1-2 1 0,-4 1-1 16,-2 2 4-16,-1 3-13 0,0 2-7 0,-1 3-12 0,-2 3-6 15,1 7-29-15,-6-1-5 0,5 9-28 0,-6 2-20 0,1 6-34 16,-2 6-31-16,2-2-39 0,-2 5-19 0,0 1-29 15</inkml:trace>
  <inkml:trace contextRef="#ctx0" brushRef="#br0" timeOffset="48494.76">3570 10876 1703 0,'2'7'28'15,"-4"-10"17"-15,7 7 26 0,-7-3 15 0,2-2 16 0,0 1 0 16,0 1 8-16,-1-1 6 0,-1-4-13 0,2 7-2 16,0-2-7-16,0 8 2 0,-3 4-11 0,3-2 4 0,-2 2-8 15,1 1 4-15,-2 6-18 0,-1-2-12 0,4 7-14 16,-4-4-19-16,1 3-1 0,0 3-7 0,-1 1 2 0,1 0-4 16,3 1-4-16,-3-3-2 0,3-2-1 0,-2-3 2 15,2 1-5-15,0-4 2 0,0 1-3 0,0-5-2 16,2-1 6-16,-2-1-1 0,0-3-2 0,0-1-1 0,0-1 5 15,3-3-2-15,-3-2 6 0,0 2 0 0,0-4-2 16,2-1 0-16,-1-2 2 0,3-1-3 0,-1-1-1 0,4-2 1 16,-2 0-7-16,3-2 0 0,-1-1-1 0,3 1 3 15,0 0-6-15,3 2 3 0,1 0 1 0,-1 2 1 0,1 1-2 16,-2 1 1-16,4 1 4 0,-1 2-5 0,-3 0 2 16,4 0 2-16,-3 0 0 0,2 0-3 0,-2 4 4 0,0-3-1 15,-2-1-3-15,0 3 5 0,0-2-3 0,0 1-1 16,-1-2 2-16,-1 0 2 0,0-3-2 0,-2 0 5 0,1 2-3 15,-2-3-2-15,0-1 5 0,-1-1 1 0,0-1-3 16,-2 2-4-16,2-2 2 0,-1 0-2 0,1 1 3 0,-2-2-4 16,1 1 0-16,-1-2-3 0,0 0-1 0,-3 0 4 15,3 0 0-15,-3-2 0 0,2-2 0 0,-2 0 2 16,-2-3-2-16,2 1 0 0,-3-3 1 0,-2 2 0 0,-3-6 1 16,2 3 0-16,-5 3-1 0,0 0 6 0,-3 3 9 0,-1-4 6 15,-2 5 5-15,3-3 5 0,-4 4 5 0,4-1 4 16,-3-1 11-16,4 3 2 0,2-2-6 0,0 4-5 15,1-2 0-15,2 6-8 0,-1-1-7 0,6 1-6 0,0 0-13 16,0 4-10-16,-1 0 0 0,4 0 1 0,0 0-5 16,-3 4-13-16,6 1-21 0,-3-1-28 0,0 2-29 0,2 1-53 15,-2-1-67-15,0 4-85 0,0-1-79 0,0 1-31 16</inkml:trace>
  <inkml:trace contextRef="#ctx0" brushRef="#br0" timeOffset="48897.42">3820 11550 1362 0,'-2'-16'34'0,"1"-3"32"0,4-1-20 0,-3 8 29 0,-2-4 24 0,2 5 21 16,-1 0 27-16,-1 3 15 0,1 1-17 0,-1 3-14 16,2 2 30-16,-3-1-16 0,3 3-19 0,-2 0-16 0,2 3-23 15,0 2 5-15,0-1 0 0,2 5-12 0,-4-1-3 16,4 6-8-16,-2-1 6 0,3 4-5 0,-1 4 1 0,-1 1-17 15,2 0-12-15,1 3 1 0,-1 3 4 0,0 2-5 16,5 0-3-16,-2-1 4 0,-3 5-5 0,4-4-3 0,-1 2-5 16,-3-2-7-16,5 1-5 0,-3-4-7 0,1 0-3 15,-1-2-7-15,-2-1-7 0,2 1-19 0,1-4-34 16,0 0-30-16,-2-3-66 0,-1-2-45 0,-3-1-64 0,0 1-61 16,3-8-21-16,-3 5-35 0</inkml:trace>
  <inkml:trace contextRef="#ctx0" brushRef="#br0" timeOffset="49209.78">3755 12119 1807 0,'-5'6'-30'0,"-1"-3"82"0,4-8-39 0,2 4 14 16,-1 2 14-16,-4 1 19 0,5 1 10 0,2-1 18 0,1-2 45 15,-2 3-60-15,3-4 42 0,0 7-12 0,3-3-7 0,1 5-21 16,1-2-9-16,2 0-16 0,0 3-16 0,5-3-23 15,-1 1-1-15,0-1-5 0,1-2-4 0,0-1 1 16,-2 0 1-16,3-1-3 0,-7 1 0 0,4-1 3 0,-6-2 2 16,0-2-1-16,-3 1-2 0,0-1 0 0,-1-2-2 0,-1 0 4 15,0-2-2-15,1 0 0 0,-1-3-6 0,-3-2 7 16,3 2-2-16,-3-2 3 0,0-2 5 0,3 1 17 16,-3 0 10-16,0 0 19 0,2 5 18 0,-1-6 4 0,1 7 8 15,1-5 12-15,0 9-2 0,-3-7-16 0,3 7-10 16,-3-2-20-16,2 1-19 0,-2 3-6 0,0-1-10 0,-2 2-16 15,4 2-8-15,-1 1-18 0,1 1-26 0,0 3-59 16,-4-1-62-16,0 8-100 0,1-6-53 0</inkml:trace>
  <inkml:trace contextRef="#ctx0" brushRef="#br0" timeOffset="49851.51">3875 12620 1617 0,'-3'-3'22'0,"0"-3"-37"0,3 3 55 0,-8 2-31 0,2 1 10 16,-2 1 6-16,-3 5 20 0,-2-1 11 0,-1 3 5 15,-5 1 57-15,-3 4-39 0,3 4 55 0,-8 1 3 0,2 6 4 16,-2-1 3-16,3 5-1 0,-1 3-21 0,1 1-12 16,-3 2-6-16,5-2-16 0,3 6-2 0,0-3-4 0,3 0-20 15,2-4 0-15,6 5 4 0,3-7 1 0,5 2 0 16,5-3 6-16,3-2-5 0,6 0-2 0,5-5 1 0,5 1-11 16,3-4-9-16,6 1-3 0,3-8-9 0,6 3-18 15,5-4-4-15,7 0-2 0,0-4-3 0,4-2-1 16,-1-3-4-16,0 0-6 0,-2-3 5 0,2-2-1 0,-3-3 0 15,-4-2-3-15,1-4-2 0,-7-3 0 0,1-4 3 16,0 0-2-16,-5-4-8 0,-8-1 2 0,-1-2-6 0,-4-3 0 16,-5-3-6-16,-6 0-3 0,-2-3-1 0,-9-3-1 15,0-1 5-15,-5-3 0 0,-2-3 6 0,-7-1 1 16,-2-2 8-16,-4 1 3 0,-2 1 2 0,-2 1 1 0,-3 5-4 16,-2 4-1-16,1 5-5 0,0 5 3 0,-4 3 1 15,-3 10-8-15,-3 1 4 0,0 7 5 0,-4 3 0 16,6 3-3-16,-5 3 9 0,4 2-7 0,-1 2-7 0,6 2-4 15,3 2-22-15,5 0-28 0,-1 3-20 0,-1 1-35 16,2-1-36-16,3 4-39 0,2 1-37 0,3-2-52 0,0-1 0 16,3 3-35-16</inkml:trace>
  <inkml:trace contextRef="#ctx0" brushRef="#br0" timeOffset="50334.4">3780 13012 1799 0,'-1'0'25'0,"-2"0"8"0,3-5 11 0,4 1 2 0,-5 8 0 0,2-4 9 0,-1 1 12 0,0 3 1 15,0 1-24-15,0 2-7 0,2 3-5 0,1 0-4 0,-1 1 2 16,1 3-3-16,2-1-16 0,-2 3 0 0,5-2 1 15,-2 2 1-15,0-1-5 0,1 0 0 0,4-2-2 0,-5 1-5 16,2-2 6-16,0-1-5 0,-3 0 1 0,1-1-3 16,0-4 0-16,-2 0 1 0,0-1 2 0,-2 0 1 0,1-2-5 15,-3-1 6-15,0-2-5 0,0-4-12 0,-3 3-4 16,1-5 1-16,-2 2-1 0,-1-5-3 0,0-1-2 16,-3 1 1-16,2-3 2 0,-2-4 8 0,0 1 2 0,3-3 0 15,-4 0 0-15,2-2 3 0,1-2 5 0,3-2-3 16,-2 0-4-16,1-1 7 0,0-2 4 0,3 0-4 0,1-1 0 15,1 3-3-15,3 1 3 0,0 2 0 0,1 3 2 16,3 2-2-16,0 3 4 0,1 1 0 0,-1 4-2 0,3 4 7 16,-3 0-6-16,3 1-2 0,-3 4 8 0,0 4-4 15,1-2-2-15,-4 5-2 0,2 2 5 0,-1-1-4 16,-3 4 3-16,0 1 12 0,-1-1-2 0,0 2 1 0,-2 1 5 16,0 0 6-16,-4-2 1 0,1 2-2 0,-3-2 1 0,-1 1-7 15,1-3-5-15,-5 3 3 0,3 0-11 0,0-3 0 16,-4 0-7-16,4-1-9 0,-2 0-21 0,4-3-27 15,-5 4-16-15,6-6-40 0,-1 3-28 0,1-3 17 0,3-1-36 16,-4-2-33-16,5 2-15 0</inkml:trace>
  <inkml:trace contextRef="#ctx0" brushRef="#br0" timeOffset="51130.15">3935 13012 1400 0,'2'-5'24'0,"3"0"18"16,-2 5-29-16,0 0 68 0,-1 0-38 0,1 0 25 15,3 0 14-15,0 0 6 0,1 1-1 0,-1 3-3 0,1-4 43 16,2 1-62-16,-1 3 47 0,0 4-1 0,0-2-9 16,3 4-3-16,-2-1-12 0,1 4-4 0,2-2-11 0,-2 2 1 15,1 1-8-15,0-1-23 0,-5 0-5 0,4-4-5 16,-3 3-6-16,0-4-11 0,-2 1-3 0,-2-4-7 0,0 3-5 16,0-4 4-16,-3-2 0 0,2 1 3 0,-4 0-3 15,1-1 4-15,-2-2 3 0,1 0-1 0,-1-2 2 16,-2-2-6-16,2 1 0 0,-2-2 0 0,-1-3 0 0,3 0-5 15,-2-2-6-15,0-1 2 0,2-1-1 0,1 0 3 16,1-3-2-16,-3-1-3 0,4 1-6 0,0-1 4 0,2 0-5 16,0 1-27-16,1-2-7 0,0 5-15 0,0-1-23 15,2 2-20-15,0 6-19 0,-2-1-21 0,5 5-9 0,-5-2 3 16,0 4 10-16,-1-1 3 0,1 0 67 0,0 2-31 16,0-2 69-16,-1 3-28 0,-2-3 70 0,3 4-35 15,-3-4 49-15,6 0-36 0,-4 4 11 0,4-3 8 0,-6-1 0 16,7 0 6-16,-3 0 13 0,-2-4 5 0,1 7-33 15,-6-7 62-15,3 4-46 0,-3-4 58 0,4 4-40 0,-5 0 53 16,2-2-57-16,-1 1 57 0,3-2-8 0,3 3-15 16,-5-3 1-16,6 3-9 0,-6-2-8 0,5 3-6 15,-1-1-7-15,-1 0-5 0,-2 0-11 0,2 1 4 16,1 1 9-16,-2 2 4 0,0-1 3 0,0 6-1 0,-2-1 16 16,1 3 13-16,-1 0 5 0,4 1-4 0,-4 1-15 15,1 0-1-15,2 0-1 0,-1-2 5 0,3-2-11 0,-1 0-10 16,1 0 0-16,-1-4 3 0,4 3 4 0,-3-2-7 15,3-1-1-15,-1-5-8 0,3 3-3 0,0-3-6 16,-2-2-1-16,1 1-4 0,1-3-3 0,-3 0-2 0,2 0-1 16,-2-3-2-16,-2 2 3 0,0-2 0 0,1-2-6 15,-3 1 2-15,1 0 2 0,-2-1-1 0,0-1 1 16,0 0 3-16,-2 1-6 0,-3-4 2 0,2 1 1 0,0 1-2 16,-4-2 2-16,0 1-1 0,2 3-5 0,0-2-1 15,-1 3 5-15,4 1-1 0,-3 2 1 0,4 3-2 16,1 0-2-16,0 2 1 0,0 2 3 0,1 1-1 0,1 2-4 15,0 3 4-15,-1 1 1 0,-1 0 7 0,2 2-2 16,-2 5 3-16,1-1 6 0,-1 0 8 0,5 4 5 0,0 0 0 16,-2-1 11-16,5 4-2 0,0-2 11 0,-2 1 0 15,2-2 5-15,3 1 0 0,-4-3-3 0,2 3 1 16,-4-5-10-16,4 2 1 0,-4-4 1 0,3 1 0 16,-5-2 5-16,2-3-1 0,-3 2 0 0,4-3-2 0,-6 2 1 15,3-4-7-15,-3-1-5 0,0 0 0 0,-3-2-19 16,0-2-2-16,-2-2-3 0,-1-1-1 0,-4-2-2 0,-1-3 5 15,-2-2-8-15,-1-1-7 0,-3-1 1 0,-4-3-2 16,4-4-1-16,-4-1-1 0,7 3-5 0,-2-2-3 16,8 4-5-16,-1-1-21 0,4 3-4 0,2 2-19 0,3 6-29 15,0-1-42-15,0 3-45 0,0-1-66 0,-3 6-62 16,1-5-58-16,-3 4-37 0</inkml:trace>
  <inkml:trace contextRef="#ctx0" brushRef="#br0" timeOffset="52629.67">5006 10198 1122 0,'5'-13'15'0,"6"5"10"0,-8-3 6 0,3 2 21 0,-2-1 14 0,0 2 13 0,-4 3-33 15,0-3 65-15,-1 3-55 0,-6 1-1 0,6-1-4 0,-6 3-8 16,2-3-2-16,-2 3-9 0,1 1 41 0,-1-3-68 16,-1 3 39-16,3 2 3 0,-7 1 4 0,4 1-3 0,-5 4-6 15,2-2 6-15,0 1 3 0,3 7 12 0,-6-4 13 0,6 4 7 16,-4-1 1-16,2 5-4 0,2-2 3 0,0 3 6 16,-3 2 2-16,3-3-10 0,3 7-12 0,-4-5-2 0,4 4-5 15,-3-1 5-15,7 0 2 0,-4 0-13 0,7-1-6 0,-2-2-1 16,4 1 3-16,1-3-10 0,6-1 1 0,-1-2-9 15,1-1-4-15,4 0-7 0,1-4-3 0,3 0 5 0,0-2 2 16,0-3-6-16,3 0-5 0,0-3 0 0,1-2-8 0,2-2 3 16,0 2 2-16,0-6-7 0,-1 2-5 0,0-3 0 15,0-4 2-15,1 0-3 0,-7 0 2 0,2-3-1 0,-1-1-3 16,-5-1 1-16,2-1-7 0,-5-1 3 0,-3 0-2 0,1-1-1 16,-4-2-2-16,0-1-4 0,-5-1 7 0,0 0 0 0,-2-2 3 15,-4 1-2-15,-2-1-5 0,0 0 1 0,0 0-2 16,-7 5 4-16,2-2-9 0,-3 4-5 0,0 7-1 0,-1-2-4 15,3 6 1-15,-4 1-12 0,4 2-14 0,-2 4-6 0,0 2-6 16,2 3-19-16,0 0-12 0,4 4-29 0,-5 2-23 16,3 1-26-16,-3 4-21 0,2 0-45 0,6 2 2 0,4 3-25 15</inkml:trace>
  <inkml:trace contextRef="#ctx0" brushRef="#br0" timeOffset="53192.6">5063 10652 1617 0,'2'-5'24'0,"-1"-5"-16"0,-1 4 14 0,2-2 34 0,-1 0 20 0,-1 1 15 0,0 0 21 0,2 2 12 0,-2 0 0 16,8 0 25-16,-8 0-9 0,3 5-24 0,-3-1-13 0,1 1-9 15,-1 1-21-15,-1 0-8 0,1 5-19 0,-2-2-6 16,1 5-4-16,-1-2-10 0,-1 5-6 0,0 2-9 0,1 4 4 15,-2 1-7-15,0 3-3 0,1 2-3 0,0 2 3 0,0 0-4 16,0 4 0-16,-1-3 5 0,0 0-3 0,-1 0-3 16,0-3-1-16,2-3 4 0,0 0-1 0,1-3 0 0,1-2-1 15,-1 0 1-15,0-5-2 0,1 2 7 0,1-2-1 0,-2 3-5 16,2-7 4-16,2 2 1 0,-1-1 4 0,1-3 3 16,0 1 1-16,1-5 0 0,0 2 3 0,2-4-2 0,3-1-2 15,1-1 4-15,1-3-9 0,1-2-5 0,6 0 0 0,-1-3-2 16,3-2-4-16,1 4 6 0,0-3-1 0,2 2-4 15,0 5 2-15,-1-2 0 0,2 3 0 0,-1 2 1 0,-4 2 1 16,4 0-2-16,-2 2-1 0,2-2 1 0,-4 1 5 0,2-1-3 16,-4 2 2-16,3-2 1 0,-4 0-2 0,-1 0-1 15,-2 0 0-15,2 0 2 0,-6 0-5 0,-1 0 2 0,1 0-1 16,-4 0 1-16,3 0 5 0,-3 0 0 0,-2-2 5 0,1 2-2 16,-3-3 8-16,4 3 1 0,0-2 3 0,-2-2-2 0,1-1-2 15,-3-2 7-15,3 0-5 0,0-3 1 0,-3 1 1 16,-3-3-7-16,0-1 2 0,2-2 2 0,-4-1-5 0,0-1-4 15,0 1 3-15,0-3-7 0,-3-2 2 0,-1 1 1 16,1 2-4-16,-2-2 0 0,1-1 2 0,-2 2 1 0,3 0-2 16,-3 1 3-16,3 3-6 0,0 1 2 0,0-1 2 0,1 4 54 15,0 1-57-15,2 3-4 0,-1 0-2 0,1 2 6 0,2-2-2 16,0 4 0-16,0 0 0 0,0 2-58 0,1-3 58 16,-1 4 0-16,3 0 5 0,0-2-7 0,0 2 1 0,0 0-6 15,0 0 0-15,3 2-4 0,-1-2-15 0,-1 3-12 0,4-2-36 16,-2 0-40-16,0-1-41 0,0 3-58 0,-3 0-54 15,4-2-17-15,-4-1-53 0</inkml:trace>
  <inkml:trace contextRef="#ctx0" brushRef="#br0" timeOffset="53817.59">5781 9981 1641 0,'9'-6'44'0,"-9"-2"-19"0,-12-2 21 0,10 3 27 0,2 1 12 0,2 1 22 0,-4 1 16 0,4 0 12 0,-2 3-34 0,3-3 20 15,11 4-17-15,-14 0-27 0,6 4-1 0,-4-3-6 0,1 3-10 16,2 4-10-16,-2 0-9 0,5 3 0 0,-2 3-3 16,2 4 0-16,0 0-13 0,3 2-15 0,-1 0-10 0,-1 3-3 15,2 0 1-15,-1 0-8 0,-1 1-25 0,2-5-12 16,-3 2-33-16,0-3-33 0,-8 0-44 0,3-1-49 0,4-3-15 15,-3-1-47-15</inkml:trace>
  <inkml:trace contextRef="#ctx0" brushRef="#br0" timeOffset="54117.61">5643 9917 1400 0,'-5'-18'33'0,"-4"-7"32"0,0 8-32 0,5 2 67 16,-5 1-57-16,9 4 18 0,-8 0 9 0,10 2 4 0,-2 4-29 16,11-1-21-16,0-2 42 0,1 5-58 0,9 0 62 15,-4 2-13-15,12 2 1 0,-7-2 5 0,10 5-1 0,-4 3-7 16,4 3-11-16,-2 2-9 0,2 1-3 0,-2 3 0 16,-4 3-10-16,1 3-5 0,-8 1 6 0,2 2 1 0,-7 1-3 15,-1-1 10-15,-7 2-4 0,0-1-2 0,-1-1 3 16,-7 0-3-16,-1-3-11 0,-3 0-6 0,-4-2 2 15,-1-1-5-15,-3-2 4 0,-2-1-8 0,-3-3-3 16,0-1-1-16,-3 0-10 0,0-4-15 0,0-1-19 0,1-1-30 16,-4-1-38-16,6-3-25 0,3-3-26 0,4-3 8 15,1-3-17-15,4 1-22 0,2-5-24 0</inkml:trace>
  <inkml:trace contextRef="#ctx0" brushRef="#br0" timeOffset="54492.55">6103 9976 1578 0,'2'10'38'0,"3"-2"-22"0,-5 1 32 0,0 3 13 16,-4-1 23-16,3-2 21 0,-1 2 21 0,2-1 21 15,0-2-30-15,0-3 39 0,3 3-14 0,1-2-11 16,1-1-17-16,1 0-17 0,2-1-16 0,-2-1-17 16,2-3-2-16,2 2-21 0,0-6-20 0,3 3-1 0,-3-3-4 15,7-1-2-15,-4 0-7 0,1-3-5 0,0-1-6 16,0 0 4-16,-1-1-1 0,-3-2-5 0,-1 0-5 15,-3-1-2-15,1-1-1 0,-6-1-1 0,1-2-6 0,-4 1 3 16,-2-2 0-16,-3 1 3 0,1-1 2 0,-5 0 2 16,-2 2 0-16,-1 1 0 0,1 2 9 0,-4 3-5 15,-1 2 2-15,-2 3 4 0,2 2 1 0,-2 4 0 0,1 5 5 16,0-1-5-16,2 6 0 0,1 1 2 0,0 1 6 16,5 6-3-16,0 0-4 0,3 1 5 0,3 2 4 15,2 2 1-15,1-2 11 0,6 1 2 0,-3 0 2 16,6 1 7-16,1-2 4 0,2-2 1 0,0-1-4 0,4-1 0 15,-1-3-11-15,1-2 2 0,4-1-10 0,-1-2-12 16,2-3-26-16,1-4-26 0,-2-1-43 0,1-6-47 16,-2 3-52-16,1-5-63 0,2-2-13 0,-4 1-41 15,-2-5-22-15</inkml:trace>
  <inkml:trace contextRef="#ctx0" brushRef="#br0" timeOffset="54805.01">6323 9884 1578 0,'-9'-10'33'0,"6"4"-18"15,-2 0 27-15,0 4 12 0,0-3 17 0,2 4 11 0,3 1 5 16,0 0 24-16,0 3-21 0,0 0 41 0,0 3-19 16,5 1-8-16,0 1 9 0,1 4-5 0,2 1 1 15,1 1-18-15,1 3-1 0,0-1-13 0,2 1-2 0,-1 0-3 16,0 0-20-16,0-2-7 0,-1-1-4 0,2 0-9 16,-2-2-9-16,-2-1-8 0,3-1-8 0,-3-4 0 15,1 1-4-15,-2-3-1 0,0 1-2 0,0-4 6 16,-1-1-6-16,-3-3 1 0,1-1 0 0,-1-2-1 15,0-1 4-15,-1-1-4 0,-1-3 3 0,2-3-4 0,-1-1 2 16,-1-1-1-16,-1-3 2 0,2 0-2 0,-2-6-4 16,0 0 6-16,1 0 1 0,1-1-3 0,-2-1 1 15,2 2 0-15,-1 4-2 0,1 3 1 0,-1 2 1 0,-1 3-2 16,2 6-4-16,-2 0 0 0,2 5 1 0,-2 0-1 16,0 4-1-16,1 3-22 0,-2 1-18 0,1 4-25 15,-2-1-30-15,0 4-40 0,1 3-43 0,-2 0-44 16,3 0-10-16,-2-2-32 0,4 2-41 0</inkml:trace>
  <inkml:trace contextRef="#ctx0" brushRef="#br0" timeOffset="55146.18">6611 9884 1547 0,'-3'-15'26'0,"3"-1"-19"0,3 1 69 0,-3 0-43 16,3-1 19-16,2 2 4 0,0 1 11 0,2 4 12 0,0-2-11 15,-4 4 21-15,5 3-59 0,-3 1 48 0,4 3-17 16,-1 3 1-16,0 0-15 0,0 3-10 0,1 3-15 16,-1 1 1-16,-1 2-11 0,-1 2 0 0,0 1-5 15,-3 2-1-15,-3 1 5 0,-1 2 0 0,-5 2-2 0,-2-1 1 16,1-2-1-16,-4 2 4 0,-1-1 7 0,-1-1 2 16,2-2 6-16,0-3 6 0,1-2 5 0,2 0 7 15,1-3 13-15,2 1 1 0,2-4-4 0,1-1-1 0,2-1-3 16,2-4 8-16,3 4 7 0,-1-6-6 0,4 2-8 15,0-2-6-15,5 1 1 0,1-4-5 0,2 0-5 16,4-2-13-16,2 2-12 0,-1-2-5 0,4 2-4 0,-1-1-2 16,1 1-8-16,-1 4 5 0,-2-1 0 0,0 2-5 15,-1 2-5-15,-4 0-28 0,-5 4-13 0,-5 0-42 16,-4 1-46-16,-4 4-53 0,-4 0-65 0,-3 2-26 16,-6 1-64-16</inkml:trace>
  <inkml:trace contextRef="#ctx0" brushRef="#br0" timeOffset="55835.52">5403 10983 1570 0,'3'0'38'0,"-1"-5"-17"0,3 5 17 0,-4 0 23 16,2 0 9-16,-6 0 10 0,3 0 16 0,3 0 28 0,-3 0-8 15,3 0 38-15,-3 3 10 0,3 2-10 0,-1 3 18 16,3 3-3-16,1 2 5 0,2 3-15 0,1 7-18 16,1 3-6-16,0 1-16 0,2 2-3 0,1 3 1 0,1 1-7 15,0 2-11-15,-1 2 1 0,0-1-4 0,-5 2-2 16,4-3-11-16,-6 2-4 0,2-2-26 0,-4 0 0 16,4-1-9-16,-5-3-14 0,6-4-13 0,-3 1-10 0,-1-2 1 15,0-2-7-15,3-1 2 0,-4-2-7 0,0-4 7 16,-3-1-3-16,1 2-10 0,1-7-34 0,-3-1-19 15,2-1-55-15,-7-4-62 0,8-1-90 0,-9 0-102 16,1-4-96-16</inkml:trace>
  <inkml:trace contextRef="#ctx0" brushRef="#br0" timeOffset="56236.73">5548 11893 1944 0,'0'0'-28'0,"0"0"78"15,0 0 16-15,0 0 16 0,0 0 17 0,0 0 10 0,0 0 0 16,0 0 32-16,0 0-37 0,-9-35-26 0,9 35-25 16,0 0-14-16,0 0 0 0,0 0-3 0,0 0-2 15,0 0-3-15,0 0-1 0,24 0-2 0,-24 0-2 0,0 0-1 16,52 26-16-1,-52-26-37 17,60 9-1-32,-60-9 0 0,0 0-4 0,0 0 4 15,0 0 1-15,0 0-8 0,0 0 9 0,0 0 11 0,46-24 8 16,-46 24 32 0,50-69 8-1,-50 69 7-15,0 0-9 0,0 0 6 0,0 0-5 0,0 0 3 16,0 0-3-16,0 0-13 0,13-13-8 0,-13 13-62 31,0 0-33-31,0 0-66 0,-3 15-82 0,3-15-48 0</inkml:trace>
  <inkml:trace contextRef="#ctx0" brushRef="#br0" timeOffset="56950.07">5846 12101 1196 0,'0'-9'22'0,"7"-6"26"0,-2 5 22 0,-5 3-21 0,-3 1 59 0,-3 2-45 15,1 1 28-15,-3 3 7 0,0 0-7 0,-6 3-7 16,1 0-4-16,-4-3 35 0,-2 5-39 0,3-3 61 0,-1 7-17 16,-5-1 23-16,0 7-9 0,-3 3-12 0,7 5-16 15,-7 5-6-15,1 0-21 0,-3 8-3 0,0-7-2 16,3 8-21-16,2-4-9 0,-1 4 1 0,0 2 11 0,3 1 3 15,3 3 16-15,5 0 2 0,1 5 3 0,5-5-7 16,5 2 9-16,2 1 1 0,5-4 0 0,2-6 5 16,3 1-17-16,3-6-14 0,6 1-4 0,3-6-11 15,1-1-3-15,1-5-9 0,3-2-17 0,4-1-13 0,5-6 2 16,1 1-7-16,3-5 1 0,1-2 4 0,6-5-3 16,1 0 2-16,0-5 4 0,3-1-5 0,-3-7 2 15,0 0 0-15,0-4-1 0,-3-5 1 0,1 1 2 0,-4-5-2 16,0-2-3-16,-4-3 3 0,-2-3-4 0,-4-2 3 15,0-6-7-15,-6-2 0 0,0-5 0 0,-4-2 3 16,-2-2 1-16,-2-1-7 0,-4 1 1 0,-3-3 4 16,-6 2 3-16,1 3 2 0,-6 4-3 0,-4 2-4 15,-2 5 2-15,-4 3 6 0,-4 3-3 0,-3 4-3 0,-2 7-2 16,-6 4-1-16,-2 5-1 0,-4 4-2 0,-3-1-1 16,-5 6-9-16,-1 3-3 0,-1 2 1 0,-4 0-7 15,1 7-3-15,2-4 3 0,0 8-10 0,0-3-23 0,9 5-9 16,1 1-18-16,4-2-35 0,9 0-38 0,-2 1-56 15,-1 3-71-15,5-3-44 0,4 2-8 0</inkml:trace>
  <inkml:trace contextRef="#ctx0" brushRef="#br0" timeOffset="59027.82">5601 12584 1920 0,'-2'-5'-25'0,"1"-2"30"0,1 1 26 0,-2 1 27 0,0 2 21 16,6-1 27-16,-4 2 14 0,1-3 28 0,1 4 32 0,-2 0-15 15,0-1-10-15,4 2-19 0,-4 0-24 0,2 2-22 16,-1-1-17-16,-4 0-23 0,6 7-6 0,-3 2-8 0,5 2-19 16,-2 4-1-16,2 0 9 0,0 5-7 0,0 0 6 15,1-1-6-15,2 1 1 0,-5 2-6 0,3-3 0 16,-2-3-6-16,-1 2-10 0,1-4 11 0,1 2-5 16,-3-3 2-16,-2-2-4 0,1-1 3 0,1-2 2 0,-2-1 0 15,0-4 4-15,0 1-5 0,-2-3 5 0,1-1 0 16,-1-2 2-16,-1-1-1 0,-1-3-4 0,0-2 4 15,-1-2-4-15,1-1-4 0,-1-5-4 0,2-1-6 16,-4-3 4-16,1 0-7 0,-2-4 4 0,3 2 0 0,-1-5-2 16,0 0 5-16,1-1-3 0,0-1 2 0,1-5-4 15,2 3 3-15,0-1 3 0,2-1-13 0,-1 1 10 16,1 3-4-16,1 5-4 0,1 2-2 0,3 7 4 0,0-2-1 16,2 9-5-16,3-2 7 0,-1 7-5 0,5-4 4 15,-2 6 1-15,3-5 7 0,1 5-6 0,3 0 5 16,-1 0 5-16,-1 3-1 0,2-1-4 0,-2 2 0 15,-1 0 2-15,0 2 0 0,-3 2-2 0,-1 3 4 0,-2-3-4 16,-2 3 4-16,-2 5-4 0,-3-4 6 0,-5 5-4 16,1 1 1-16,-5-4 2 0,-2 5 2 0,0-5-6 15,-3 4 0-15,0-4 12 0,1 2-5 0,-4-4 4 16,1 0 0-16,2-1-5 0,0-1-4 0,0-1 9 16,3-2-2-16,-1-2-6 0,6 1-3 0,0-4 1 0,1 2 1 15,2-1 3-15,0 1-3 0,2 2 1 0,2-1 5 16,1 0-4-16,1 1 3 0,2 0 2 0,0 1 0 15,3 1 3-15,3-1 3 0,-1-2-5 0,-2 0-5 16,5 0 1-16,-2 1 1 0,2 0-4 0,-2-2-6 16,2-2-14-16,1-1-18 0,-1-1-22 0,5 0-39 0,-7-3-27 15,11-2-245-15,-11 0 135 0,-4-1-17 16,1 1 26-16,-6 0-8 0,-1-1 18 0,3 1-3 16,-4 0 32-16,0 1 34 0,-1-1 27 0,-4 1 31 15,1 0-5-15,-4 1 51 0,0-3 40 0,-2-1 55 0,0 1 23 16,1-1 35-16,-4 1 23 0,2-4-18 0,0 3 71 15,2-1-52-15,-2-1-2 0,3 1-1 0,-2-1-5 16,3 1-1-16,1 0-10 0,0 3 35 0,3-1-65 0,0 1 33 0,6 1-6 16,-1 2-25-16,4-2-9 0,-1 1-21 15,2-2-4-15,-2 4-13 0,1-4-10 0,1 2-7 16,0-1-4-16,0 0 2 0,0 1-2 0,3 1-1 16,-3-1-7-16,2-2 1 0,0 2-6 0,-1-2 5 0,-1 2 0 15,1-2-2-15,0 1-3 0,-5-1 3 0,1 1 0 16,-4 0-3-16,3-1 1 0,-4 0 0 0,-1 2-5 0,-2-3 1 15,-1 2 0-15,-4 0-3 0,3 0-1 16,-2-1 2-16,-3 1 4 0,0 4 0 0,-1-5 4 0,-2 1-4 16,-1 3-1-16,2 1 3 0,-2 0 4 0,1 0-2 15,0 0 1-15,3 0 6 0,0 0 0 0,-1 3 0 16,4-1 8-16,0 3 2 0,2-1 3 0,0 2 3 16,0 3 2-16,1 1-5 0,-3 1 7 0,5 0 7 0,-6 3-5 15,3 4 3-15,0-1-5 0,1 1 1 0,1 1-4 16,2 0-3-16,1-1-5 0,3 1-2 0,-2 0-4 15,6-5-9-15,-1 1 2 0,0-2-9 0,5-4-17 16,-4 0-8-16,6-2-35 0,-3-5-33 0,-1-1-40 16,3-2-40-16,-2-1-37 0,5-5 24 0,-1 2-58 0,-1-2 16 15,-5-1 2-15,6 1 11 0,-4-2 22 0,0-1 32 16,0-2 32-16,-6 3-15 0,-1-5 71 0,0 2-8 16,0-3 36-16,-2-1 41 0,0 1 32 0,-3-3 24 15,-3 0 22-15,0-1 2 0,-2-2 19 0,3-1 22 16,-4 0 1-16,6 4-3 0,-2 0-39 0,1 4 41 0,2 2-51 15,-1 5 56-15,2 2-66 0,-2 2-23 0,3 3-4 16,-3 1-19-16,0-1 38 0,2 4-47 0,-1-4 42 16,3 7-64-16,-3-1 54 0,4 2 4 0,-5 1 8 15,6 6 11-15,-3 1 4 0,2 4 1 0,-2 6 6 0,4-2 7 16,-1 1 3-16,0 1 3 0,2 2-3 0,-5-2-8 16,5 1-12-16,-3-6-10 0,0-3-11 0,-1-1-7 15,-2-1-7-15,1-4-5 0,-3-2-7 0,0-1-1 0,0-2-4 16,0-2 9-16,3-3-5 0,-3 0 6 0,-3 0 7 15,3-6-10-15,0 2 3 0,0-4 0 0,-3 0 3 16,3-3-11-16,-3-1-3 0,-3-1-2 0,4-3-2 16,-4-2 4-16,1 1-1 0,0-7-3 0,0 0-1 15,-1 0 1-15,0-4 3 0,1-1 2 0,0-2-4 0,5 1 3 16,-3 0-1-16,3 2-1 0,3 6 1 0,0 1-2 16,2 4-1-16,3 4-3 0,0 2 4 0,0 3-2 0,3 6 0 15,0 0 4-15,-1 0 1 0,-1 4 4 0,2-2 4 16,0 3 12-16,0 2 14 0,0 7 11 0,-1-4 1 15,0 7 8-15,-3-3 5 0,-1 4 17 0,-2 1 3 16,-1 0-4-16,-6-3-16 0,-1 1-9 0,-5-1-2 0,1-3-12 16,-5-2-2-16,-2 1-23 0,0 0-31 0,-7-4-39 15,-3 0-63-15,-2 0-73 0,-3-3-72 0,-3 0-57 16</inkml:trace>
  <inkml:trace contextRef="#ctx0" brushRef="#br0" timeOffset="66803.5">4510 9347 1920 0,'-7'-3'-19'0,"4"3"32"0,1-6 13 0,-2-2 14 0,-3 3 6 15,3-1 9-15,4-1 13 0,0 1 10 0,0-3 26 16,0-4-16-16,7 5-5 0,-2-6-11 0,5 5 0 0,-2-2-13 16,6 2-9-16,-1-1-11 0,4 0-3 0,-1 3-13 15,4 0-9-15,2-2-1 0,-2 3-12 0,0 2 5 16,2-1 0-16,-3 2-3 0,-3 1-4 0,0 2 2 0,-4 3 5 15,-2 1 21-15,-2 4 13 0,-3 2 1 0,-3 3 3 16,-2 4 11-16,-2 0 6 0,-3 6 4 0,0-1-3 16,-1 5-15-16,-1-2-2 0,-2 2 1 0,3-2-10 15,-2 3-5-15,1-5-6 0,1 5-8 0,0-6-2 0,6 1-11 16,0-4-1-16,0-2-6 0,3 1 7 0,3-4-15 16,-1-4-26-16,3-6-20 0,0 8-44 0,-1-7-44 15,-2 4-53-15,0-1-57 0,5-3-5 0,-5 4-40 0,0 1-21 16</inkml:trace>
  <inkml:trace contextRef="#ctx0" brushRef="#br0" timeOffset="66979.67">4797 9784 2000 0,'3'3'-16'16,"5"-4"35"-16,-3 2 34 0,0 3 30 0,0-4 25 16,1 0 32-16,0 0 16 0,-3 0 22 0,2 0 32 15,0-2-26-15,0 0-20 0,1-1-28 0,-3-1-25 0,3 0-34 16,-1-4-12-16,0 3-21 0,0-1-25 0,4-2-31 15,-3 3-60-15,1-1-77 0,-4 1-104 0,-3-1-92 0</inkml:trace>
  <inkml:trace contextRef="#ctx0" brushRef="#br0" timeOffset="67602.3">2900 9551 1633 0,'-5'-2'43'0,"2"-1"-30"0,3-5 9 0,-7 0 9 0,4 2 1 0,2 0 7 0,5 2 2 0,-2-5 2 0,3 4-43 0,0-5 28 16,7-1-6-16,3 0-2 0,3 0 0 0,2 0-5 15,3 0-1-15,1 1 10 0,1-1 3 0,0 3 2 0,-1 0-1 16,-2 3-5-16,0 0-2 0,-7 3-2 0,0 0 2 0,-5 6-5 16,-2-1 2-16,-5 6 2 0,-1-1-2 0,-2 6 3 15,-5 0-1-15,2 4 2 0,-4 0-1 0,1 5-3 16,-5 0-2-16,2-2-3 0,-4-2 4 0,0 0-7 0,-1 6 8 16,-2-4-6-16,2 2 0 0,4-4-2 0,-4 0-6 0,5 3 6 15,-2 0-1-15,8-3 1 0,-2-1-6 0,5-3 5 16,0 0-2-16,3-3-2 0,2 0 4 0,2 2-4 15,3-5-5-15,-2-1 0 0,4-1 0 0,1 1-8 0,1-3-2 16,-1-1-17-16,3 2-38 0,-2-6-36 0,2 0-32 0,3-3 8 16,0 1-42-16,-2 0-45 0</inkml:trace>
  <inkml:trace contextRef="#ctx0" brushRef="#br0" timeOffset="67773.72">3238 9954 1423 0,'-3'0'31'0,"6"2"-17"0,-3-1 74 0,-3-2-27 16,3 1 19-16,-2-2 17 0,4 1 20 0,-2 1 18 16,3-2-28-16,-6 2 25 0,8-2-69 0,-1 1 26 0,1-3-20 15,1 3-17-15,1-2-19 0,1 0-21 0,1 1-5 16,-1 0-11-16,0 0-31 0,-5 1-41 0,6 1-32 0,-2 0-49 16,-2 0-20-16,0 1-66 0</inkml:trace>
  <inkml:trace contextRef="#ctx0" brushRef="#br0" timeOffset="93828.96">11007 14981 1056 0,'0'0'31'0,"0"0"-5"0,0 0 13 0,0 0 18 16,35-58 9-16,-35 58 6 0,0 0 26 0,0 0-44 0,0 0 50 16,0 0-45-16,0 0 8 0,0 0-7 0,6-14-5 0,-6 14 8 15,0 0-14-15,0 0 37 0,0 0-56 0,0 0 46 16,0 0-22-16,0 0-12 0,4-15-9 0,-4 15-11 0,0 0-20 31,-34 18-8 0,-35 17-2-31,58-30 6 0,1-2 3 16,1 1 3-16,-1-1-5 0,2-1 2 0,0 0 0 16,0 0 0-16,1 0-2 0,0 0-2 0,1-1 1 0,-1-1 0 15,4 1 3-15,-2-1 1 0,1 3 2 0,3-3-4 16,-3 0-3-16,4 1 8 0,0-1-4 0,0 3-4 0,-3-3-2 15,6 1 2-15,-3-1 0 0,0 0 2 0,2 4 6 16,1-3-7-16,1 4 4 0,1-1 2 0,2 1 6 0,2 3-5 16,2-1 0-16,0 1 5 0,1 3-1 0,2-3 3 15,2 1-4-15,-1 0-1 0,0-1-2 0,0-2 7 16,-2 0-6-16,1 2-2 0,-1-4 0 0,2 3-3 0,-3-2 4 16,-3 2-6-16,2 0 1 0,0 1-2 0,-3 1 5 15,0-1-5-15,0-1-9 0,-3 1-9 0,0-1-32 0,-2-5-32 16,2 3-40-16,-4 0-9 0,1-5-56 0,-1 0-47 15</inkml:trace>
  <inkml:trace contextRef="#ctx0" brushRef="#br0" timeOffset="94149.37">11001 15069 1241 0,'-5'-3'4'0,"0"3"11"0,9-6 17 0,-6 6 5 0,0-5 4 0,2 2 4 0,0 1 12 0,0 2-42 0,2-3 42 0,1 3-48 16,-1 0 35-16,1 0-36 0,1 2 52 0,3-2-45 15,-1 8 11-15,2-8 51 0,6 8-46 0,-1-7 40 0,6 7-44 16,-1-8 36-16,2 5-55 0,4-5 44 0,-3 0-19 16,4 0-8-16,-2 0 5 0,4-4-2 0,-2 3 0 0,-4-3-5 15,-2 3 4-15,-5-2-4 0,7-2-4 0,-8 3 3 16,2 0-5-16,-7 0 0 0,6-1 4 0,-6 1-1 0,5-5 3 0,-1 7 4 15,-2-1 5-15,-2 1-4 0,-3-4 1 0,2 1 3 16,-3 3-10-16,2-3 1 0,-6 3-3 0,3 0-1 16,-3-2-6-16,0 2-3 0,0 0-1 0,0 0 1 15,0 0-8-15,0 2 1 0,0-2-9 0,-3 0-10 0,3 0-13 16,-3 0-17-16,1 6-25 0,-3-6-24 0,5 5-31 16,2-6-6-16,-4 2-53 0,-5 2-52 0</inkml:trace>
  <inkml:trace contextRef="#ctx0" brushRef="#br0" timeOffset="96881.99">7272 16253 336 0,'-3'5'5'0,"3"-5"8"0,-3 6 18 0,1-3 0 15,2-3 3-15,0 0 5 0,0 0 3 0,0 0 10 16,0 0 2-16,0 0-6 0,0 0-13 0,0 0-3 0,0 0 5 16,0 0 9-16,0 0 6 0,0 0-6 0,0 0-5 15,0 0 4-15,0 0 2 0,0 0 10 0,0 0-7 0,0 0-8 16,0 0-1-16,0 0 6 0,0 0 1 0,0 0-4 16,0 0-5-16,0 0-2 0,0 0 2 0,0 0 11 15,0 0-9-15,0 0-6 0,0 0 6 16,55 24-36-16,-55-24 24 0,0 0 2 15,0 0-6-15,0 0-4 0,0 0-39 0,138 24 48 16,42 3-66-16,-140-27 37 0,2 2-44 16,1-4 43-16,-1 2 0 0,-2-3-3 0,3-4 50 15,-1 12-89-15,-2-10 41 0,0 1 1 0,-3 1 2 0,-1-2 0 16,1 0-2-16,-5 0 4 0,-2 4-48 0,-2-4 46 16,-5 1-2-16,2-1 3 0,-3 0-6 0,-6 3 2 15,-2-3 1-15,-4 3-3 0,-10 2 25 16,0 0-1-16,0 0 2 0,0 0-3 0,0 0 3 15,0 0-7-15,0 0 2 0,0 0-29 32,0 0-13-17,0 0-9-15,0 0 6 0,0 0-23 0,0 0-30 0,0 0-38 16,0 0-35-16</inkml:trace>
  <inkml:trace contextRef="#ctx0" brushRef="#br0" timeOffset="97616.04">8888 16202 611 0,'-3'3'27'0,"3"1"-1"0,-3 7 6 0,-5-11 13 0,3 4 13 0,-1-2 4 0,0-2 0 16,1 0 13-16,3-2-15 0,-2 2 11 0,0-4 5 15,3 4-8-15,1-4-8 0,3 4-5 0,-3-6 3 0,3 6-10 16,-1-3-7-16,1 3 2 0,3 0-47 0,5 0 43 15,-3 6-40-15,8-6 39 0,1 5-33 0,5-5 27 16,5 6-39-16,6-7 21 0,4 4 4 0,6-5-18 0,2 2 7 16,3-4-10-16,3 2 2 0,0 0 2 0,4 2 4 15,0-6-5-15,5 4 4 0,-3-2 5 0,1 1-4 16,1-1 2-16,-1 0-1 0,-4-1 4 0,-3-1-7 0,2 4 9 16,-2-3-7-16,-2 2-4 0,-4-2-1 0,0 2 10 15,-2-2-10-15,3 2 4 0,-7 2-4 0,-1-1-3 16,-3-2 0-16,-5 1 1 0,-3 1 3 0,-5-2-6 0,-6 4 3 15,1-2-2-15,-7 0 4 0,-4 1 0 0,0 1 2 16,-3 0-5-16,-3 0-2 0,0 0-4 0,-3 0 9 16,1 0-14-16,-2 0-16 0,-2 0-10 0,1 0 3 15,-6 3-58-15,2 2-13 0,-2-2-86 0</inkml:trace>
  <inkml:trace contextRef="#ctx0" brushRef="#br0" timeOffset="110674.01">7503 12966 1688 0,'-11'-9'4'0,"3"0"32"0,-2 0 17 0,4 0 22 0,0-1 22 16,3 0 10-16,6 1 5 0,-3 2 8 0,8 1 8 15,-5 1-27-15,5 3-14 0,-5-2-12 0,0 4-6 0,1 0-5 16,3 0-6-16,-5 4-14 0,2-2 4 0,1 6 0 16,-3-3-4-16,1 9 4 0,-1 0-7 0,1 5 1 15,-1 0 5-15,-1 9 9 0,-1-2-13 0,0 2-1 0,-3 1-1 16,0 1-15-16,1-2-5 0,-1 2-12 0,-2-2-3 0,0-1-1 15,2-2 0-15,-3-1-8 0,3 0 6 16,0-3-6-16,1-2 1 0,-1 0 6 0,1-3-1 0,2 0 1 16,0-5-8-16,0 0 4 0,2-2-13 0,1-3-26 15,0-3-7-15,-1-3-41 0,0 0-33 0,-4-3-41 0,-1-1-37 16,1-5-56-16,5 4 9 0,-3-8-8 16,-3 4-25-16,3-1 24 0,3-3 13 0,2-2 34 0,4 2 22 15</inkml:trace>
  <inkml:trace contextRef="#ctx0" brushRef="#br0" timeOffset="110992.78">7462 13073 982 0,'-6'-23'21'16,"-1"-3"18"-16,4 3 24 0,-3 1 15 0,6 0 29 0,1 4-21 16,2 5 14-16,-1-1 22 0,1 5-14 0,0 2-11 15,-1 5-24-15,1 0-12 0,0 4-17 0,-3 0 27 16,8 5-8-16,-3 2-24 0,6-1-5 0,0 6 3 16,3 2 8-16,2 0 3 0,0 3 0 0,4 3 7 0,-4-2 4 15,3 1 4-15,-1-1 5 0,-1 2-11 0,2-3 2 16,0 0 7-16,-2-1-5 0,1-3-13 0,-3 0-4 0,0-2-5 15,2-2-7-15,-4 0 4 0,2-3-9 0,-2-3-18 16,0 1-2-16,-2-4-1 0,0 1-4 0,0 0 6 16,-5-3-2-16,1-3-4 0,-1 0-2 0,-1 0 5 0,3-4-1 15,-4-1-2-15,1-3 1 0,0 0-6 0,-2-5 6 16,2-2-3-16,-2-2 0 0,-1-3 0 0,1-2-6 16,-3 1 4-16,-3-6 2 0,0 2-4 0,1 0 2 15,-1-2 2-15,1 3 0 0,-1 0 0 0,0 7 6 0,0 0-3 16,1 3-3-16,0 4 4 0,2 3-7 0,-3 2-1 15,3 3-7-15,-1 2-22 0,-2 1-8 0,1 1-13 0,1 0-22 16,-2 1-18-16,1 2-13 0,0 0-30 0,2 1-17 16,0 2 5-16,2-2-4 0,0 2-25 0,1 2-17 15,3 0-29-15</inkml:trace>
  <inkml:trace contextRef="#ctx0" brushRef="#br0" timeOffset="111351.5">8094 12937 1264 0,'-3'2'21'0,"1"-4"15"16,-1-1 9-16,-1 3 20 0,1 0-36 0,0 0 51 15,-1-2-32-15,4 2 51 0,-3 0-66 0,3 2-13 16,-3-1-15-16,3-1 38 0,0 2-18 0,0-1-54 0,0 3 31 16,3 0 6-16,0 1-3 0,1 1 4 0,0 6 5 15,2-1-54-15,1 5 57 0,-1 0 6 0,1 1 5 0,-3 1-55 16,5 2 46-16,-2-2 2 0,1 1 5 0,0-1-8 15,-1-4 3-15,0 2-5 0,-1-3 2 0,4-1 2 16,-2-4 19-16,-2 3 2 0,0-6 4 0,1 0 6 16,1 0 2-16,1-2 7 0,-3-3-1 0,1 2-2 15,-1-4-18-15,2-1-8 0,-2-2-8 0,4 0-4 0,-4-4-8 16,3-1-5-16,-2-2-3 0,1-3-5 0,-2 1 3 16,3-3 2-16,-4-2-2 0,0-1-4 0,-2 1 5 0,-1-4-1 15,-2 0-2-15,-2-1 4 0,-1-1-2 0,-2 1-5 16,-4 1-1-16,1 2 6 0,-3 2-4 0,0 3-2 15,0 4-1-15,-2 1-14 0,-1 5-14 0,1 2-23 0,-4 4-18 16,1 0-32-16,2 2 10 0,-2 2-67 0,-1 4 3 16,2-3-25-16,0 5-28 0</inkml:trace>
  <inkml:trace contextRef="#ctx0" brushRef="#br0" timeOffset="111876.74">8219 12400 1056 0,'-35'-16'18'0,"-4"6"18"0,-2-3 27 0,3 8 18 0,-8 3-30 0,2-1 54 0,-3 2-30 0,2 2 50 0,-4 2-62 16,5 2-15-16,-2 6-7 0,-3 3-15 0,0 7 32 0,3 4-52 15,-1 6 32-15,2 2-51 0,4 9 46 0,-3 2-4 16,9 4-16-16,0 4-10 0,7 1-2 0,1 0 1 16,8 6 3-16,0-3 4 0,8 0-7 0,0-1 1 0,6 1-6 15,5-6 7-15,2 2 20 0,1-3 0 0,8-3-3 16,-2-1 8-16,4-4 11 0,4 1-2 0,4-4 6 16,-2 0-3-16,6-6-16 0,2 2-5 0,2-7-3 15,1 1-7-15,1-4-8 0,4-3 5 0,0-6 0 0,3 0 2 16,4-4-6-16,1-4 5 0,3-2-3 0,3-4-2 15,2-2 3-15,0-2-2 0,2-4-2 0,-1-5-2 16,2-4-1-16,0 0 0 0,-2-6 0 0,3-3-2 0,-4-5-6 16,-1 0-17-16,-5-4-24 0,-1-4 0 0,-4 0-25 15,-1-8-4-15,-4-1-4 0,1-4-6 0,-10-3 36 0,2-3-24 16,-6-5 70-16,5 1-48 0,-14-4 73 0,1 1-42 16,-8-4 51-16,-4 3-36 0,-2-2 13 0,-2 1-9 15,-6 2 8-15,-4 5-7 0,-1 7 11 0,-4 7 3 0,-6 4 3 16,-2 8 7-16,3 10-47 0,-3 4 47 0,-2 7-56 15,-4 2 53-15,5 1-6 0,-8 3-4 0,6 3-11 16,-2 3-1-16,-6-6 39 0,3 9-35 0,3-2-8 0,6 3 25 16,0 2-121-16,1-1 50 0,2 5-82 0,5-1 10 15</inkml:trace>
  <inkml:trace contextRef="#ctx0" brushRef="#br0" timeOffset="132881.56">7541 16940 1524 0,'-10'4'8'0,"1"-1"24"0,3-3-40 0,1 0 44 0,3 0-28 0,1-3 34 0,2 3-28 0,1 0 53 15,-2 0-43-15,3 3 0 0,-3-3 39 0,5 4-30 16,-3-6 45-16,8 4-22 0,-2-4 42 0,5 2-45 0,4-2 45 16,5-4-7-16,1 4 6 0,7-4-11 0,3 4-13 15,0-3-12-15,5 4-12 0,2-2-6 0,1 1-12 0,4 1-17 16,2-1-2-16,5 2 0 0,1-2-2 0,1-1 0 15,5 0 4-15,1-1 2 0,-2-1-1 0,-1 0 4 0,2-1-5 16,-1 1-1-16,-2-2 2 0,-1 1 4 0,0-3-2 16,-3 2 1-16,2-1 0 0,-2 1-1 0,0-1 3 15,-4 1 0-15,-1-2-4 0,-4 2-1 0,1 0-5 0,-4 1-2 16,-4-1 0-16,-1 3 1 0,-3-2 3 0,-2 1 0 0,-3 0 4 16,-4 0-8-16,-2 3 12 0,-4-1-1 0,-4 0 1 15,0 2 3-15,-5 0 1 0,-4-2 2 0,0 3-1 16,-3 0 1-16,-2 0-4 0,1 0-3 0,-4 0 1 0,3 0-5 15,-2 0-8-15,-1 0-1 0,1 0-7 0,2 0 2 16,-3 0-2-16,4 0-2 0,-3 0 3 0,0 3-1 0,-1-3 1 16,2 1-14-16,0-1-14 0,1 0-14 0,-1 3-36 15,-1-2-37-15,0 2-48 0,-2 4-60 0,3-7-61 0,-3 5-42 16,0-5-69-16</inkml:trace>
  <inkml:trace contextRef="#ctx0" brushRef="#br0" timeOffset="146037.97">22878 4706 1115 0,'0'0'24'0,"0"0"1"0,10-43 10 0,-10 43 10 0,0 0 10 0,0 0 16 16,0 0-41-16,0 0 41 0,0 0-43 0,0 0 49 0,14-37-62 15,-14 37 57-15,0 0-19 0,0 0-7 0,0 0-10 16,0 0-57-16,0-31 54 0,0 31-69 0,0 0 58 16,0 0-58-16,0 0 52 0,-3-15-4 15,3 15 11-15,0 0-5 16,0 0 12-16,0 0-10 0,0 0 6 15,0 0-10-15,0 0 10 0,0 0 0 0,0 0-2 16,0 0-4-16,0 0-3 0,46 3-6 0,63 3-2 31,63-3-3-31,-134-6-9 16,2-1 2-16,-1 2 3 0,4-1-3 0,3 0 3 0,-2 0 4 16,2-1-7-16,-2 1 3 0,-1-2 4 0,-4 1-2 15,-2 1-2-15,-4-3-2 0,-3 5-1 0,-1-3 3 0,-6 1 0 16,1-1-1-16,-7 1 2 0,1-1 4 0,-6 3-2 15,0 0 3-15,-2-2 2 0,-5 1-1 0,2 1 4 16,-2 0 3-16,-4 2-3 0,1-1-3 0,-2-1 1 16,0 1 7-16,-2 1-3 0,1-1-6 0,-1 0-4 0,0 1 2 15,1-2-3-15,-1 2 1 0,2-1-2 0,0 2-4 16,0-2-4-16,0 0 2 0,0 0 2 0,0 0-4 16,2 0-10-16,-1 0-17 0,1 0-29 0,0 3-25 0,2-2 21 15,1-1-63-15,-2 1-4 0,2-1-35 0</inkml:trace>
  <inkml:trace contextRef="#ctx0" brushRef="#br0" timeOffset="146602.23">25788 4752 1048 0,'-3'0'10'0,"3"2"17"0,-5-2 15 0,5 2 7 0,-2-2 14 0,4 0 17 15,-1 0-39-15,-1-3 62 0,4 4-58 0,-4-2 56 0,5 1-71 16,-5 0 61-16,3 0-73 0,-3 0-13 0,1 0 34 16,4 0-60-16,0-1 49 0,6 1-67 0,-2-1 53 15,7 1-66-15,0-2 58 0,4 4 3 0,-2-2 4 0,6 0-1 16,-2 1 3-16,4 1 3 0,4 0 10 0,5 2 9 15,0-1 1-15,7 1-3 0,1 1 3 0,4-1-5 0,1 0-5 16,0-1-12-16,-1 1-6 0,-1 0-2 0,2-4-3 16,-9 3 2-16,3-2 5 0,-3 2 5 0,-4-2 5 15,-4-1 3-15,2 1 3 0,-4-1-6 0,-7 0 6 0,0-1 1 16,-1 1-9-16,-7 0 0 0,-1-1 3 0,-7-2 8 16,2 3 0-16,-5-1 4 0,-3 1 1 0,0-1-6 15,0-1 2-15,-1 2 2 0,-3 0-2 0,1-3-11 16,-2 2-4-16,2 0-9 0,-4-1-4 0,0 1 3 0,1-1 1 15,-1 1-5-15,1-2-5 0,-5 2-9 0,5 1-23 16,-2 0-35-16,1 0-42 0,0-2-62 0,2 2-27 16</inkml:trace>
  <inkml:trace contextRef="#ctx0" brushRef="#br0" timeOffset="157865.65">23818 6801 1063 0,'0'0'16'0,"0"0"7"0,0 0 5 15,0 0 3-15,0 0 15 0,0 0-6 0,0 0 5 0,0 0 2 16,0 0-6-16,33-16-9 0,-33 16-5 0,0 0-9 0,0 0 6 16,0 0-8-16,51-8 10 15,10 3-7-15,-48 7 5 0,-2-2 7 0,0 2-59 16,1-2 52-16,3 3-45 0,0-2 43 0,3 2-50 0,2-1 43 15,1 0-43-15,3-2 34 0,1 1 14 0,4 2-4 16,-3-3 2-16,4 1-7 0,-3-1-1 0,3 0-9 0,0 0 3 16,0 0-3-16,2 0 0 0,0 0-6 0,-2 0-2 0,3-1 4 15,-2 1-3-15,0 0 12 0,-6 0-6 0,2 0-1 0,-2-3 4 16,-3 3 2-16,-2 3-4 0,-3-2-1 0,-4-1 1 16,13 3-2-1,-5 1 0 16,-21-4-29-15,0 0-29-16,0 0 10 16,0 0-78-16</inkml:trace>
  <inkml:trace contextRef="#ctx0" brushRef="#br0" timeOffset="158336.57">26060 6849 1100 0,'5'1'10'0,"-4"-2"8"0,6 1 8 0,-6-1 3 0,7 2-1 0,0-2 10 16,1 2 1-16,4-2 8 0,1 1-8 0,-1 0-5 15,8 0-8-15,-1-2 0 0,2 2-3 0,7 0-6 0,-1 0 8 16,2 0 1-16,0 0-52 0,5 0 54 0,-2 0-47 0,6 0 46 16,-6-2-33-16,4 2 45 0,-3 0-53 0,0-1 45 0,1 2-8 15,-3-1 18-15,-4 0-16 0,-3-1 12 0,-2 1-13 16,-3-1 3-16,-1 0 0 0,-3 2-47 0,-3-5 58 0,-2 4-75 16,-1-4 68-16,0 6-60 0,-5-4 54 0,1 4-48 0,-2-7 56 15,-3 4-7-15,1 0-1 0,-2 1 2 0,2-1-3 16,-2-2-2-16,-2 3 0 0,2-1-8 0,-2 1-8 0,2-1-3 15,0 1-3-15,0-1-17 0,0 3-24 0,0-5-35 0,2 3-4 16,-4-2-67-16</inkml:trace>
  <inkml:trace contextRef="#ctx0" brushRef="#br0" timeOffset="161944.87">23980 15049 1122 0,'-1'-3'12'0,"1"3"14"0,-5-3 9 0,7 3 16 16,-2-1 14-16,3 1 6 0,-3 1-30 0,1-1 50 0,3 6-57 15,-1-6 42-15,-3 0-55 0,0 0 37 0,0 0-36 0,0 0 22 16,0 0-10-16,48 3 12 0,-48-3-15 0,0 0 4 0,0 0-5 0,0 0-2 15,0 0-6-15,251 18 2 0,-224-14-23 0,3-3 4 16,-3 3-4-16,3-2 3 0,0 1 6 0,5-2 8 0,-2 0 2 16,-3-1 0-16,0 3 7 0,-3-3 0 0,-1-3 10 15,-4 3-3-15,-1 0-1 0,-3-1-7 0,-2 0-4 16,-16 1 0-16,0 0 7 0,17-5-20 16,-17 5-41 15,0 0-8-31,0 0-40 0,0 0-32 0,0 0 13 15,0 0-43-15,0 0-51 0,0 0-46 0</inkml:trace>
  <inkml:trace contextRef="#ctx0" brushRef="#br0" timeOffset="162648.15">26558 15098 493 0,'-20'-4'18'0,"20"4"11"0,0 0-5 0,0 0 2 0,0 0 13 16,0 0 4-16,0 0 12 0,0 0 1 0,0 0-19 16,0 0-2-16,0 0 18 0,0 0 1 0,0 0-4 0,0 0 2 15,0 0-13-15,0 0 0 0,0 0 7 0,0 0-7 16,0 0 0-16,0 0 1 0,0 0 2 0,0 0-2 0,0 0 9 16,0 0-4-16,63-1-1 0,-63 1-1 0,0 0-12 15,0 0-50-15,238-1 37 0,-185 1-53 0,1 1 43 0,-1-1-38 16,-3 1 37-16,0 2-33 0,-3-2 42 0,-2 2 5 15,-6-1 11-15,0-2-2 0,-4 3 3 0,-1-1-6 0,0-4 9 16,-4-1-16-16,1 1 4 0,-6-1-10 0,-3 2-8 16,-5 0 5-16,0-1-10 0,-4 0 8 0,-1 2-12 15,-7-3 21-15,-1 7-46 0,-3-4 49 0,1 1-47 0,-2-1 43 16,-3 2-43-16,-1-2 36 0,-1 1-39 0,0-1 23 0,-5-3-29 16,5 3 0-16,-5-1-56 0,-5 1-51 0</inkml:trace>
  <inkml:trace contextRef="#ctx0" brushRef="#br0" timeOffset="168523.63">27879 14079 1219 0,'3'-13'-1'0,"-3"-2"2"0,2 3 5 0,-4-2 1 0,2 3 1 16,-3-3 0-16,-1 2 4 0,1-2 0 0,-3 2 13 16,-2 0 2-16,-1-2 5 0,-4 1 17 0,-3 2-1 0,2 0-27 15,-7 1 53-15,2 0-46 0,-8 1 47 0,4 1-45 0,-11-1-4 16,4 5-15-16,-4-2-3 0,0 1 29 0,-10 0-56 0,8 5 47 15,-9 0-56-15,1 3 40 0,0 2-3 0,-2 0 0 0,0 3-4 16,1 3 2-16,-2 4-4 0,-5 2-2 0,1-3 2 0,-4 7 1 16,-2 1-5-16,-3 3 14 0,0 2 21 0,-6 1 0 15,-1 4 4-15,6 0-2 0,-3 6 0 0,1 2 8 0,1 1 20 16,2 5-11-16,4 0-10 0,0 1 2 0,7 5 0 16,0-1 4-16,6 2-5 0,4-2-6 0,8 1-14 0,5-2-7 15,2 1-5-15,7-3-3 0,4-1-1 0,7-2-1 16,6-2 2-16,5-1-5 0,6-7-2 0,9-1 3 0,5-3 3 15,10 0-1-15,8-4-1 0,12 0 1 0,10-4-4 16,11-1-1-16,6-1 6 0,13 0-6 0,9-2-2 0,7-6-1 16,1 1-4-16,4-3-1 0,4-5 6 0,1-1 2 15,0-3-8-15,6-2 5 0,-5-2-3 0,1-1-2 0,3-3 9 16,-2-2 2-16,-1-4-4 0,-4-2 1 0,-7-5 4 0,-11-3-6 16,-6 1 2-16,-5-6-1 0,-11 1-3 0,-5-5-15 0,-7 0-1 15,-9-2-4-15,-4-2 3 0,-3-1-1 0,-7-6 0 16,-9 0 2-16,-5-4-1 0,-8-1 13 0,-3-2 0 0,-8 0 1 15,-6-4-5-15,-7-1 9 0,-2-2-1 0,-9 3-6 16,-8-3 0-16,-7-1 6 0,-5 6-4 0,-9 0 2 0,-6 2 5 16,-7 5-4-16,-5 3 0 0,-3 4 4 0,-8 4 0 15,-8 7-5-15,-9 3 2 0,-3 5-1 0,-7 5 1 0,-1 6-2 16,-12 6-4-16,2 5-26 0,-3 5-34 0,4 5-41 0,10 5 2 16,2 1-54-16,6 7-50 0</inkml:trace>
  <inkml:trace contextRef="#ctx0" brushRef="#br0" timeOffset="169409.23">27058 12980 2341 0,'5'-9'-36'0,"-1"4"14"0,8 0 6 0,-11-1-5 16,3 5 3-16,-2 2 7 0,0 1 13 0,3 3 9 0,-2 6 45 15,-2 1-6-15,4 3-6 0,-2 2 9 0,1 5 1 16,2 2-5-16,-3 3-12 0,2 1-6 0,1 1-9 16,0-2-11-16,-2 2 1 0,3-2-1 0,0-1-8 0,-3-1 1 15,3-1 0-15,-2 0-33 0,-2 0-29 0,1 0-46 16,-2-5-40-16,1-2-6 0,-1-2-44 0,-2 3-44 16</inkml:trace>
  <inkml:trace contextRef="#ctx0" brushRef="#br0" timeOffset="169614.27">26882 13485 1287 0,'-8'-11'20'0,"5"-9"17"0,5 5 15 15,-2 3-31-15,0 0 63 0,5 1-39 0,-1 6 67 16,8-1-47-16,2-1 8 0,0 3 0 0,3-1 0 16,7 3 45-16,-2-2-48 0,5 0 49 0,6 3-64 15,-6-3 62-15,6 4-28 0,-3-3-14 0,5 3-18 0,-1 0-12 16,1 0-20-16,-3 0-8 0,0 0-2 0,-1-1-13 15,-1 1-3-15,-4-3-21 0,-2 1-17 0,-4-1-26 16,-5-2-18-16,-3-1-40 0,-2-2-38 0,-4-3 6 0,-4 1-29 16,-2-3-15-16,-5 1 2 0,-2 0 10 0,-2-3 11 15,-5 0 18-15,-2 2 36 0</inkml:trace>
  <inkml:trace contextRef="#ctx0" brushRef="#br0" timeOffset="169756.64">26896 12864 975 0,'0'-14'1'15,"3"4"15"-15,7 2 17 0,1 0 12 16,7 1 14-16,-1 3 5 0,7-1-2 0,-1 5 3 16,7-4-3-16,1 3-11 0,-5 0-17 0,1 1-13 0,-1 1-15 15,-2 0-4-15,1 3 0 0,-2-2-7 0,-7 1-16 16,0 3-37-16,0-1-50 0</inkml:trace>
  <inkml:trace contextRef="#ctx0" brushRef="#br0" timeOffset="170147.05">27314 13081 1196 0,'0'4'8'0,"-3"-7"-1"16,6 3 5-16,-6 3 11 0,3-3 12 0,1 5 14 16,3 0 11-16,0 1-32 0,0 2 45 0,5 5-36 15,-4-2 52-15,-1 3-42 0,1 2-8 0,-2 0-13 0,2 2 0 16,-5-2 38-16,6 0-50 0,-6-2 42 0,3 2-56 15,1-4 30-15,-1 1-1 0,2-1 3 0,-4-3-14 0,6-1-7 16,-6 2 1-16,3-4-2 0,-3-1-8 0,3 0 4 16,0-2-1-16,-4 0-1 0,0-2 3 0,0-1 17 15,1-1-1-15,1-2 4 0,-2 0 5 0,0-1-4 16,1 0-5-16,1-1 1 0,-2-3-6 0,2 1-12 0,-1-1-7 16,-1-4-2-16,4-1-2 0,-1 0 3 0,3-1-1 15,-2-2 0-15,3 0-1 0,-1-2-4 0,1-1 6 0,3 0-5 16,-1 2 7-16,0-1-3 0,2 2 2 0,0 1-4 15,2 3 10-15,-1 0-1 0,0 5-3 0,1 0 2 16,0 6-7-16,-1 1 5 0,0 0-2 0,-2 5 2 0,1 3-4 16,-2 1 2-16,-2 1-3 0,1 4 5 0,-2-1 1 15,-1 3-3-15,2 0-1 0,0 0-12 0,-4 3-38 16,5-3-27-16,-3-3 16 0,6 3-71 0,-7-4-5 0,4 1-47 16</inkml:trace>
  <inkml:trace contextRef="#ctx0" brushRef="#br0" timeOffset="170335.21">27828 13197 1152 0,'1'-8'18'16,"-1"1"20"-16,0-5 15 0,7 4 10 0,-7 1 5 0,3 1-30 15,2 0 57-15,0 1-52 0,-1 3 34 0,2-1-71 16,4 0 37-16,0 0-65 0,0 0 54 0,2 1-27 15,-1 0-2-15,4 0-2 0,-2 1-42 0,3-1 4 0,-3 1-104 16,2 1 14-16</inkml:trace>
  <inkml:trace contextRef="#ctx0" brushRef="#br0" timeOffset="171243.6">27987 13039 1137 0,'-4'-5'18'0,"-1"-2"10"0,5-4 9 16,0 3 2-16,-3 2 22 0,3 4 1 0,0-1 10 15,3 3-40-15,2-1 23 0,-4 2-43 0,4 1 47 16,-2 0-48-16,5 4 39 0,-1-1-54 0,0 2 40 0,1 1 8 16,4 4-42-16,-4-1 33 0,4 5-53 0,-4-4 47 15,2 5-59-15,-3-3 51 0,1 1-50 0,-3-3 34 16,2 3-1-16,-4-3 0 0,-2 1-2 0,2-4-6 0,-3 2 3 15,0-4 3-15,-3 3-4 0,2-4 2 0,1-1-2 16,-3 1-1-16,1-3 4 0,-1 2 4 0,-1-3-2 16,1-1-2-16,2 1 4 0,1-2-5 0,-2 0 7 0,0 0 0 15,1-2-5-15,1 1 1 0,-2-1-5 0,1-3 2 16,-1 1-1-16,2-3 2 0,-3-2-5 0,3-1 3 0,0-4-3 16,3 1 1-16,-1-3 1 0,1-1-1 0,-2-2 5 15,3-1-1-15,0-2-3 0,3 1-2 0,-2-1 2 0,2 2 2 16,0-2-1-16,1 2 3 0,0 0-9 15,2 6 7-15,-1 1 2 0,0 2-3 0,0 2 2 0,-1 4-1 16,0 4 3-16,0 1-7 0,-2 4 4 0,-1 3-4 16,-2 2 0-16,2 2 3 0,-2 2 1 0,1 1-1 15,-3 1-4-15,2 0 8 0,-3 0 1 0,2-1-5 0,0-1 3 0,-1-2 3 16,-1 2-4-16,3-3 2 0,-3 0 1 16,2-3-3-16,-2 3-2 0,1-5-1 0,-1 0 5 0,2-1-2 15,-2-1 3-15,1 0-6 0,-1-1 5 0,0-1-3 16,4-1 4-16,-4 0 4 0,0-1 12 0,0-1 11 0,1 1 1 15,1-3 3-15,-1 3-2 0,1-4-1 0,1 1-3 16,0-1-1-16,2-5-13 0,3 2-17 0,-3-3 1 16,1-2 2-16,1-1-2 0,-1-1 1 0,1-1 1 0,3 0 1 15,0-1-3-15,0 3 2 0,0-2-2 0,0 3-5 16,0 4 3-16,2 1 2 0,-3 3-1 0,4 3 0 0,-5 6-4 16,-2-1 4-16,2 5 3 0,0 1 3 15,-2 4 2-15,-3-1 2 0,1 4 0 0,-3-1-3 0,2 0 1 16,-3 2 2-16,0-1-4 0,-1-2-1 0,2 2-3 15,-1-4-4-15,2 0 11 0,1 1 12 0,2-2 5 16,-2-1-1-16,2 0 2 0,3-1 4 0,-2-2 3 0,5 0 2 0,-3-3-8 16,2 3-12-16,-1-5 0 0,7 1-4 15,-7-2-2-15,5-1-4 0,-2 0 1 0,-3-1 0 16,5-1-2-16,-4 0 1 0,-2-4-5 0,-1 1 0 0,0 1 3 16,-2-3 4-16,3 1-6 0,-3-4-3 0,2 2 0 0,-1-3 5 15,1 2 0-15,-1-4-1 0,3 1 2 0,-4 0-6 16,0-4 3-16,2 2 0 0,-4-2 1 0,-2-2-4 15,-1 1 2-15,0-2 1 0,0-2-7 0,-4 0 6 0,0 1-1 16,-1 2 0-16,-1 0-2 0,-1 4 3 0,0 0-5 16,1 4 0-16,-2 3 1 0,3 3-1 0,-3 2 0 0,7 4 0 15,-3 3 4-15,1 3-5 0,0 1 5 0,0 4 0 16,3 2 3-16,-5 4 0 0,3 1 0 0,-1 0-1 16,3 0 5-16,2 2 0 0,-2 0 2 0,5-2-3 15,-4-1-1-15,2 0-1 0,-1-2-2 0,1-3 4 0,-1 2-4 16,-1-4 3-16,4 1 0 0,1-2-1 0,2-3 1 0,0 1-4 15,5-4 3-15,-1 1-12 0,5-2-22 0,-2-1-39 16,1-2-24-16,8-2 17 0,-5-4-69 0,0 0 6 16,0 1-32-16,-1-3-17 0,-1-4-4 0,0 2 31 0,-4-3 19 15,0 1-22-15,-3 2 65 0,0-4-9 0</inkml:trace>
  <inkml:trace contextRef="#ctx0" brushRef="#br0" timeOffset="171792.04">28899 12939 731 0,'-12'-19'21'0,"7"3"20"0,-8-4 11 0,6 4 19 0,-3 1 12 0,5 1 10 0,0 1 22 0,2 3 4 0,3 2-54 0,0 0 37 15,3 4-56-15,-3 1 45 0,3 1-75 0,-1 2 50 0,2 2-79 16,-3 2 54-16,3 1-4 0,-1 3-51 0,0 1 45 16,0 2-60-16,4 1 59 0,-1 5-54 0,-2-3 70 0,3 5-50 15,-6-1 38-15,4 0-4 0,-5 1 1 0,4-1 1 16,-4-2 4-16,0-1-6 0,0 1-15 0,0-4-11 0,0 0 6 16,3-1-4-16,-3-3-2 0,0 0-5 0,0 2 2 15,0-3-1-15,0-2 1 0,0-1 3 0,0-1-8 16,0 0 2-16,0-3 6 0,0 0 2 0,-3 0-1 0,3-3-4 15,0 1 4-15,0-3-3 0,3 1 4 0,-2-4 0 16,3 2-11-16,-3-3 1 0,7-2 2 0,-3-2 4 0,-1-2-2 16,3-4 3-16,1 0-7 0,-1-1 2 0,1-2 5 15,-1 2-1-15,3-3-5 0,-1 4-4 0,-1 1 5 0,1 0 2 16,2 3 0-16,-3 2-1 0,2 3-3 0,-2 3 2 16,-1 1 0-16,0 1 2 0,-4 4-7 0,2 2-2 0,-2 4 3 15,-1 2 0-15,-2 1 3 0,0 4-4 0,0 3 3 16,-2 0 4-16,0 2 1 0,1-3 4 0,-1 2-4 15,1 0 3-15,-1-3-1 0,2-1 2 0,-2 0-3 0,2-2 0 16,2-1 0-16,-2-2 0 0,2-1 3 0,-1-2-6 0,-1 1 0 16,2-5 3-16,-1 2 3 0,1-2-2 0,-2 0 1 15,2-2-4-15,-1 2 0 0,1-3 7 0,2-2-2 0,1 0-2 16,0 1-4-16,1-1 5 0,2-4-3 0,0 2 2 16,1-4-2-16,-1 0-6 0,0-2 2 0,5 1 0 15,-5 0 7-15,1-2-12 0,4 1 5 0,-4 3-2 0,0 1 4 16,1 3-1-16,-2 2-2 0,-1 1-2 0,-2 3-1 15,-1 3 3-15,2 3 0 0,-6 2 3 0,3 0-2 0,-3 4 4 16,0 2 2-16,-3-1-2 0,3 3-1 0,-1-1 5 16,-4 0 0-16,5-2-1 0,-1 1 0 0,2-2-7 0,-1 0-33 0,5-4-31 15,-1-1 24-15,1 1-65 0,3-2 10 0,-1-1-36 16,-1-3-29-16,2 0-12 0,1-2 13 0</inkml:trace>
  <inkml:trace contextRef="#ctx0" brushRef="#br0" timeOffset="172947.74">29411 12826 902 0,'3'-21'10'0,"3"5"9"0,-2-2 23 0,0 6 19 0,-2-1 7 0,1 2 4 15,-1 6 2-15,-1-1 1 0,-2 5-12 0,-1 0-10 0,1 3-20 16,-4 3-8-16,2 1 3 0,-6 1-45 0,5 2 43 16,-4 1-42-16,2 2 42 0,-1 0-27 0,2 1 37 0,1 2-43 15,-1 1 51-15,5-3 3 0,0 2-43 0,0 0 41 16,0-1-35-16,5 0 30 0,-2-2-41 0,-2 2 35 15,3-5-60-15,-1 2 41 0,-2-2-7 0,3 1 4 0,-1-4-6 16,3 2-4-16,-1-4 3 0,1 1 0 0,1 0-6 16,-1-4 2-16,2 1 5 0,-1-1-4 0,2-1 5 0,-3-1-3 15,2-2-1-15,-2 0 2 0,2-2 2 0,-3 0-1 16,1-1-3-16,1-2-3 0,-3-1-2 0,-1 2 5 0,0-1-11 16,-1-4-7-16,-2 2 1 0,0-2-4 0,-2 0 0 15,-1-1-1-15,-3-1-7 0,3-1 50 0,-2 2-47 0,-1 1 57 16,-2-1-57-16,-1 1 58 0,1 1-54 0,0 2 59 15,-2-2-52-15,1 4 3 0,1 0 3 0,0 0 0 0,3 4 0 16,-3-3 1-16,4 5-2 0,-1-1-4 0,5 0 9 16,-4 2 4-16,3-3-3 0,1 3 3 0,0 0-2 0,0 0-1 15,1 0-1-15,3-2 7 0,-3 2-6 0,4 0 0 16,-2 0-4-16,6-2 4 0,0 1 2 0,-3 0-3 0,5-1 5 16,-2-1-1-16,-1 1-1 0,2-1-5 0,1-1 9 15,-3 2-5-15,1-1 5 0,1-1 2 0,1-2 23 0,-2 3-59 16,2-2 56-16,-1 0-49 0,1 0 52 0,1 1-51 15,-2-1 51-15,1 0-57 0,0 1 33 0,-1 0 0 0,-1 1-1 16,4-1-1-16,-4 2-2 0,-1 0-2 0,3 2-3 16,-4 0 5-16,-1 0-2 0,0 0-3 0,-2 4 2 15,2 0-3-15,-5 1 0 0,2 1 3 0,1-1 1 0,-1 4 2 16,-3 1-2-16,3 2 1 0,-3-1 0 0,2 1 2 16,-2-1 5-16,1 2-9 0,-1 1 2 0,-1-4-5 0,1 0 3 15,-2-1 4-15,0-1 2 0,1-2-8 0,-2 2 2 16,3-4 1-16,-4 2 2 0,3-3 1 0,-1 0-1 15,1 0-2-15,1-3 1 0,-2 2 2 0,2-2-3 0,2 0 8 16,-2 0 3-16,0 0-3 0,0-2 1 0,1-1 4 0,1 3-5 16,-1-3 5-16,3 0-5 0,-1-1-4 0,-2-1-2 15,4-1-3-15,2 0 3 0,2 1-4 0,-1-1 4 16,-2-3 0-16,2 2-5 0,1-2 1 0,1-1 1 0,-3 1 6 16,3-3-9-16,-2-2 6 0,0 1-2 0,-1-1-1 0,2-1 5 15,-3 3-6-15,2-3-2 0,-1 2 0 0,-2-2 4 0,0 4-3 16,-1 1 2-16,1 0-3 0,-2 1 1 0,-2 4 10 15,-1 0 8-15,4 2 1 0,-4 2 3 0,0 1-5 16,0 0-2-16,0 3 3 0,0 1 0 0,0 1-5 16,-4 2-9-16,4 1-1 0,-1 1 1 0,-2 4 3 0,1 0 4 15,2 1 2-15,0 1 3 0,2 1-2 0,1 0 9 0,-2-2-3 16,6-1 3-16,-2-1 3 0,1 0-2 0,-2-2-3 16,3-1 1-16,-1 0 1 0,1 0-9 0,2-4-1 15,-4 0-3-15,1 1 0 0,-1-3-4 0,3-1 3 0,-2 1 0 0,-1-3 1 16,1 0-1-16,-1 0 5 0,1-3-3 15,2 1-5-15,-3-1 1 0,3-1 2 0,-3-1-2 0,3-1-2 16,-1-1 1-16,1 0-2 0,0-2-1 0,0-1 5 16,0 1-1-16,-2 1-4 0,-1-4 1 0,0 0-1 0,0 1 1 15,-4 0 0-15,4-2 0 0,-5-1-3 0,0 1-2 16,0-1 2-16,0 1-3 0,0-2 4 0,1 4-1 0,-1-1-1 16,0 4 3-16,0-2-1 0,0 5 2 0,0 2-5 15,0-1-1-15,0 4-1 0,0 0 0 0,0 4-1 0,-1 3 1 16,1 0 2-16,-5 3 1 0,4 5 1 0,-1 3 2 15,0 0 2-15,-1 4 4 0,-2 0 13 0,2 2 0 0,-2 2-3 16,4-1 2-16,-3 1 12 0,4 1 15 0,-4 0-2 0,4 0 1 16,4 0-15-16,-4 2 3 0,5-2 5 0,-1 0 3 15,-1-2-3-15,-2 1-14 0,3-2 1 0,-1-1 2 16,0-1-1-16,0-2-7 0,-3 2 0 0,0-2-5 0,0-1-6 16,-3 0-5-16,0-3-2 0,-2 1 1 0,0-1-1 15,-3 0 3-15,1-3-10 0,-5-2 6 0,4 2 2 0,-2-4 3 16,-2-2-6-16,-1-1 0 0,1-3 5 0,1 1-1 15,-1-4 1-15,-1-2 1 0,1-3-6 0,2 0 4 0,0-6-1 16,-1 3-1-16,0-8 0 0,1 1 1 0,2-2-2 16,3-4-2-16,1-2 2 0,1-1 1 0,6-3 4 0,5-4-3 15,0 1-4-15,3-1 3 0,6-1 0 0,-1 3 0 16,5 1 4-16,-1 1-8 0,1 7 3 0,1-2 1 0,-2 10 0 16,-4 1-3-16,-2 5 7 0,1 3-5 0,-1 3-4 15,-1 3 9-15,-4 3-3 0,2 2-3 0,-1 3-16 0,-2 1-33 16,-3 4-38-16,-1-1-42 0,-4 2-39 0,0 1-13 15,-4 2-54-15,-5-3-70 0</inkml:trace>
  <inkml:trace contextRef="#ctx0" brushRef="#br0" timeOffset="179334.03">26116 9677 1431 0,'0'-12'72'0,"-5"3"-31"0,0-6 1 0,-5 7 0 0,-4 1 4 0,11 1-2 15,-7 2 4-15,7 2-4 0,-3 0-71 0,6 4 32 0,0 2-1 16,1 1-4-16,1 3 4 0,0 2 32 0,2 5 1 0,-4 3 10 16,4 4 11-16,-3 3 4 0,7 3 8 0,-8 3 9 0,9 3 6 15,-7-1-29-15,1 1-2 0,0 2-5 0,1 0-14 16,-4-1-2-16,1 1-6 0,-1-1-4 0,0 1-14 0,0-2 0 16,0 0-8-16,-1-1 2 0,1-2 2 0,0-1-5 15,0-2 2-15,1 1-4 0,-1-5 1 0,0 0 0 0,0-3 3 16,0-1-2-16,0-1 1 0,-1-4 2 0,1 0-3 0,0 0 3 15,-4-4-4-15,4 0 3 0,-3-2-2 0,3 0 0 16,-1-1 0-16,-1-3 2 0,0-1-4 0,1-1 3 0,2 0 3 16,-1-2 0-16,2-1 1 0,0 0-1 0,-1 0-1 0,6 0-3 15,-1 0 8-15,2-1-5 0,8 0 0 0,-2 1-4 0,8-2 3 16,5 1 0-16,1-1 1 0,9 0 1 0,-1 2-5 16,8 0-2-16,-2 0 3 0,2 0 1 0,2 0-1 0,-2 0 1 15,0 4-3-15,-1-3-1 0,-2 3 3 0,2-1 3 0,-4 1-3 16,-4 0 0-16,0 1-3 0,-2-2 1 0,-4 3 1 0,-1-3 4 15,-3 2-3-15,-4-3 1 0,-2 1 1 0,-3-3-2 16,-2 2 1-16,-3 0 0 0,-2-2 5 0,-4 0-4 0,2 0 2 16,-6-2 0-16,4 2 3 0,-5-2 15 0,-5 2 10 0,5 0-3 15,-3 0-4-15,2-3-2 0,-1 3 5 0,0-2 2 16,1-1-6-16,-3-1-17 0,4 1-4 0,0-1-1 0,-3 0 1 16,2-1 2-16,1 1-4 0,-4-2-3 0,3 4 2 0,-1-3 1 15,1-1-5-15,-4 3 3 0,5-4 2 0,-1 2 0 0,-2-2-4 16,1 0-3-16,0 2 8 0,1-2-4 0,-3-1 4 15,4 1-7-15,-3-1-1 0,3-1 5 0,-1 1 2 0,-1 0 4 16,0-3-7-16,2 1 2 0,-1 0-3 0,1-1 6 0,0 0 0 16,1-3-5-16,1 2 0 0,-2-2 2 0,3 4-4 15,-3-2 1-15,3 1-2 0,1 4 8 0,1-2-9 0,-1 2 7 16,1 0-1-16,1 2-6 0,-3 0 8 0,4 0-2 0,-1 2 4 16,2 0-5-16,-5 1 1 0,3-1 0 0,1 2 1 15,-1 0 4-15,1-1-4 0,2 2 1 0,-1 0-4 0,-2 0-2 0,1 0 10 16,-2 0-9-16,0 0 0 0,2 2 0 0,-4-2-1 15,2 0 6-15,-4 0-2 0,4 1-1 0,0-1 0 0,-1 0 4 16,0 1-1-16,-3-1 0 0,6 0 4 0,-3 0-13 16,0 2 7-16,-1-2-1 0,3 1 2 0,-3 1-6 0,-1-2 3 0,2 2-4 15,-2 2-3-15,0-1 7 0,1 4-8 0,-1-2 12 16,1 3-8-16,-2 0 8 0,1 0-6 0,2 2 8 16,-2-1-1-16,-1 1-3 0,1-1 8 0,-2 1-10 0,2-1 2 15,-2 1-2-15,0-2 7 0,0 1-7 0,1-1 4 0,-1-1 0 16,0 0-2-16,0 0-1 0,2-2 1 0,-2 0 3 0,0-1-6 15,0 1 4-15,1 0-4 0,-1-2 2 0,0 0 1 16,0 0-2-16,0-1 3 0,0 0-5 0,0 0 5 0,0-1 4 16,0-1-1-16,0 1 0 0,0-1-1 0,0 0 1 0,2 0-5 15,-2 0 2-15,0 0-1 0,0 0-3 0,0 1 3 16,0-2-3-16,0 1-1 0,0 1 4 0,0-2 1 0,0 2 1 16,0-1-5-16,0 0 5 0,0 0-5 0,0 0 3 0,0 0 2 15,0 0-2-15,2 2 4 0,-1-2-2 0,-1 2 1 0,4-1-4 16,-1 0 0-16,0 1 3 0,8 0-1 0,-7 0-2 15,5 1 1-15,-3-1-3 0,10-2-4 0,-4 4 5 0,1-2 4 16,0-2-5-16,2 3-6 0,0-1 7 0,2-2-9 0,-3 3 5 16,3-1 6-16,0 0-4 0,0-1-2 0,-4 2-3 0,0-1 10 15,4 1-7-15,-4-1 6 0,0-1-5 0,0 3 2 0,1-2-3 16,-6 1 3-16,8-1 8 0,-10 3-8 0,7-3 4 16,-6 1-1-16,6-1 3 0,-6 0-3 0,3 1 2 15,2-1-1-15,-1-1-3 0,-3 0-2 0,5-1 2 16,-4 3 2-16,1-3-1 0,2 1-5 0,-1-1 2 15,-1 0 2-15,1 2 2 0,0-2 3 0,0 1 0 0,-2-1-7 16,1 3 0-16,-2-3 8 0,1 1-4 0,-1 2-3 16,0-2-2-16,0 0 4 0,1-1-4 0,-2 2 7 0,-1-2-1 15,2 1-6-15,-2-1 5 0,1 0 3 0,-1 0-1 16,1 3-4-16,-4-2 2 0,3-1-2 0,-1 0 2 16,-2 2 4-16,2-2-6 0,-1 1-1 0,1-1 2 0,3 1 2 15,-3-1 0-15,1 0-3 0,0 1 5 0,-1-1-4 16,4 2 3-16,-2-2 1 0,-1 3-2 0,2-3-2 15,0 0 2-15,1 2 1 0,0-2-5 0,0 3 3 0,-1-3-3 16,0 0 2-16,-3 2-3 0,1-2 1 0,-3 2-1 16,0-2 3-16,2 0 0 0,-4 0 3 0,1 0 6 15,-2 3-5-15,0-6 6 0,0 3-3 0,0 0 4 0,-2 0-1 16,2 0 0-16,-1-2-1 0,1 0-3 0,0 2 1 16,0 0-1-16,-5-3 0 0,5 1-3 0,0 2 1 15,0-5-5-15,-3 4 1 0,3-3 1 0,0 0 0 0,0 3-5 16,0-3 4-16,0 0-3 0,0 0 0 0,0-2 7 15,3 4-1-15,-3-5-7 0,0 2 1 0,5-2 6 16,-5 1 0-16,3-2-2 0,0-1 0 0,0-1-2 0,1 0-2 16,-1-1 9-16,-2-2-6 0,3-1-2 0,-1 0-1 15,-2-1 4-15,4 1-1 0,-2 0-4 0,2 4 2 16,-4-2-2-16,3 2 3 0,0 2-1 0,0 0-3 0,-1 4 0 16,2 0-1-16,-1 2-2 0,1-1 3 0,0 1-4 15,-1 2 2-15,1 2 1 0,2 1-1 0,3-1 0 16,-3 1 4-16,3-1 2 0,-1 1-3 0,-1 1 2 0,3 0 0 15,-3-1 4-15,3 0-1 0,-5 2-1 0,4-1 0 16,-3 0 1-16,0 2-3 0,-2-3 0 0,1 2 0 0,-3 0-5 16,0-2 5-16,1 2-3 0,0 0 0 0,-2-1 1 15,-1-2 1-15,1 5 2 0,-1-3-3 0,-1 0 3 16,0 2 0-16,0-2 2 0,-1 2 0 0,1-2-1 0,0 1 2 16,-2 1-2-16,2 2 2 0,0-2-4 0,-1-1 0 15,1 3 2-15,0-3 0 0,0 3 2 0,0-3-2 0,0 2 0 16,1-1 1-16,1-1 4 0,-2 2-3 15,1-1 2-15,-1 1 0 0,2-1-7 0,0 0 7 0,1-2-2 16,-3 0 1-16,3 0-2 0,-1 1 2 0,-1-2-4 16,-1 0-3-16,0 0 7 0,3-1-3 0,-3-1 0 0,4 1 2 15,-3 1-1-15,4-3 4 0,-2 0-2 0,2 2 2 16,-2-2-3-16,3 0-1 0,-1 0 1 0,3 3-1 16,-4-3-1-16,3 0 0 0,-1 2 3 0,1 0-2 0,0-2 1 15,0 3-2-15,-1-2 1 0,1 0 1 0,2 1-2 16,-1-1-1-16,0 2-2 0,0-2 2 0,2 0 2 15,2 1 6-15,-3 1-4 0,4-3-3 0,-4 1 3 0,4-1 2 0,4 1-3 16,-4 2 0-16,1-3-1 0,1 1-3 16,0 1 4-16,1-1-1 0,0 0 4 0,-2 1-5 0,4-1 5 15,-4 0 1-15,2 0-2 0,-5 3-3 0,3-3-2 16,-3 3 5-16,2-2-6 0,2 0 4 0,-2-1-3 16,1 3-3-16,2-1 2 0,5-1 4 0,-1 2-2 0,-1-3-2 0,-1 2 4 15,-1-1-2-15,4 1 0 0,-4-3-1 16,-3 4-1-16,3-3 1 0,-4 0 1 0,0 1 1 0,-2-1-2 15,2 0 0-15,-7 1 2 0,5-2-1 0,-5 1 2 16,1-1-1-16,1 0 2 0,-2 2-5 0,-1-2-1 0,-1 0 4 16,0 0 1-16,-3 0 2 0,4 0-2 0,-2 0 0 15,1 0-2-15,0 0 3 0,-1 0 0 0,0 0-4 16,2 0-1-16,-2 0 0 0,4 3 3 0,-2-3-2 0,0 1 1 16,2-1 0-16,-1 0 2 0,1 1 0 0,-1 1-1 15,0-2 0-15,0 0-4 0,-2 0 6 0,1 0 0 0,-1 0 3 16,0 2-9-16,-1-2 4 0,-2 0 0 0,4 0 1 15,-5 0 2-15,1 0-3 0,1 0 1 0,-2 0-4 0,0 0 9 16,0-2-1-16,-2 2 13 0,2 0 5 0,0-2 5 16,-1 2 2-16,-1 0 7 0,2 0-1 0,-3 0-2 0,3 0 3 15,-1 2-6-15,1-2-1 0,0 0-1 0,0 0 1 16,-2 0-2-16,2 0-4 0,0-2 5 0,-1 1-8 0,-1-3-4 16,2 2-3-16,-3-1-7 0,3-2-7 0,-2 0-3 15,1 0 5-15,-1-3-4 0,2 2-1 0,-2-2 1 0,1-3-1 16,1 0 2-16,0-1 3 0,0 0-2 0,0-4-4 15,0-2 2-15,0 0 3 0,0-3 0 0,0 0 0 16,1-3-1-16,1-3-5 0,0 1 4 0,-1-1-1 0,1-3 2 16,-1 0-4-16,1-1-1 0,1-3-1 0,-1 0 6 0,4-1-1 15,-3 1 0-15,2-2-2 0,-4 1-2 0,4-2 2 16,0 2-2-16,1 2 0 0,-1-4-7 0,1 4 9 16,-1 1-6-16,0 0 3 0,1-1 1 0,-3 4-1 0,3 0 0 15,-1-1 2-15,-2 7 5 0,1 1-7 0,-3 5-1 16,2 3 2-16,1 0-1 0,-3 4 3 0,2 1-1 0,-3 3-5 15,2-1-3-15,1 2 6 0,-2-2 1 0,-1 1-2 16,2 0 0-16,0 1-1 0,-2 2 1 0,0-2 9 0,-2 2-3 16,2 2-1-16,0-2 1 0,0 2 1 0,-2-1 2 15,2 2-2-15,-1-1-1 0,-2-1-2 0,3 2-1 0,0-1 4 16,-2 1-2-16,2 0 1 0,0 0 1 0,0 0 0 16,0 0-2-16,0 1 5 0,-3-1 0 0,3 0-5 0,0 0 4 15,0 0-4-15,0 2-1 0,0-2 1 0,-1 0 5 16,1 0-5-16,-2 0-1 0,0 0 5 0,1 0 0 0,-2 0 1 15,-1 0 1-15,0 0-1 0,-6 1-8 0,1 1 2 16,-4-1 5-16,-3 1-6 0,-1-1-3 0,-4 0 6 16,-2 0-1-16,-2 1-2 0,-1-1 8 0,-3-1-5 0,-2 0 0 15,-3 0 1-15,-5-1 4 0,0-1-8 0,1 1-1 16,-3-1 1-16,1-1-5 0,-4 0 3 0,0 0 1 0,-4-2 0 16,-2 1-7-16,2 1 10 0,-9-1 1 0,-1 2-1 15,-4 2 6-15,0-2-4 0,-3 1-5 0,-1 1 1 16,-2 1 6-16,-1 1-4 0,-3 0 0 0,2-1 4 0,-2 2-4 15,1 2 5-15,3 0 4 0,1 0 1 0,1 1-4 16,2-1 2-16,9 3-4 0,3 0 0 0,3-2-1 16,2 2-1-16,4-2-3 0,0-2 3 0,7 2 2 0,3-3-4 15,-5-2 4-15,3 0-5 0,2 2 4 0,2-3-2 16,5-3 1-16,2 3-2 0,-1-1-1 0,6 0 1 0,-2-4 1 16,2 3 0-16,3-4 1 0,-1 2 1 0,3-1-1 15,-2 1 1-15,3-3-4 0,-1 1 7 0,2 1-6 16,-3 1 0-16,1 0 2 0,0 0-5 0,-4 0 6 0,1-1-4 15,-4 0 4-15,1 0-4 0,-4 1 5 0,-1 0 1 16,-4 0-3-16,1-3 5 0,-2 6-1 0,-3-3-1 0,-1 1-3 16,3 0 0-16,-3 1-3 0,3-1 6 15,-1-1-3-15,2 4 0 0,2-1-5 0,2-2 1 0,1 2 5 16,3-1 0-16,5 2 0 0,-1-2-3 0,4 0-3 16,0 2 5-16,4 0-1 0,1-1 7 0,1 1-9 15,2 1 3-15,3-1 0 0,-2 0 0 0,3 0 3 0,1 0-6 16,2 2 1-16,-1-2-5 0,2 2 5 0,-1-2-2 15,-1 0 0-15,4 2 1 0,-4 2 0 0,1-3 3 0,2 3 2 16,-1-1 1-16,0 1-1 0,-1-1 0 0,3 2-1 16,0-4 0-16,-4 3 0 0,1-1-1 0,1-2-1 15,0 1 1-15,-2-1-2 0,0 1-1 0,-2-2 3 0,0 0 0 16,1 2 0-16,1-2 3 0,0 1-2 0,-4 2-4 16,0-1 5-16,3 1-1 0,-3-1-2 0,1 2 3 0,2-2-1 15,-3 1-3-15,3 0-1 0,-2-1 2 0,1 0-5 16,2 1-19-16,-2 2-14 0,1-2-19 0,1 3-21 15,0-1-22-15,1 1-33 0,4-1-38 0,2 1-6 0,-4-4-55 16</inkml:trace>
  <inkml:trace contextRef="#ctx0" brushRef="#br0" timeOffset="180020.81">27162 9803 1477 0,'-5'-5'79'0,"1"0"-43"0,-3-4 4 0,10 2 4 0,-12 2 6 0,8 0 6 0,-3 3-1 0,3 0-4 16,1 1-82-16,0 1 41 0,1 1-6 0,-1 1-8 0,4 5-1 16,-1-2-5-16,0 4-4 0,-3 1 6 0,0 2 7 15,1 5 2-15,-1 0 2 0,0 1 2 0,0 2-4 0,2 2 1 16,-1-3 6-16,-2 0-4 0,1 3-4 0,1-3 4 16,-1-4-3-16,0 1 3 0,-3-2-1 0,2-3 0 15,-4 1-1-15,5-3 1 0,-1-1 2 0,-3-1-5 0,4-2 5 16,-1 0-5-16,-1-5 7 0,-1 1 3 0,1-1-1 15,1-1 2-15,-1-5-3 0,1 2 3 0,-3-3-7 16,3-2 10-16,-2-1-10 0,-2-2-7 0,4-1 3 0,-3-2-2 16,4-1 0-16,-1-2-1 0,1-2 0 0,1 0-4 15,3-2 4-15,2-1 1 0,2-4-5 0,1 4 4 16,-1-5-3-16,3 4-3 0,-3-2 5 0,2 4-9 16,0 0 2-16,-2 2 1 0,4 4 2 0,-3 1-6 0,4 3 1 15,-2 1 2-15,5 5 2 0,0 1 7 0,-1 0-4 16,-4 2 3-16,3 6 0 0,-2 0 1 0,-4-1 3 0,2 3 2 15,-2 0-3-15,0 6-2 0,-4-2 2 0,3 2-3 16,-4 0 2-16,-3-1 4 0,0 4-3 0,0 0 1 0,-5 1-3 16,0-2 5-16,-5-2-1 0,0 2 1 15,-4 0 2-15,2 0-3 0,-6-2 4 0,2 2-1 0,-2-1 3 16,1-2-3-16,2-1 0 0,2 2 2 0,1-4-3 16,5 1-3-16,-1 0 3 0,7-3-4 0,-1-1 0 0,0 2 0 15,2-3-2-15,-1-1 1 0,1 1-3 0,1-1 6 16,-1 1-6-16,0 0 4 0,2-1-2 0,0 1-1 0,2 3 4 15,3-1-4-15,1 0 0 0,3 4-7 0,3-2 10 16,2-1-5-16,1 5 1 0,1-1 5 0,-2 1-6 16,-1-2 2-16,1 1 3 0,0 0 6 0,-3-1-10 0,-3 1 4 15,2-1 2-15,-4-2-4 0,2 1-7 0,0-1-27 16,-3-3 25-16,2 2-65 0,-1-5 16 0,-3 1-42 16,-1 0-34-16</inkml:trace>
  <inkml:trace contextRef="#ctx0" brushRef="#br0" timeOffset="180445.77">27549 9842 1174 0,'0'-17'22'0,"-1"-4"14"0,6 1 23 0,-5 1 8 0,0 3-34 0,3 1 51 0,-2 4-49 16,3 2 63-16,-3 2-82 0,4 4 45 0,-3 2-83 15,-1 1 45-15,-1 3-17 0,4 2 2 0,-4 2-8 16,0 1 7-16,0 4 10 0,4 4-8 0,-8 2 16 0,4-1-52 15,0 1 54-15,0 2-53 0,0 0 57 0,-4-1-68 16,4-1 49-16,-1-3-51 0,-1 1 46 0,1-1-3 0,-1-5-3 16,0 1 3-16,1 0 1 0,1-3-1 0,-4-1-2 15,4 2 4-15,-1-5-5 0,-1 1 5 0,1-1-4 16,-1-4 3-16,2 0-4 0,-2-3-7 0,2 1 6 16,-1-2 0-16,1-2-3 0,0-1 4 0,0 0 0 0,-4-1-4 15,4-3 1-15,0-3 10 0,0 1-6 0,0-3-3 16,4-1 4-16,-4 0-7 0,3-4 7 0,0 1-1 0,0-3 0 15,4 0-4-15,-1 1 4 0,2-1 0 0,-2 0 4 16,1 2-5-16,1 3 0 0,0 3-5 0,1 2 5 16,-3 3-3-16,2 4-1 0,-1 4 1 0,2 2-3 0,-4 4 6 15,3 3-4-15,-3 1 6 0,1 4-3 0,2 3 5 16,-2 1 0-16,0 0 0 0,3 5 1 0,-2-1-5 16,-1 0 6-16,2 2 0 0,-1-1 0 0,2-2-5 0,-3 0 2 15,1 1-1-15,-1-1 0 0,2-1 5 0,-2-3-5 16,2 2-12-16,-1-3-43 0,-2-3 4 0,-1-2-50 15,2 1-35-15,-6-2-31 0</inkml:trace>
  <inkml:trace contextRef="#ctx0" brushRef="#br0" timeOffset="181287.7">27549 9919 1137 0,'-1'-11'7'0,"4"0"9"0,-3 2 4 0,5 0 14 0,-4 0 1 0,8 1 0 0,-1 3 0 15,2-2 0-15,2 2-8 0,-1-2-10 0,4 4-5 16,0-2-10-16,2 2-3 0,2-1-2 0,0 0-4 0,0 4 4 16,-1-3-9-16,4 3-18 0,-4-1-21 0,2 0-10 15,0 1-13-15,-4-3-5 0,1 2 1 0,-4 1 0 16,-1 0 6-16,-4 0 23 0,2-2 15 0,-6 4 16 0,3-2 15 16,-7 0 29-16,1 0 12 0,-1 0 9 0,-1 0 19 15,1 0 9-15,0-2 20 0,-3 1 10 0,3 1 10 16,0-1-64-16,-4-1 43 0,4-2-49 0,0 4 39 0,0-4-66 15,4 1 49-15,-4-1-77 0,3 1 51 0,-3 1-16 16,1-2 2-16,3 3-18 0,-3 1 3 0,2-2-8 16,1 4-7-16,1-1 2 0,-2 3-1 0,3 1-4 0,-5 1 3 15,2-1 0-15,1 5 3 0,-3 3 6 0,-1 2 10 16,4 0 12-16,-4 2-60 0,-4 1 58 0,4-2-56 16,0 4 52-16,0-2-61 0,0-1 62 0,-1 0-67 0,1-2 43 15,1-2 1-15,-1 2 3 0,0-2-4 0,4-3 7 16,-4-1-2-16,3-2-4 0,-3-1 3 0,0-4 0 0,0 4-1 15,1-6-3-15,1 0 3 0,-2-2-1 0,0-2 2 16,0 2-1-16,0-4-4 0,2 0-1 0,-2 0 3 16,0-5 6-16,0 2-4 0,0-4-1 0,0-1-1 15,1-1 1-15,-1-1 2 0,0-1 1 0,0 1-5 0,-1-4-1 16,2-2 6-16,1 1-4 0,-1-2-1 0,-1 0-2 16,5 0 1-16,-2-1 0 0,0-2 2 0,0 4-4 0,1 2-1 15,0 1 1-15,1 1 2 0,3 2 0 0,-7 3 1 16,6 4-3-16,-2 2 2 0,-1 1 1 0,4 2 4 15,-2 1-3-15,1-1 0 0,1 6 0 0,-2-2-3 0,1-2 3 16,3 2-1-16,-2 6 1 0,1-5-3 0,1 3 1 16,0 2 0-16,0-2 0 0,0 4 5 0,0-2-2 15,1 8-3-15,-2-8 1 0,-1 7 3 0,-1-1-3 0,-1 0 1 16,-3 3-1-16,2-3-1 0,-2 3 0 0,-3-4 3 16,-2 3 2-16,-2-1-2 0,1-4 2 0,-2 1-1 15,-3 2-1-15,1-4 1 0,-3-3 3 0,2 5-1 0,-4-3-3 16,0-2 1-16,-1-1 1 0,2 2-3 0,-1-6 8 15,0 1-2-15,-2 3 2 0,5-7 7 0,1 2 13 16,0 0 5-16,2 1-1 0,-1-3 9 0,6 1 5 0,-2 0 6 16,3-1-4-16,0 0-11 0,0-2-10 0,3 1-7 15,3-1 0-15,2-5-8 0,0 5-8 0,0-3-4 0,5 2-1 16,1 0 3-16,-1-1-3 0,4 3-5 0,-1 1 8 16,1 1 1-16,2 2-2 0,0 0-4 0,1 0 6 15,-4 4 4-15,5 1 0 0,-2 0 5 0,-3 3-6 0,1-1 3 16,-4 1 1-16,1 6 0 0,-6-5-2 0,1 2-3 15,-1 2 1-15,-2 0 4 0,1-3 7 0,-6 4-2 16,-1-2 11-16,0-1 9 0,-1 2 0 0,-6-3-1 0,0-2 6 16,-3 3-3-16,-1-4-1 0,-1-1-5 0,-5 0-10 15,0 1-8-15,0-5-1 0,-4 2 2 0,-1-1-8 0,0-2-2 16,1-1-2-16,-1 0 0 0,3 0 3 0,2-1-1 16,0 0-5-16,4-1-18 0,3 1-31 0,-1-2-35 15,5 3-55-15,3-5-12 0,0 5-75 0</inkml:trace>
  <inkml:trace contextRef="#ctx0" brushRef="#br0" timeOffset="182671.03">27999 9765 1211 0,'-3'-13'16'0,"3"3"10"0,0-5 7 0,0 6 24 15,0 2 6-15,0 2-35 0,0 2 47 0,3 1-49 0,-3 2 24 16,1 0-50-16,1 2 33 0,0 1-60 0,-2 3 57 16,0-2-11-16,0 7 12 0,-2 0 1 0,2 0-33 15,-2 7 48-15,2 1-39 0,-1-1 37 0,1 4-66 0,0-1 70 16,0 0-48-16,0 0 45 0,0 1-6 0,0-3-6 15,0-1 3-15,0-2-3 0,0 3 2 0,0-6-27 16,0 3-8-16,0-4 0 0,0-1 1 0,-3 0-3 0,3-1-1 16,0-2-2-16,0-3 9 0,-4 1-3 0,4-4 1 15,0 1 1-15,0 0-5 0,0-2 4 0,0-1-2 0,0-1 27 16,0 1 6-16,0-3 11 0,0 1-3 0,0-1 1 16,0-2 1-16,0-1 0 0,0-1 1 0,4-1-25 15,-4-4-12-15,0-1-8 0,0-1 0 0,0-1-1 16,0-3 1-16,3-2-2 0,-3 0-2 0,1-1 1 0,3-2-3 15,-3-1 5-15,2-3-1 0,2 3 0 0,-2-1 0 16,2-1 2-16,0 3-1 0,-2-1 0 0,2 4 1 16,-1 2 0-16,0 1-4 0,2 5 5 0,-2 0-1 0,0 5-6 15,-1 4 4-15,0 0-2 0,0 3 4 0,1 1-5 16,-1 3 4-16,-2 2-3 0,5 1 1 0,-1 3 3 0,-2 4-1 16,4 1 0-16,-2 6-1 0,-1 0 2 0,4 1 2 15,-3 1-3-15,-1 0 3 0,3-2-1 0,-2 1-2 16,1-5 5-16,-2 2 2 0,1-2 1 0,2 0-2 0,-1-2 0 15,-3-1 1-15,3-1 0 0,-1-1 1 0,-2-3-5 16,2 1-3-16,-2-5 1 0,1 0-4 0,-3-1 7 16,-1-3-2-16,3 2-1 0,-3-2 4 0,0-1 1 15,0-1 7-15,0 1 2 0,0-3 16 0,0 2 1 0,0-4-3 16,0-1 3-16,2-1-6 0,2 1-1 0,0-3-4 16,-1-2-5-16,0-1-11 0,2-4-7 0,0 1 6 15,-1-4-4-15,4 2 1 0,-2-4 4 0,2 0-5 0,0 2 1 16,3 1-1-16,-3 1 5 0,0 3-2 0,0 4 2 15,1 2 3-15,-4 2-6 0,0 4 4 0,-2 2 2 0,1 4-1 16,-1 3 4-16,-2 0 11 0,4 6 6 0,-1 2 0 0,0 2 1 16,-3 2 1-16,4 1-3 0,-2 2 0 15,4-2-4-15,-2 2-13 0,0-1-6 0,0-2 0 0,2-1 3 16,-1-1-2-16,2 2 2 0,3-2 1 0,-1-2-28 16,-1 0-56-16,0-2-68 0,-1-3-85 0,0 2-60 0</inkml:trace>
  <inkml:trace contextRef="#ctx0" brushRef="#br0" timeOffset="184445.94">26248 11123 1439 0,'-3'-6'9'0,"4"-7"16"0,-1 5 9 0,-4 3-40 16,4-2 52-16,-3-3-40 0,3 7 62 0,-3-4-52 16,3 2 47-16,-5 2-51 0,0-2-9 0,0 1 46 0,-1 2-55 15,-3 2 46-15,1-3-51 0,0 3 59 0,-6 3-47 16,1-1 39-16,-3 2 5 0,2 3-6 0,-7-1 12 0,2 1-4 15,-1 2-7-15,-2 1-4 0,-2-2-4 0,2 1-2 16,-5 2 6-16,2 0 6 0,-1 4-8 0,2 1-3 16,-3 0 1-16,1 3 6 0,4 2-1 0,-4 2-2 15,10 0-7-15,1 5-4 0,0-1-5 0,3 2 5 0,2 3 0 16,1 0-10-16,2-3-4 0,0 5-3 0,-1 0 1 16,0-2 4-16,4 1 18 0,1 0 0 0,3 0 0 0,3-1 0 15,2-1-1-15,3 2 5 0,0-4 11 0,1 2 10 16,4-3-13-16,4-1-2 0,4-3-2 0,3 0-1 15,4-3 4-15,6 1-5 0,4-4-14 0,7-1-11 16,-2-3-3-16,8-1-6 0,-4-3 7 0,4-2-3 0,-4-2-4 16,5-6 2-16,0 0-1 0,2-6-4 0,-3-2 0 15,3-2 0-15,-2-4-2 0,-1-4 3 0,1-1-1 0,-5-5 0 16,1-1-1-16,-4-5 4 0,-2-1-2 0,-2-5 2 16,-3-1-3-16,-1-4 0 0,-3-3 1 0,-3-4 5 15,0-3-2-15,-6-1-3 0,-4-4 2 0,-4 1-4 0,-2-2 2 16,-7 1-6-16,-4 3 2 0,-6 2-9 0,-9 2 3 15,-3 5-3-15,-4 7-3 0,-11 8 2 0,-5 4-2 0,-4 8 4 16,-4 2 1-16,-9 7 0 0,-7 4-1 0,-2 4 2 16,-3 0 5-16,1 0 3 0,1 0-5 0,2 0 5 15,5 2-5-15,7 1 3 0,7 2-1 0,4 3-7 16,8 1-10-16,7 0-1 0,3 5-3 0,4-1-29 16,5 1-3-16,0 2-20 0,4 0-18 0,1-1-17 0,-1 0-27 15,6 1-33-15,6-2 24 0,-1 1-27 0,-2-2-45 16</inkml:trace>
  <inkml:trace contextRef="#ctx0" brushRef="#br0" timeOffset="185051.7">26340 11592 1594 0,'0'0'20'0,"0"-1"-32"0,5-2 65 0,-5 3-34 0,1 0 1 0,1 0 1 15,-1 3 3-15,3-2-2 0,-3 3-19 0,-1-1 62 0,5 3-57 16,1-2 49-16,5 2 16 0,-3-1 7 0,9 1 12 16,-1 3 10-16,5-3 7 0,2 1-11 0,2 1-4 0,3 2-10 15,0-2-12-15,4-1-4 0,0 2-4 0,3-1 1 16,-1 1-4-16,6-4-8 0,-2 0-4 0,1 0 2 15,5 0 2-15,2-5 13 0,2 3 1 0,-2-6-5 16,1 1-3-16,-7-4-3 0,2 1 6 0,-1-6-2 0,0 1-2 16,-4-2-19-16,-1-4-8 0,-2-2-2 0,5-1-2 15,-3-2-3-15,1-5-9 0,-2 0-7 0,-4-6 1 0,4-1-1 16,-3-1-2-16,-1-6-3 0,-1-1-2 0,-1-3-6 16,-2-6 8-16,-2-1 4 0,0-1-6 0,-4 1-3 15,3 2-2-15,-3-3 3 0,-3 0-3 0,4-3 3 0,-1 6-4 16,-4-2-3-16,2 5-2 0,1-5 6 0,-4 5 1 15,-3 5-4-15,1 5 9 0,-2 3-4 0,-3 4 7 0,-3 5-1 16,-3 4 6-16,-3 4-7 0,0 1 5 0,-1 4-3 16,-4 3-7-16,2 2 0 0,-3 2-12 0,1 2-16 15,-1 2-5-15,-1 2-11 0,1 2-29 0,-3 2-10 16,-3 1-27-16,6 5-34 0,-8-3-30 0,1 5-21 16,-1 0-47-16,4 2 7 0,1-4-40 0,-7 3-48 0</inkml:trace>
  <inkml:trace contextRef="#ctx0" brushRef="#br0" timeOffset="185587.13">26099 11297 1617 0,'0'-2'14'0,"4"-8"-28"0,2 3 67 0,-6 1-50 0,2-1 55 0,-4 0-45 0,1 0 0 0,-4 0-3 0,-2-2-12 15,-2 1 30-15,0 3-68 0,-4 1 54 0,-5 2-51 0,2 4 48 16,-2-2 9-16,1 2 11 0,-4 5 4 0,2-1 4 16,-1 2 5-16,7 0-2 0,-4 0-2 0,7 0 9 15,-2 3 3-15,4 2-2 0,1 0-3 0,5 1-1 16,-1 1 8-16,3 0 4 0,3-1 1 0,2 3-10 0,1-2-7 16,2-1-7-16,3 1-3 0,0-3-3 0,4 1-11 15,2-1-7-15,2-3-5 0,5 0 0 0,-1 0-2 16,6-4-2-16,-1 0 2 0,4 0-14 0,-1-1-26 0,-1-1-38 15,4-3-32-15,-4-3-40 0,3-2 9 0,-3 0-44 16,-2-1-52-16</inkml:trace>
  <inkml:trace contextRef="#ctx0" brushRef="#br0" timeOffset="186024.61">26362 11262 1393 0,'-3'-1'7'0,"5"1"13"0,-2 0 13 0,-2 1 9 0,4-1-54 15,-1 0 49-15,2 4-54 0,-3-2 57 0,5 2-38 16,-4 2 49-16,1 1-58 0,-2 3 43 0,2-1 16 16,-1 3-42-16,-1 1 55 0,3 4-55 0,-3-4 25 0,4 3-57 15,-4-3 49-15,1 4-52 0,2-1 36 0,-3-2-3 16,2-1-7-16,0 0-3 0,-1-1 7 0,1 0-5 16,0-3-4-16,-1 1 4 0,2-2-1 0,-3-1-4 15,1 0 7-15,-1-3 1 0,0-2-3 0,0 0 5 0,0-2 0 16,0 0 0-16,0 0 4 0,0-3 1 0,-1 2 3 15,-3-3 0-15,2 1-1 0,-1-1-6 0,-1-2-4 16,1 0 0-16,-2-2-2 0,1-3 3 0,-1-1-6 0,-1 0 0 16,-1-3 2-16,4-1 4 0,-2-1 3 0,-1-2-6 15,4 3 1-15,1-3-3 0,-1-1-1 0,4 0 0 16,-1-2-2-16,1 3 1 0,3-1 3 0,1 1 0 0,2 1-1 16,1 3-6-16,3 2 4 0,-1 2 0 0,0 2 1 15,1 6-2-15,1-2-3 0,-2 2 1 0,-1 4 3 0,0 1 4 16,0-1-4-16,0 3-1 0,-1-1 3 0,-1 4 1 15,-2 1 0-15,1 1 3 0,-4 0-1 0,0 1-1 16,-3 1-1-16,-1 3 6 0,-3-1-1 0,0-4-2 0,-5 3-1 16,0-2 0-16,-3-1 2 0,-1 2-4 0,-1-4 5 15,-2 0-1-15,-2 0 1 0,2-1-4 0,-1 1-5 16,4-3-20-16,-1 1 13 0,5-2-63 0,-1 0 8 0,-1-1-41 16,7-1-30-16</inkml:trace>
  <inkml:trace contextRef="#ctx0" brushRef="#br0" timeOffset="186508.7">26614 11251 1400 0,'2'0'25'0,"0"-3"10"0,4 1-40 0,-6 2 49 16,4 0-34-16,-4 0 55 0,1 0-55 0,-1 0 59 0,3 0-81 15,-3 3 44-15,0 1-2 0,0 3 24 0,-1-2-21 16,1 3-51-16,0 3 65 0,0 2-43 0,-3 1 60 0,3 3-45 15,-4 1 40-15,1 0-75 0,2 1 56 0,-3 2-1 16,2-3-16-16,-1-1-13 0,-1 2-8 0,4-4-7 16,0 1 4-16,0-1 2 0,0-1 1 0,0-2-3 15,4-2 3-15,-1 0-3 0,1 0 6 0,-1-3 11 0,0 0 0 16,4-2 0-16,-1 0 3 0,1-1 0 0,-1-1 2 16,2-2 5-16,1-1-5 0,2 0-10 0,-1 0-3 15,3-4 0-15,-1 2-7 0,-1-1 1 0,-1-1 2 0,2-1-4 16,-4-2 4-16,-1 4-1 0,-3-4 7 0,2 0 6 15,-2 2 3-15,-1-3 0 0,-3 3 2 0,0-1 10 0,0 1-7 16,-3 0-1-16,-1 1-10 0,-2 0-5 0,3 0 1 16,-3 0 0-16,-2 3-8 0,3-4-9 0,-3 3 6 15,4 0-1-15,-1 1 1 0,2 0 6 0,-2 1-4 0,5-2-2 16,-3 2 3-16,3-1 0 0,-2 1-1 0,0 0 2 16,1-1 1-16,1 1-7 0,-3 0 1 0,3 0-2 15,0 0 2-15,-2 1-1 0,2-1-1 0,0 0 0 0,0 0-3 16,-1 1-7-16,1-1-7 0,0 2-3 0,-2-2-14 15,2 1-4-15,-1-1 0 0,1 0-7 0,0 0 0 16,0 0-8-16,0 0-1 0,0-1 3 0,0 1 9 0,0 0-13 16,0-2 42-16,0 1-59 0,0 1 34 0,0-2-9 15,0 2-4-15,-2-2-19 0,0 2-18 0,2 0-1 0,-3-1-55 16,2 1 54-16,1 0-41 0</inkml:trace>
  <inkml:trace contextRef="#ctx0" brushRef="#br0" timeOffset="187053.56">26681 11492 802 0,'0'0'18'0,"2"0"5"0,-4 0 3 0,4 0 2 0,-4-2-6 0,4 4 6 0,-2-4 4 0,1 2-9 0,-1 0-10 0,0-1-11 0,4 1 7 16,-4 0-7-16,1-1 11 0,1 1-4 0,-2 0-3 0,2-2 13 16,-2 2-7-16,0 0 8 0,0-1-5 0,0 1 4 15,0-1-5-15,0 1 0 0,0-1-1 0,0-1-4 16,1 1-1-16,-1-2-6 0,0 2 0 0,0 0-1 0,2-1-3 15,-2-1-3-15,1 0 3 0,-1 2-5 0,2-1 5 16,0 0 0-16,-1-2-7 0,2-1 3 0,-1 1 1 16,2 0 7-16,1-2-14 0,-3 2 13 0,3-1-7 15,-2-1 5-15,0 0 5 0,-1-1-7 0,1 0 10 0,0 0-7 16,0-4 20-16,0 3-5 0,-1-2 4 0,-1-1 0 16,1 0 1-16,-2-1 5 0,1 0 1 0,1-2 5 0,1 3-5 15,0-1 1-15,-1-1 16 0,0 3 0 0,-1 1 4 16,2 0-54-16,1 0 44 0,0 3-44 0,-2 2 37 15,-1 1-47-15,1 0 33 0,-2 2-47 0,1 1 30 0,-1 0 17 16,0 1-18-16,0 0 3 0,0 1-7 0,0 1 3 16,0-1-3-16,0 4 1 0,0-3 9 0,2 3 0 15,-4 1 11-15,1 2-6 0,1-1 17 0,0 2-10 16,-2 2 5-16,1 0-11 0,1 0 20 0,-2 3-1 0,0-3-38 16,2 3 45-16,0-1-55 0,0 1 51 0,0-1-48 15,-2 4 55-15,2-3-58 0,0 0 38 0,-2 1-6 0,2-2 0 16,-2 1 5-16,1-1-3 0,1-2 2 0,-2 2 1 15,2-3-5-15,-1 1-1 0,-1-5 3 0,-1 5 3 16,0-7-1-16,-1 2 3 0,3 0 1 0,-1-2-8 0,-3-2-2 16,4 2 1-16,-4-2-3 0,5-1-5 0,-1 0 0 15,1-2 0-15,-2 0-4 0,1 0 3 0,1 0 2 16,0 0 2-16,-4-2-5 0,1 0 5 0,-3 2-5 0,1-2-2 16,-4-2 2-16,2 2 1 0,-2-1-1 0,-4-2-3 15,2 2-28-15,0-2-18 0,-1-1-29 0,0 1 1 16,3-2-39-16,-4 4-57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06.940"/>
    </inkml:context>
    <inkml:brush xml:id="br0">
      <inkml:brushProperty name="width" value="0.1" units="cm"/>
      <inkml:brushProperty name="height" value="0.1" units="cm"/>
    </inkml:brush>
  </inkml:definitions>
  <inkml:trace contextRef="#ctx0" brushRef="#br0">1 172 3552 0 0,'4'-48'211'0'0,"-2"22"577"0"0,7-40 1 0 0,1 40-70 0 0,-3 21-331 0 0,-6 5-375 0 0,-1 0-1 0 0,1 1 1 0 0,-1-1-1 0 0,1 0 0 0 0,-1 1 1 0 0,0-1-1 0 0,1 1 0 0 0,-1-1 1 0 0,0 1-1 0 0,1-1 1 0 0,-1 1-1 0 0,0-1 0 0 0,1 1 1 0 0,-1-1-1 0 0,0 1 1 0 0,0-1-1 0 0,0 1 0 0 0,0 0 1 0 0,0-1-1 0 0,0 1 1 0 0,0 0-1 0 0,3 18 136 0 0,-2 0 1 0 0,0 1-1 0 0,-1-1 0 0 0,-3 20 1 0 0,1 0-49 0 0,-4 56 172 0 0,3-57-623 0 0,0-1 0 0 0,3 0 0 0 0,1 1 1 0 0,11 68-1 0 0,-10-103-497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2.340"/>
    </inkml:context>
    <inkml:brush xml:id="br0">
      <inkml:brushProperty name="width" value="0.1" units="cm"/>
      <inkml:brushProperty name="height" value="0.1" units="cm"/>
    </inkml:brush>
  </inkml:definitions>
  <inkml:trace contextRef="#ctx0" brushRef="#br0">271 113 6565 0 0,'16'-32'437'0'0,"-13"29"-286"0"0,-1-1 0 0 0,0 0 0 0 0,0 0 0 0 0,0-1 1 0 0,0 1-1 0 0,0 0 0 0 0,-1-1 0 0 0,0 1 0 0 0,0-1 0 0 0,1-8 0 0 0,-2 12-117 0 0,0 0 1 0 0,0 0-1 0 0,0 1 0 0 0,0-1 1 0 0,0 0-1 0 0,0 0 0 0 0,-1 0 1 0 0,1 0-1 0 0,0 0 0 0 0,-1 0 1 0 0,1 0-1 0 0,-1 0 0 0 0,1 0 1 0 0,-1 0-1 0 0,1 1 0 0 0,-1-1 1 0 0,1 0-1 0 0,-1 0 0 0 0,0 1 1 0 0,1-1-1 0 0,-1 0 0 0 0,0 1 1 0 0,0-1-1 0 0,1 1 0 0 0,-2-1 1 0 0,0 0-3 0 0,-1 0-1 0 0,1 0 1 0 0,0 1 0 0 0,-1-1 0 0 0,1 1 0 0 0,0 0 0 0 0,-1-1-1 0 0,1 1 1 0 0,0 0 0 0 0,-4 1 0 0 0,-2 0 14 0 0,-1 0 0 0 0,1 1 1 0 0,0 0-1 0 0,-15 6 0 0 0,6 0 60 0 0,0 0 0 0 0,1 2 0 0 0,0 0 0 0 0,0 0 0 0 0,1 2 0 0 0,0-1 0 0 0,1 2 0 0 0,0 0 0 0 0,-17 23 0 0 0,26-30-61 0 0,1 0 1 0 0,0 0 0 0 0,0 0 0 0 0,1 0 0 0 0,0 0 0 0 0,0 1 0 0 0,0 0 0 0 0,1-1 0 0 0,0 1 0 0 0,0 0 0 0 0,1 0 0 0 0,0 0 0 0 0,0 0 0 0 0,1 0 0 0 0,-1 1 0 0 0,2-1-1 0 0,-1 0 1 0 0,1 0 0 0 0,0 0 0 0 0,0 0 0 0 0,1 0 0 0 0,0 0 0 0 0,0-1 0 0 0,1 1 0 0 0,0 0 0 0 0,0-1 0 0 0,8 12 0 0 0,-6-11-11 0 0,0-1 0 0 0,0-1 0 0 0,1 1 0 0 0,-1-1 0 0 0,2 1 0 0 0,-1-2 0 0 0,0 1 0 0 0,1-1 0 0 0,0 0 0 0 0,9 4 0 0 0,-9-2 11 0 0,-10-2-10 0 0,-16 3 16 0 0,18-7-49 0 0,0-1-1 0 0,1 2 1 0 0,-1-1-1 0 0,0 0 1 0 0,1 0 0 0 0,-1 0-1 0 0,1 0 1 0 0,-1 0-1 0 0,0 0 1 0 0,1 1-1 0 0,-1-1 1 0 0,1 0-1 0 0,-1 1 1 0 0,1-1 0 0 0,-1 0-1 0 0,1 1 1 0 0,-1-1-1 0 0,1 0 1 0 0,-1 1-1 0 0,0 0 1 0 0,40 4 79 0 0,-26-4-196 0 0,1-1 0 0 0,0 0 0 0 0,0-1 0 0 0,0-1 0 0 0,20-5 0 0 0,-21 4-80 0 0,1 0 1 0 0,0 1-1 0 0,-1 1 0 0 0,22-1 0 0 0,-5 2-114 0 0,-28 0 214 0 0,1 0 1 0 0,-1 0 0 0 0,0 0-1 0 0,1 0 1 0 0,-1-1 0 0 0,1 1-1 0 0,-1-1 1 0 0,0 1 0 0 0,0-1-1 0 0,1 0 1 0 0,-1 0 0 0 0,0 0-1 0 0,0 0 1 0 0,0 0 0 0 0,2-2-1 0 0,3-2-428 0 0,7-3-739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2.666"/>
    </inkml:context>
    <inkml:brush xml:id="br0">
      <inkml:brushProperty name="width" value="0.1" units="cm"/>
      <inkml:brushProperty name="height" value="0.1" units="cm"/>
    </inkml:brush>
  </inkml:definitions>
  <inkml:trace contextRef="#ctx0" brushRef="#br0">22 39 6881 0 0,'-17'-36'1304'0'0,"13"34"-165"0"0,13 14-403 0 0,2 1-512 0 0,-1 0 1 0 0,0 1 0 0 0,-1 0-1 0 0,0 1 1 0 0,-1-1 0 0 0,-1 2-1 0 0,-1-1 1 0 0,7 23 0 0 0,-2 0-143 0 0,-2 1 1 0 0,5 58 0 0 0,-13-90-225 0 0,0-1 0 0 0,-1 1 1 0 0,0 0-1 0 0,0 0 0 0 0,0 0 1 0 0,-1-1-1 0 0,0 1 0 0 0,-1 0 1 0 0,-1 6-1 0 0,2-10-86 0 0,0 0 1 0 0,0-1-1 0 0,0 1 1 0 0,1 0-1 0 0,-1 0 1 0 0,1 0-1 0 0,0 4 1 0 0,0 7-981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2.989"/>
    </inkml:context>
    <inkml:brush xml:id="br0">
      <inkml:brushProperty name="width" value="0.1" units="cm"/>
      <inkml:brushProperty name="height" value="0.1" units="cm"/>
    </inkml:brush>
  </inkml:definitions>
  <inkml:trace contextRef="#ctx0" brushRef="#br0">118 1 7261 0 0,'-53'72'1246'0'0,"50"-69"-1158"0"0,1 0-1 0 0,0 1 0 0 0,0 0 1 0 0,0 0-1 0 0,0-1 0 0 0,1 1 1 0 0,-1 0-1 0 0,1 0 0 0 0,0 1 1 0 0,0-1-1 0 0,1 0 0 0 0,-1 0 1 0 0,1 0-1 0 0,0 7 0 0 0,1-4 46 0 0,0 0-1 0 0,1 1 1 0 0,0-2-1 0 0,0 1 1 0 0,1 0 0 0 0,-1 0-1 0 0,8 11 1 0 0,-6-10-38 0 0,1-1 0 0 0,-1 0-1 0 0,1 0 1 0 0,1 0 0 0 0,-1-1 0 0 0,1 0 0 0 0,0 0 0 0 0,1 0 0 0 0,-1-1 0 0 0,1 0 0 0 0,10 6 0 0 0,-12-9-68 0 0,1 1-1 0 0,0-1 1 0 0,0 0 0 0 0,0 0 0 0 0,0-1-1 0 0,0 0 1 0 0,0 0 0 0 0,1 0 0 0 0,-1-1-1 0 0,0 1 1 0 0,0-2 0 0 0,1 1 0 0 0,-1-1 0 0 0,0 0-1 0 0,0 0 1 0 0,7-3 0 0 0,-5 2-22 0 0,0-1 0 0 0,-1 0 0 0 0,1 0 0 0 0,-1-1 0 0 0,0 1 0 0 0,0-2 0 0 0,0 1 0 0 0,11-10 0 0 0,-15 10-5 0 0,0 1-1 0 0,0 0 0 0 0,0-1 1 0 0,0 0-1 0 0,0 0 0 0 0,-1 0 1 0 0,0 0-1 0 0,0 0 0 0 0,0 0 1 0 0,0-1-1 0 0,-1 1 1 0 0,1-1-1 0 0,-1 1 0 0 0,0-1 1 0 0,-1 1-1 0 0,1-1 0 0 0,-1-5 1 0 0,0-4 3 0 0,0 0 1 0 0,-1 1 0 0 0,-6-26-1 0 0,6 34 7 0 0,0 0 0 0 0,-1 0 0 0 0,0 0-1 0 0,0 0 1 0 0,-1 0 0 0 0,1 0 0 0 0,-1 1-1 0 0,0-1 1 0 0,0 1 0 0 0,-1 0 0 0 0,1 0 0 0 0,-1 0-1 0 0,-4-3 1 0 0,5 5-5 0 0,0 0 0 0 0,1 1 0 0 0,-1-1 0 0 0,0 1 0 0 0,0 0 0 0 0,0 0 0 0 0,0 0 1 0 0,0 1-1 0 0,0-1 0 0 0,0 1 0 0 0,0-1 0 0 0,0 1 0 0 0,0 0 0 0 0,0 0 0 0 0,0 0 0 0 0,0 1 0 0 0,0-1 0 0 0,-6 2 0 0 0,-5 2-4 0 0,0 1-1 0 0,-23 11 1 0 0,20-8-25 0 0,-116 62-2052 0 0,120-63 1515 0 0,-15 10-724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5.508"/>
    </inkml:context>
    <inkml:brush xml:id="br0">
      <inkml:brushProperty name="width" value="0.1" units="cm"/>
      <inkml:brushProperty name="height" value="0.1" units="cm"/>
    </inkml:brush>
  </inkml:definitions>
  <inkml:trace contextRef="#ctx0" brushRef="#br0">98 5 6249 0 0,'8'-4'661'0'0,"-10"5"-469"0"0,0-1 1 0 0,1 1-1 0 0,-1 0 0 0 0,1 0 1 0 0,0 0-1 0 0,-1 0 0 0 0,1 0 1 0 0,0 0-1 0 0,-1 0 0 0 0,1 0 0 0 0,0 1 1 0 0,0-1-1 0 0,0 1 0 0 0,0-1 1 0 0,0 0-1 0 0,0 1 0 0 0,1 0 1 0 0,-1-1-1 0 0,0 3 0 0 0,-7 11-38 0 0,-3 4 69 0 0,1 1 0 0 0,-14 40 1 0 0,16-30-39 0 0,1 1 0 0 0,2 0 0 0 0,1 0 1 0 0,0 37-1 0 0,10 127 695 0 0,-5-188-845 0 0,1 19 89 0 0,1 0 0 0 0,10 42 0 0 0,-11-58-119 0 0,1-1-1 0 0,0-1 1 0 0,1 1-1 0 0,-1 0 1 0 0,2-1 0 0 0,-1 0-1 0 0,1 0 1 0 0,0 0 0 0 0,1 0-1 0 0,11 11 1 0 0,-15-17-112 0 0,0 0 0 0 0,0 0 0 0 0,1 0 1 0 0,-1 0-1 0 0,0 0 0 0 0,1-1 0 0 0,0 1 0 0 0,-1-1 0 0 0,1 0 0 0 0,0 0 0 0 0,0 0 1 0 0,-1 0-1 0 0,1 0 0 0 0,0 0 0 0 0,0-1 0 0 0,0 0 0 0 0,0 1 0 0 0,0-1 1 0 0,0 0-1 0 0,0 0 0 0 0,0-1 0 0 0,0 1 0 0 0,0-1 0 0 0,0 1 0 0 0,0-1 1 0 0,0 0-1 0 0,0 0 0 0 0,-1 0 0 0 0,1-1 0 0 0,0 1 0 0 0,-1-1 0 0 0,5-3 1 0 0,17-8-1147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6.270"/>
    </inkml:context>
    <inkml:brush xml:id="br0">
      <inkml:brushProperty name="width" value="0.1" units="cm"/>
      <inkml:brushProperty name="height" value="0.1" units="cm"/>
    </inkml:brush>
  </inkml:definitions>
  <inkml:trace contextRef="#ctx0" brushRef="#br0">79 103 6221 0 0,'-5'-9'146'0'0,"5"9"-122"0"0,0-1 0 0 0,-1 1 0 0 0,1-1 0 0 0,0 1 0 0 0,0-1 0 0 0,-1 1 0 0 0,1-1 0 0 0,0 1 1 0 0,0-1-1 0 0,-1 1 0 0 0,1-1 0 0 0,-1 1 0 0 0,1-1 0 0 0,0 1 0 0 0,-1 0 0 0 0,1-1 0 0 0,-1 1 0 0 0,1 0 1 0 0,-1-1-1 0 0,1 1 0 0 0,-1 0 0 0 0,1 0 0 0 0,-1 0 0 0 0,1-1 0 0 0,-1 1 0 0 0,0 0 0 0 0,1 0 1 0 0,-1 0-1 0 0,1 0 0 0 0,-1 0 0 0 0,0 0 0 0 0,-23 3 1061 0 0,8 47 452 0 0,9-22-1368 0 0,2 0-1 0 0,1 1 0 0 0,2 0 1 0 0,1-1-1 0 0,1 1 0 0 0,1 0 1 0 0,9 53-1 0 0,-9-77-163 0 0,0 0 1 0 0,1-1-1 0 0,-1 1 1 0 0,1 0-1 0 0,0-1 1 0 0,0 0-1 0 0,0 1 0 0 0,0-1 1 0 0,1 0-1 0 0,0 0 1 0 0,0 0-1 0 0,0-1 0 0 0,4 5 1 0 0,-5-7-7 0 0,-1 1 0 0 0,1-1 0 0 0,0 0 0 0 0,0 1 0 0 0,0-1 1 0 0,0 0-1 0 0,0 0 0 0 0,0-1 0 0 0,1 1 0 0 0,-1 0 0 0 0,0-1 0 0 0,0 1 1 0 0,1-1-1 0 0,-1 0 0 0 0,0 1 0 0 0,0-1 0 0 0,1 0 0 0 0,-1-1 0 0 0,0 1 0 0 0,0 0 1 0 0,1-1-1 0 0,-1 1 0 0 0,0-1 0 0 0,0 1 0 0 0,0-1 0 0 0,1 0 0 0 0,-1 0 1 0 0,2-2-1 0 0,8-4-83 0 0,-2-1 1 0 0,1 0-1 0 0,-1-1 1 0 0,0 0-1 0 0,-1-1 1 0 0,0 0-1 0 0,-1 0 1 0 0,0-1-1 0 0,0 0 1 0 0,-1 0-1 0 0,-1-1 1 0 0,0 0-1 0 0,5-13 1 0 0,-6 10 44 0 0,0 0 0 0 0,0 0 0 0 0,-2 0 0 0 0,0 0 0 0 0,0-1 0 0 0,-2 1 1 0 0,0-1-1 0 0,0 1 0 0 0,-2-1 0 0 0,-4-29 0 0 0,-2 19-65 0 0,2 48-119 0 0,4 11 247 0 0,0-16 50 0 0,0 0 0 0 0,2 0 0 0 0,0-1 1 0 0,5 25-1 0 0,-6-37-46 0 0,1 0 0 0 0,0-1 0 0 0,0 1 0 0 0,1-1 0 0 0,-1 1 0 0 0,1-1 0 0 0,0 0 0 0 0,0 1 0 0 0,0-1 1 0 0,0 0-1 0 0,0 0 0 0 0,1-1 0 0 0,-1 1 0 0 0,1 0 0 0 0,0-1 0 0 0,0 1 0 0 0,0-1 0 0 0,0 0 0 0 0,0 0 0 0 0,0 0 1 0 0,1-1-1 0 0,-1 1 0 0 0,1-1 0 0 0,-1 0 0 0 0,7 2 0 0 0,-6-3-1 0 0,0 0 1 0 0,0 0-1 0 0,1 0 1 0 0,-1 0-1 0 0,0-1 1 0 0,1 1-1 0 0,-1-1 0 0 0,0 0 1 0 0,0 0-1 0 0,0-1 1 0 0,0 0-1 0 0,0 1 1 0 0,0-1-1 0 0,0 0 0 0 0,-1-1 1 0 0,1 1-1 0 0,-1-1 1 0 0,1 1-1 0 0,4-7 1 0 0,1 0-25 0 0,0 0 1 0 0,-1-1-1 0 0,0 0 0 0 0,-1 0 1 0 0,9-17-1 0 0,-12 20-3 0 0,-1-1-1 0 0,-1 0 0 0 0,1 0 1 0 0,-1 0-1 0 0,0 0 0 0 0,-1 0 1 0 0,0 0-1 0 0,-1 0 0 0 0,1 0 1 0 0,-1-1-1 0 0,-1 1 0 0 0,-1-9 1 0 0,0 7-51 0 0,1 1 0 0 0,-2-1 0 0 0,1 1 0 0 0,-1 0 0 0 0,-1 0 0 0 0,0 0 0 0 0,0 0 0 0 0,-1 1 0 0 0,-10-15 0 0 0,14 21 6 0 0,0 1 0 0 0,0-1-1 0 0,-1 1 1 0 0,1 0 0 0 0,0-1 0 0 0,-1 1-1 0 0,0 0 1 0 0,1 0 0 0 0,-1 0 0 0 0,0 0-1 0 0,1 0 1 0 0,-1 1 0 0 0,0-1 0 0 0,0 1-1 0 0,0-1 1 0 0,1 1 0 0 0,-1-1-1 0 0,0 1 1 0 0,0 0 0 0 0,0 0 0 0 0,0 0-1 0 0,0 0 1 0 0,0 0 0 0 0,-3 1 0 0 0,2 0-127 0 0,1 0 1 0 0,-1 0 0 0 0,0 0-1 0 0,0 0 1 0 0,0 1 0 0 0,1-1-1 0 0,-1 1 1 0 0,1 0 0 0 0,-1-1-1 0 0,1 1 1 0 0,0 0 0 0 0,0 1-1 0 0,0-1 1 0 0,0 0 0 0 0,-2 4-1 0 0,-3 3-560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6.732"/>
    </inkml:context>
    <inkml:brush xml:id="br0">
      <inkml:brushProperty name="width" value="0.1" units="cm"/>
      <inkml:brushProperty name="height" value="0.1" units="cm"/>
    </inkml:brush>
  </inkml:definitions>
  <inkml:trace contextRef="#ctx0" brushRef="#br0">206 181 5973 0 0,'12'-17'119'0'0,"-6"8"30"0"0,0 0 1 0 0,-1 0 0 0 0,0 0 0 0 0,5-12 0 0 0,-9 19-109 0 0,0-1 0 0 0,0 0 0 0 0,-1 0 0 0 0,1 0 1 0 0,-1 0-1 0 0,1 0 0 0 0,-1 0 0 0 0,0 1 0 0 0,0-1 0 0 0,-1 0 1 0 0,1 0-1 0 0,0 0 0 0 0,-1 0 0 0 0,0 0 0 0 0,0 0 0 0 0,0 0 1 0 0,0 1-1 0 0,0-1 0 0 0,-3-4 0 0 0,1 2 65 0 0,0 0 1 0 0,-1 1-1 0 0,1 0 0 0 0,-1-1 1 0 0,0 2-1 0 0,-8-8 0 0 0,11 10-101 0 0,-1 0 0 0 0,1 0 0 0 0,-1 0 0 0 0,1 1 0 0 0,-1-1 0 0 0,1 0 0 0 0,-1 1 0 0 0,0-1 0 0 0,1 1-1 0 0,-1-1 1 0 0,0 1 0 0 0,0 0 0 0 0,1 0 0 0 0,-1 0 0 0 0,0 0 0 0 0,0 0 0 0 0,1 0 0 0 0,-1 0 0 0 0,0 1-1 0 0,0-1 1 0 0,1 0 0 0 0,-1 1 0 0 0,1 0 0 0 0,-1-1 0 0 0,0 1 0 0 0,-2 1 0 0 0,-4 4-28 0 0,-1 1 1 0 0,1 0 0 0 0,1 0-1 0 0,-1 1 1 0 0,1-1-1 0 0,0 2 1 0 0,-7 11 0 0 0,-36 67 15 0 0,48-83 9 0 0,-6 11 16 0 0,1 0 0 0 0,1 1 0 0 0,1-1 0 0 0,0 1 0 0 0,-5 30 0 0 0,9-40-8 0 0,0-1-1 0 0,1 0 1 0 0,0 1-1 0 0,-1-1 1 0 0,2 1-1 0 0,-1-1 1 0 0,1 0-1 0 0,-1 1 1 0 0,1-1 0 0 0,1 0-1 0 0,-1 0 1 0 0,1 0-1 0 0,0 0 1 0 0,0 0-1 0 0,1 0 1 0 0,-1 0-1 0 0,1 0 1 0 0,0-1-1 0 0,0 0 1 0 0,1 1-1 0 0,4 4 1 0 0,-6-8-7 0 0,0 1 0 0 0,0-1 1 0 0,1 1-1 0 0,-1-1 0 0 0,0 0 1 0 0,1 0-1 0 0,-1 0 0 0 0,1 0 1 0 0,-1 0-1 0 0,1 0 0 0 0,0-1 1 0 0,-1 1-1 0 0,1-1 0 0 0,-1 0 1 0 0,1 0-1 0 0,2 0 0 0 0,0-1-21 0 0,0 0 0 0 0,0 0 0 0 0,0 0 0 0 0,0 0-1 0 0,0-1 1 0 0,0 0 0 0 0,8-5 0 0 0,-1 0-78 0 0,0-1 1 0 0,-1-1 0 0 0,0 0-1 0 0,20-21 1 0 0,-22 20 75 0 0,0 0 0 0 0,-1-1-1 0 0,-1-1 1 0 0,0 1 0 0 0,0-1 0 0 0,-1 0 0 0 0,-1-1 0 0 0,0 1 0 0 0,0-1 0 0 0,3-19-1 0 0,-4 9 36 0 0,-1 1 0 0 0,-1-1-1 0 0,-1 1 1 0 0,-2-1 0 0 0,-3-32-1 0 0,3 52 27 0 0,-1 7-6 0 0,-1 17 26 0 0,-2 33 56 0 0,4-34-66 0 0,2 0 1 0 0,0 0 0 0 0,4 25-1 0 0,-4-37-46 0 0,1 0-1 0 0,0-1 0 0 0,0 1 1 0 0,1-1-1 0 0,-1 0 0 0 0,2 1 0 0 0,-1-1 1 0 0,1 0-1 0 0,0-1 0 0 0,1 1 0 0 0,6 7 1 0 0,-10-12-32 0 0,1-1 0 0 0,-1 0 0 0 0,0 1 0 0 0,1-1 0 0 0,-1 0 0 0 0,1 0 1 0 0,-1 0-1 0 0,1 0 0 0 0,-1 0 0 0 0,1-1 0 0 0,0 1 0 0 0,-1 0 0 0 0,1-1 0 0 0,0 1 0 0 0,-1-1 1 0 0,1 0-1 0 0,0 1 0 0 0,0-1 0 0 0,0 0 0 0 0,-1 0 0 0 0,1 0 0 0 0,0 0 0 0 0,0-1 0 0 0,0 1 1 0 0,-1 0-1 0 0,1-1 0 0 0,0 1 0 0 0,2-2 0 0 0,1-1-234 0 0,1 0 0 0 0,-1-1 0 0 0,1 0 0 0 0,-1 0 0 0 0,0 0 0 0 0,6-7 0 0 0,1-3-411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7.071"/>
    </inkml:context>
    <inkml:brush xml:id="br0">
      <inkml:brushProperty name="width" value="0.1" units="cm"/>
      <inkml:brushProperty name="height" value="0.1" units="cm"/>
    </inkml:brush>
  </inkml:definitions>
  <inkml:trace contextRef="#ctx0" brushRef="#br0">32 192 4164 0 0,'-30'-184'1639'0'0,"29"176"-1140"0"0,1 10-259 0 0,0 16-178 0 0,1-6-21 0 0,7 148 460 0 0,1-2-311 0 0,-9-148-204 0 0,-1 30 27 0 0,2-1 0 0 0,1 0 0 0 0,2 1 0 0 0,11 44 0 0 0,-14-82-48 0 0,-1 0 0 0 0,1 1 0 0 0,0-1 0 0 0,0 0 0 0 0,0 0 0 0 0,0 0 0 0 0,0-1 0 0 0,2 4 0 0 0,-2-5 1 0 0,-1 1 1 0 0,1-1 0 0 0,-1 1-1 0 0,1-1 1 0 0,-1 0 0 0 0,1 1-1 0 0,-1-1 1 0 0,1 0 0 0 0,0 0 0 0 0,-1 0-1 0 0,1 1 1 0 0,-1-1 0 0 0,1 0-1 0 0,0 0 1 0 0,-1 0 0 0 0,1 0-1 0 0,-1 0 1 0 0,1 0 0 0 0,0 0-1 0 0,-1 0 1 0 0,1 0 0 0 0,-1 0 0 0 0,1-1-1 0 0,0 1 1 0 0,-1 0 0 0 0,1 0-1 0 0,-1 0 1 0 0,1-1 0 0 0,-1 1-1 0 0,1 0 1 0 0,-1-1 0 0 0,1 1-1 0 0,-1 0 1 0 0,1-1 0 0 0,0 0 0 0 0,9-8-516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7.427"/>
    </inkml:context>
    <inkml:brush xml:id="br0">
      <inkml:brushProperty name="width" value="0.1" units="cm"/>
      <inkml:brushProperty name="height" value="0.1" units="cm"/>
    </inkml:brush>
  </inkml:definitions>
  <inkml:trace contextRef="#ctx0" brushRef="#br0">61 31 4400 0 0,'-2'-18'102'0'0,"0"5"551"0"0,-7 28 46 0 0,0 9-451 0 0,2 0 0 0 0,1 1 0 0 0,-5 36 0 0 0,-2 76 176 0 0,12-125-381 0 0,0 6-51 0 0,1 1 1 0 0,1-1 0 0 0,1 1 0 0 0,0-1 0 0 0,1 1-1 0 0,1-1 1 0 0,1 0 0 0 0,0 0 0 0 0,13 26 0 0 0,-15-39-156 0 0,1 0 1 0 0,-1 0-1 0 0,1 0 1 0 0,0 0-1 0 0,10 7 1 0 0,-4-4-483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7.755"/>
    </inkml:context>
    <inkml:brush xml:id="br0">
      <inkml:brushProperty name="width" value="0.1" units="cm"/>
      <inkml:brushProperty name="height" value="0.1" units="cm"/>
    </inkml:brush>
  </inkml:definitions>
  <inkml:trace contextRef="#ctx0" brushRef="#br0">5 183 6125 0 0,'-1'-9'67'0'0,"0"5"-8"0"0,0 1 0 0 0,0-1 0 0 0,1 1 0 0 0,0-1 0 0 0,0 0 0 0 0,0 1 0 0 0,0-1 0 0 0,1-5 0 0 0,0 4 20 0 0,0 2-18 0 0,-1 0-1 0 0,1 0 1 0 0,0 0-1 0 0,0 0 1 0 0,0 0-1 0 0,0 0 1 0 0,0 0-1 0 0,3-3 1 0 0,-3 5-52 0 0,-1 1-1 0 0,1-1 1 0 0,0 0 0 0 0,0 1 0 0 0,0-1-1 0 0,0 1 1 0 0,-1 0 0 0 0,1-1-1 0 0,0 1 1 0 0,0 0 0 0 0,0-1 0 0 0,0 1-1 0 0,0 0 1 0 0,0 0 0 0 0,0 0-1 0 0,0 0 1 0 0,0 0 0 0 0,0 0 0 0 0,0 0-1 0 0,0 0 1 0 0,0 0 0 0 0,0 1 0 0 0,0-1-1 0 0,0 0 1 0 0,0 1 0 0 0,0-1-1 0 0,-1 0 1 0 0,1 1 0 0 0,0-1 0 0 0,0 1-1 0 0,1 0 1 0 0,5 3-4 0 0,1 1-1 0 0,-1 0 1 0 0,0 0 0 0 0,-1 0 0 0 0,1 1-1 0 0,-1 0 1 0 0,0 0 0 0 0,-1 0-1 0 0,1 1 1 0 0,-1 0 0 0 0,-1 0 0 0 0,1 0-1 0 0,-1 1 1 0 0,0-1 0 0 0,-1 1-1 0 0,0 0 1 0 0,0 0 0 0 0,-1 0 0 0 0,0 0-1 0 0,0 1 1 0 0,-1-1 0 0 0,0 1-1 0 0,0-1 1 0 0,-1 1 0 0 0,0-1 0 0 0,-1 1-1 0 0,0-1 1 0 0,-2 10 0 0 0,3-17-5 0 0,0 0 0 0 0,0 0 0 0 0,0 0 1 0 0,-1 0-1 0 0,1 0 0 0 0,0 0 0 0 0,-1 0 0 0 0,1 0 1 0 0,0-1-1 0 0,-1 1 0 0 0,1 0 0 0 0,-1 0 1 0 0,1 0-1 0 0,-1 0 0 0 0,0 0 0 0 0,1-1 0 0 0,-1 1 1 0 0,0 0-1 0 0,0-1 0 0 0,0 1 0 0 0,1 0 0 0 0,-1-1 1 0 0,0 1-1 0 0,0-1 0 0 0,0 0 0 0 0,0 1 1 0 0,0-1-1 0 0,0 0 0 0 0,0 1 0 0 0,0-1 0 0 0,0 0 1 0 0,0 0-1 0 0,0 0 0 0 0,0 0 0 0 0,0 0 0 0 0,0 0 1 0 0,0 0-1 0 0,0 0 0 0 0,0 0 0 0 0,-1-1 1 0 0,-1 0-1 0 0,1 0 0 0 0,-1 0 0 0 0,1-1 1 0 0,0 1-1 0 0,0-1 0 0 0,0 0 0 0 0,0 0 1 0 0,0 1-1 0 0,0-1 0 0 0,0-1 0 0 0,0 1 1 0 0,1 0-1 0 0,-1 0 0 0 0,-1-4 0 0 0,1-1 0 0 0,-1 0 0 0 0,2 0 0 0 0,-1-1 0 0 0,1 1-1 0 0,0 0 1 0 0,0-1 0 0 0,1 1 0 0 0,0-1-1 0 0,0 1 1 0 0,1-1 0 0 0,0 1 0 0 0,2-9 0 0 0,2-9-1 0 0,2 1 0 0 0,12-30 1 0 0,-14 41 1 0 0,1 1 0 0 0,0-1 1 0 0,10-14-1 0 0,-15 25 0 0 0,1-1-1 0 0,-1 1 1 0 0,1 0 0 0 0,0-1 0 0 0,-1 1 0 0 0,1 0-1 0 0,0 0 1 0 0,0 0 0 0 0,1 1 0 0 0,-1-1 0 0 0,0 0-1 0 0,1 1 1 0 0,-1-1 0 0 0,1 1 0 0 0,-1 0 0 0 0,1 0-1 0 0,-1 0 1 0 0,1 0 0 0 0,0 0 0 0 0,0 1-1 0 0,-1-1 1 0 0,6 1 0 0 0,-6 0 2 0 0,0 1 0 0 0,-1-1 0 0 0,1 1 0 0 0,0 0 0 0 0,-1 0 1 0 0,1 0-1 0 0,-1 0 0 0 0,1 0 0 0 0,-1 0 0 0 0,0 1 0 0 0,1-1 0 0 0,-1 0 0 0 0,0 1 0 0 0,0-1 0 0 0,0 1 0 0 0,0-1 0 0 0,0 1 1 0 0,0-1-1 0 0,0 1 0 0 0,0 0 0 0 0,-1 0 0 0 0,1 1 0 0 0,12 46 38 0 0,-12-40-30 0 0,3 18 8 0 0,1 49-1 0 0,2 14-5 0 0,-7-90-10 0 0,0 0-1 0 0,-1 0 0 0 0,1 1 0 0 0,0-1 0 0 0,0 0 0 0 0,0 0 1 0 0,0 1-1 0 0,0-1 0 0 0,0 0 0 0 0,0 0 0 0 0,0 1 1 0 0,0-1-1 0 0,0 0 0 0 0,0 0 0 0 0,1 1 0 0 0,-1-1 0 0 0,0 0 1 0 0,0 0-1 0 0,0 1 0 0 0,0-1 0 0 0,0 0 0 0 0,0 0 1 0 0,1 0-1 0 0,-1 1 0 0 0,0-1 0 0 0,0 0 0 0 0,0 0 0 0 0,0 0 1 0 0,1 1-1 0 0,-1-1 0 0 0,0 0 0 0 0,0 0 0 0 0,1 0 1 0 0,-1 0-1 0 0,0 0 0 0 0,0 0 0 0 0,0 0 0 0 0,1 1 0 0 0,-1-1 1 0 0,0 0-1 0 0,0 0 0 0 0,1 0 0 0 0,-1 0 0 0 0,0 0 1 0 0,1 0-1 0 0,-1 0 0 0 0,0 0 0 0 0,0 0 0 0 0,1 0 0 0 0,-1 0 1 0 0,0-1-1 0 0,0 1 0 0 0,1 0 0 0 0,-1 0 0 0 0,0 0 0 0 0,14-17 47 0 0,9-28-30 0 0,-17 30-25 0 0,-1 0 0 0 0,0 0-1 0 0,-1 0 1 0 0,-1-1 0 0 0,0 0 0 0 0,-1 0 0 0 0,0-17 0 0 0,-3 32 2 0 0,1 0 1 0 0,0 0-1 0 0,1 0 0 0 0,-1 0 0 0 0,0 0 0 0 0,0 0 1 0 0,0 0-1 0 0,1 0 0 0 0,-1 0 0 0 0,0 0 0 0 0,1 0 1 0 0,-1 0-1 0 0,1 0 0 0 0,0-1 0 0 0,2 3-44 0 0,-2 8 29 0 0,3 175 64 0 0,-4-162-107 0 0,0-4-275 0 0,0 0 0 0 0,1 1 0 0 0,6 29 0 0 0,-8-45-269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8.094"/>
    </inkml:context>
    <inkml:brush xml:id="br0">
      <inkml:brushProperty name="width" value="0.1" units="cm"/>
      <inkml:brushProperty name="height" value="0.1" units="cm"/>
    </inkml:brush>
  </inkml:definitions>
  <inkml:trace contextRef="#ctx0" brushRef="#br0">150 177 5268 0 0,'2'-15'185'0'0,"2"-2"75"0"0,-2 13-178 0 0,0 1-1 0 0,0-1 0 0 0,-1 0 0 0 0,0 0 1 0 0,1 1-1 0 0,-1-1 0 0 0,-1 0 1 0 0,1 0-1 0 0,-1 0 0 0 0,1 0 1 0 0,-1 0-1 0 0,0 0 0 0 0,-1-4 1 0 0,-1-5 245 0 0,0 1 0 0 0,-8-21 0 0 0,5 16-48 0 0,5 17-272 0 0,0-1 0 0 0,0 1 0 0 0,0-1 0 0 0,0 1 0 0 0,0-1 0 0 0,0 1 1 0 0,0 0-1 0 0,0-1 0 0 0,0 1 0 0 0,0-1 0 0 0,0 1 0 0 0,-1-1 0 0 0,1 1 0 0 0,0 0 0 0 0,0-1 0 0 0,-1 1 0 0 0,1-1 0 0 0,0 1 0 0 0,0 0 0 0 0,-1-1 0 0 0,1 1 0 0 0,0 0 1 0 0,-1-1-1 0 0,1 1 0 0 0,0 0 0 0 0,-1 0 0 0 0,1-1 0 0 0,-1 1 0 0 0,1 0 0 0 0,0 0 0 0 0,-1 0 0 0 0,1 0 0 0 0,-1-1 0 0 0,1 1 0 0 0,-1 0 0 0 0,1 0 0 0 0,-1 0 1 0 0,1 0-1 0 0,0 0 0 0 0,-1 0 0 0 0,1 0 0 0 0,-1 0 0 0 0,1 0 0 0 0,-1 0 0 0 0,1 1 0 0 0,-1-1 0 0 0,1 0 0 0 0,0 0 0 0 0,-1 0 0 0 0,1 0 0 0 0,-1 1 0 0 0,1-1 0 0 0,0 0 1 0 0,-1 0-1 0 0,1 1 0 0 0,0-1 0 0 0,-1 0 0 0 0,1 1 0 0 0,0-1 0 0 0,-1 0 0 0 0,1 1 0 0 0,0-1 0 0 0,0 1 0 0 0,-1-1 0 0 0,1 0 0 0 0,0 1 0 0 0,0-1 0 0 0,0 1 0 0 0,-20 35-25 0 0,18-30 28 0 0,-23 41 6 0 0,8-16 23 0 0,2 1-1 0 0,1 0 0 0 0,-17 59 0 0 0,30-85-32 0 0,-1 1-1 0 0,2-1 1 0 0,-1 1-1 0 0,1-1 1 0 0,0 1-1 0 0,0-1 1 0 0,1 1 0 0 0,2 9-1 0 0,-3-13-1 0 0,1-1-1 0 0,0 1 1 0 0,0-1 0 0 0,-1 1-1 0 0,2-1 1 0 0,-1 1 0 0 0,0-1-1 0 0,0 0 1 0 0,1 0 0 0 0,-1 0-1 0 0,1 0 1 0 0,0 0 0 0 0,-1 0-1 0 0,1 0 1 0 0,0 0 0 0 0,0-1-1 0 0,0 1 1 0 0,0-1 0 0 0,1 1-1 0 0,-1-1 1 0 0,0 0 0 0 0,1 0-1 0 0,3 2 1 0 0,-1-3-9 0 0,0 1-1 0 0,0-1 0 0 0,0 0 1 0 0,0 0-1 0 0,-1-1 0 0 0,1 1 1 0 0,0-1-1 0 0,0 0 0 0 0,0 0 1 0 0,0-1-1 0 0,-1 1 0 0 0,1-1 1 0 0,0 0-1 0 0,-1-1 0 0 0,0 1 1 0 0,0-1-1 0 0,1 0 1 0 0,-1 0-1 0 0,-1 0 0 0 0,1 0 1 0 0,5-7-1 0 0,5-5-38 0 0,0 0 1 0 0,-2-2-1 0 0,21-32 0 0 0,12-47 60 0 0,-44 107 16 0 0,-2 8-9 0 0,-6 23 55 0 0,-11 83-167 0 0,18-122 35 0 0,0 0 1 0 0,0 0-1 0 0,0-1 0 0 0,0 1 1 0 0,1 0-1 0 0,0 0 1 0 0,-1 0-1 0 0,1-1 1 0 0,0 1-1 0 0,1 0 0 0 0,0 2 1 0 0,6 14-1416 0 0,-7-15 715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08.287"/>
    </inkml:context>
    <inkml:brush xml:id="br0">
      <inkml:brushProperty name="width" value="0.1" units="cm"/>
      <inkml:brushProperty name="height" value="0.1" units="cm"/>
    </inkml:brush>
  </inkml:definitions>
  <inkml:trace contextRef="#ctx0" brushRef="#br0">106 117 5056 0 0,'-11'-3'106'0'0,"-34"-8"70"0"0,34 9 1545 0 0,5 0-1437 0 0,-20-4-50 0 0,20 4 796 0 0,11-2-921 0 0,15-12-36 0 0,-15 12-5 0 0,16-4 3 0 0,71-25-48 0 0,-78 28-83 0 0,1 0-1 0 0,-1 1 0 0 0,1 1 0 0 0,0 0 0 0 0,17 0 0 0 0,-7 1-536 0 0,-7 1-497 0 0,-11 1 320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8.436"/>
    </inkml:context>
    <inkml:brush xml:id="br0">
      <inkml:brushProperty name="width" value="0.1" units="cm"/>
      <inkml:brushProperty name="height" value="0.1" units="cm"/>
    </inkml:brush>
  </inkml:definitions>
  <inkml:trace contextRef="#ctx0" brushRef="#br0">1 60 4636 0 0,'3'-23'154'0'0,"-3"21"-113"0"0,0-1 1 0 0,0 1-1 0 0,0 0 1 0 0,0-1-1 0 0,1 1 1 0 0,-1 0-1 0 0,1 0 1 0 0,0-1 0 0 0,0 1-1 0 0,0 0 1 0 0,0 0-1 0 0,2-4 1 0 0,-3 6-23 0 0,0 0 1 0 0,0-1-1 0 0,1 1 0 0 0,-1 0 1 0 0,0 0-1 0 0,0-1 0 0 0,0 1 1 0 0,1 0-1 0 0,-1 0 0 0 0,0 0 1 0 0,0-1-1 0 0,1 1 0 0 0,-1 0 1 0 0,0 0-1 0 0,1 0 0 0 0,-1 0 1 0 0,0 0-1 0 0,0 0 0 0 0,1-1 1 0 0,-1 1-1 0 0,0 0 0 0 0,1 0 1 0 0,-1 0-1 0 0,0 0 0 0 0,1 0 1 0 0,-1 0-1 0 0,0 0 0 0 0,1 0 1 0 0,-1 0-1 0 0,0 1 1 0 0,0-1-1 0 0,1 0 0 0 0,-1 0 1 0 0,1 0-1 0 0,9 10 275 0 0,3 16-92 0 0,5 29 13 0 0,11 64 1 0 0,-6-21-215 0 0,-14-51-90 0 0,-8-44 84 0 0,-1 0 1 0 0,1 0 0 0 0,-1 1-1 0 0,0-1 1 0 0,0 0 0 0 0,0 0 0 0 0,-1 0-1 0 0,1 0 1 0 0,-1 1 0 0 0,0-1 0 0 0,0 0-1 0 0,-1 3 1 0 0,1-5 5 0 0,1-1-1 0 0,0 1 1 0 0,0-1-1 0 0,-1 0 1 0 0,1 1-1 0 0,-1-1 1 0 0,1 0-1 0 0,0 1 1 0 0,-1-1 0 0 0,1 0-1 0 0,-1 1 1 0 0,1-1-1 0 0,-1 0 1 0 0,1 0-1 0 0,-1 1 1 0 0,1-1-1 0 0,-1 0 1 0 0,1 0 0 0 0,-1 0-1 0 0,1 0 1 0 0,-1 0-1 0 0,1 0 1 0 0,-1 0-1 0 0,1 0 1 0 0,-1 0-1 0 0,1 0 1 0 0,-1 0 0 0 0,0 0-1 0 0,-15-10 38 0 0,-7-21 33 0 0,19 23-57 0 0,1 1-1 0 0,0-2 0 0 0,1 1 0 0 0,0 0 1 0 0,0 0-1 0 0,1-1 0 0 0,0 1 0 0 0,0-11 1 0 0,1 3-5 0 0,1 0 1 0 0,0 0-1 0 0,6-24 1 0 0,-6 32-20 0 0,1 1 0 0 0,1-1 0 0 0,0 1 0 0 0,0 0 0 0 0,0-1 0 0 0,1 1 0 0 0,0 1 0 0 0,0-1 0 0 0,0 1 0 0 0,1-1 0 0 0,0 1 0 0 0,1 1 0 0 0,-1-1 0 0 0,1 1 0 0 0,0 0 0 0 0,0 0 0 0 0,1 0 0 0 0,-1 1 0 0 0,1 0 0 0 0,0 1 0 0 0,10-5 0 0 0,-3-3-882 0 0,-9 6 243 0 0,2-2 33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8.760"/>
    </inkml:context>
    <inkml:brush xml:id="br0">
      <inkml:brushProperty name="width" value="0.1" units="cm"/>
      <inkml:brushProperty name="height" value="0.1" units="cm"/>
    </inkml:brush>
  </inkml:definitions>
  <inkml:trace contextRef="#ctx0" brushRef="#br0">12 137 3608 0 0,'0'-7'106'0'0,"0"0"1"0"0,0 0-1 0 0,0 0 0 0 0,-1 0 0 0 0,0 0 0 0 0,-2-7 0 0 0,1 9 33 0 0,1 0-1 0 0,0 0 1 0 0,0-1-1 0 0,0 1 0 0 0,1 0 1 0 0,0 0-1 0 0,0 0 1 0 0,0 0-1 0 0,0 0 0 0 0,1-1 1 0 0,0 1-1 0 0,2-6 1 0 0,-3 11-124 0 0,0 0 0 0 0,0-1 0 0 0,0 1 0 0 0,0 0 0 0 0,0-1 1 0 0,0 1-1 0 0,0 0 0 0 0,0-1 0 0 0,1 1 0 0 0,-1 0 0 0 0,0-1 1 0 0,0 1-1 0 0,0 0 0 0 0,1-1 0 0 0,-1 1 0 0 0,0 0 0 0 0,0 0 1 0 0,1-1-1 0 0,-1 1 0 0 0,0 0 0 0 0,0 0 0 0 0,1-1 0 0 0,-1 1 1 0 0,0 0-1 0 0,1 0 0 0 0,-1 0 0 0 0,0 0 0 0 0,1 0 0 0 0,-1-1 1 0 0,0 1-1 0 0,1 0 0 0 0,-1 0 0 0 0,1 0 0 0 0,-1 0 0 0 0,0 0 1 0 0,1 0-1 0 0,8 13 270 0 0,3 32-142 0 0,-10-39-126 0 0,51 285 1154 0 0,-42-222-826 0 0,-6-40-260 0 0,0 0 1 0 0,2-1 0 0 0,1 0-1 0 0,14 32 1 0 0,-19-53-127 0 0,4 10-196 0 0,-7-17 207 0 0,0 0 0 0 0,0 0 0 0 0,0 0 0 0 0,0 0 0 0 0,0 0 0 0 0,0 0 0 0 0,0 0 0 0 0,0-1 0 0 0,0 1 0 0 0,1 0 0 0 0,-1 0 0 0 0,0 0 0 0 0,0 0 0 0 0,0 0 0 0 0,0 0 0 0 0,0 0 0 0 0,0 0 0 0 0,1 0 1 0 0,-1 0-1 0 0,0 0 0 0 0,0 0 0 0 0,0 0 0 0 0,0 0 0 0 0,0 0 0 0 0,0 0 0 0 0,1 0 0 0 0,-1 0 0 0 0,0 0 0 0 0,0 0 0 0 0,0 0 0 0 0,0 0 0 0 0,0 0 0 0 0,1 0 0 0 0,-1 0 0 0 0,0 0 0 0 0,0 0 0 0 0,0 0 0 0 0,0 0 0 0 0,0 0 0 0 0,0 0 1 0 0,0 0-1 0 0,1 0 0 0 0,-1 0 0 0 0,0 1 0 0 0,0-1 0 0 0,0 0 0 0 0,0 0 0 0 0,0 0 0 0 0,0 0 0 0 0,0 0 0 0 0,0 0 0 0 0,0 0 0 0 0,0 1 0 0 0,0-1 0 0 0,1 0 0 0 0,-1 0 0 0 0,0 0 0 0 0,0 1 0 0 0,1-7-780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19.085"/>
    </inkml:context>
    <inkml:brush xml:id="br0">
      <inkml:brushProperty name="width" value="0.1" units="cm"/>
      <inkml:brushProperty name="height" value="0.1" units="cm"/>
    </inkml:brush>
  </inkml:definitions>
  <inkml:trace contextRef="#ctx0" brushRef="#br0">40 383 4548 0 0,'-38'-39'2255'0'0,"38"38"-2192"0"0,0 1-1 0 0,-1-1 1 0 0,1 1 0 0 0,0-1 0 0 0,0 1 0 0 0,0-1 0 0 0,0 0 0 0 0,0 1 0 0 0,0-1 0 0 0,0 1 0 0 0,0-1 0 0 0,0 1 0 0 0,0-1 0 0 0,0 1 0 0 0,0-1 0 0 0,0 0-1 0 0,0 1 1 0 0,1-1 0 0 0,-1 1 0 0 0,0-1 0 0 0,0 1 0 0 0,1-1 0 0 0,-1 1 0 0 0,0-1 0 0 0,1 1 0 0 0,-1 0 0 0 0,0-1 0 0 0,1 1 0 0 0,-1-1 0 0 0,1 1 0 0 0,-1 0-1 0 0,1-1 1 0 0,-1 1 0 0 0,0 0 0 0 0,1-1 0 0 0,-1 1 0 0 0,1 0 0 0 0,0 0 0 0 0,21-11 436 0 0,2 4-485 0 0,97-36-2233 0 0,-99 34 1341 0 0</inkml:trace>
  <inkml:trace contextRef="#ctx0" brushRef="#br0" timeOffset="1">298 111 5513 0 0,'-5'-10'178'0'0,"0"-1"0"0"0,1 1 1 0 0,1-1-1 0 0,-5-20 0 0 0,-1-7 1408 0 0,48 97 329 0 0,-39-58-1904 0 0,62 117 858 0 0,-54-99-773 0 0,-1 0 0 0 0,0 1 1 0 0,-2 0-1 0 0,5 32 0 0 0,-7-26-71 0 0,0 1 0 0 0,-3 0 0 0 0,0 0 0 0 0,-1 0 0 0 0,-2-1 0 0 0,-1 1 0 0 0,-1-1 0 0 0,-14 46 0 0 0,11-52-220 0 0,-1 1-1 0 0,0-1 1 0 0,-2-1 0 0 0,0 0 0 0 0,-1 0-1 0 0,-1-1 1 0 0,0-1 0 0 0,-1 0 0 0 0,-2-1 0 0 0,1-1-1 0 0,-22 17 1 0 0,-9 0-768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8.579"/>
    </inkml:context>
    <inkml:brush xml:id="br0">
      <inkml:brushProperty name="width" value="0.1" units="cm"/>
      <inkml:brushProperty name="height" value="0.1" units="cm"/>
    </inkml:brush>
  </inkml:definitions>
  <inkml:trace contextRef="#ctx0" brushRef="#br0">3004 496 4372 0 0,'-182'-37'600'0'0,"-3"8"1"0"0,0 8-1 0 0,-252 4 0 0 0,350 18-355 0 0,-120 17 0 0 0,162-11-150 0 0,0 2 0 0 0,1 2 0 0 0,0 2 0 0 0,-61 27 0 0 0,44-10 58 0 0,2 2-1 0 0,1 2 1 0 0,2 3 0 0 0,1 2-1 0 0,2 3 1 0 0,2 2 0 0 0,-60 67-1 0 0,42-30-26 0 0,-94 141-1 0 0,-36 104 23 0 0,157-255-110 0 0,-148 259 229 0 0,26 14 394 0 0,140-284-462 0 0,4 1 1 0 0,2 2 0 0 0,-12 71-1 0 0,24-87-58 0 0,1 0 0 0 0,2 0 0 0 0,3 0 0 0 0,1 0 0 0 0,8 49 0 0 0,2-37-87 0 0,2 0-1 0 0,3-1 0 0 0,3-1 1 0 0,1 0-1 0 0,4-2 0 0 0,1-1 1 0 0,3 0-1 0 0,3-2 0 0 0,1-2 0 0 0,60 72 1 0 0,-36-59-14 0 0,2-3-1 0 0,2-2 1 0 0,3-3 0 0 0,2-3-1 0 0,3-3 1 0 0,1-3 0 0 0,82 41 0 0 0,-43-34 127 0 0,3-4 0 0 0,3-5 1 0 0,0-5-1 0 0,3-6 1 0 0,1-4-1 0 0,213 24 1 0 0,-204-44-165 0 0,1-5 0 0 0,-1-5 0 0 0,0-6-1 0 0,0-6 1 0 0,-1-5 0 0 0,166-46 0 0 0,-204 39-7 0 0,-1-4 1 0 0,-1-4-1 0 0,-2-3 0 0 0,-1-4 0 0 0,-3-4 0 0 0,-1-3 1 0 0,-2-4-1 0 0,-3-3 0 0 0,96-90 0 0 0,-82 54 6 0 0,-4-2 1 0 0,-4-5-1 0 0,-4-3 0 0 0,91-159 0 0 0,-85 108-41 0 0,-6-3 1 0 0,95-281-1 0 0,-138 328-54 0 0,-4-1 1 0 0,-5-2-1 0 0,-5 0 1 0 0,7-139-1 0 0,-24 171 32 0 0,-2 0 0 0 0,-4 1 0 0 0,-3-1 0 0 0,-4 1 0 0 0,-3 1 0 0 0,-47-146 0 0 0,43 176 9 0 0,-2 1-1 0 0,-2 1 1 0 0,-1 1 0 0 0,-3 1-1 0 0,-33-42 1 0 0,20 35-84 0 0,-3 3-1 0 0,-1 1 1 0 0,-79-62-1 0 0,51 54 8 0 0,-2 4-1 0 0,-2 3 0 0 0,-2 3 1 0 0,-2 4-1 0 0,-161-56 0 0 0,141 66 122 0 0,-1 4 1 0 0,-2 4-1 0 0,0 5 0 0 0,-1 4 0 0 0,0 5 0 0 0,0 4 0 0 0,-182 19 0 0 0,191-4 8 0 0,1 4 0 0 0,1 4 0 0 0,0 3 0 0 0,-158 66-1 0 0,234-83 1 0 0,-40 21-9 0 0,50-24 8 0 0,1 0 0 0 0,0 0 0 0 0,0 1 0 0 0,0 0 0 0 0,1 0 0 0 0,-1 0-1 0 0,-5 8 1 0 0,9-12 2 0 0,0 1-1 0 0,1 0 1 0 0,-1 0-1 0 0,0 0 0 0 0,1 0 1 0 0,0 0-1 0 0,-1 0 0 0 0,1 0 1 0 0,0 0-1 0 0,-1 0 1 0 0,1 0-1 0 0,0 0 0 0 0,0 1 1 0 0,0-1-1 0 0,0 0 0 0 0,0 0 1 0 0,0 0-1 0 0,0 0 1 0 0,0 0-1 0 0,0 0 0 0 0,1 0 1 0 0,-1 0-1 0 0,0 0 0 0 0,1 0 1 0 0,-1 0-1 0 0,1 0 1 0 0,-1 0-1 0 0,1 0 0 0 0,-1 0 1 0 0,1 0-1 0 0,0 0 0 0 0,-1 0 1 0 0,1-1-1 0 0,0 1 1 0 0,0 0-1 0 0,-1 0 0 0 0,1-1 1 0 0,2 2-1 0 0,4 3 11 0 0,1-1 0 0 0,0 0 1 0 0,0 0-1 0 0,9 3 0 0 0,4 2-24 0 0,-18-7-4 0 0,1 0 216 0 0,-6-1 141 0 0,2-1-206 0 0,2 1 404 0 0,-2-1-532 0 0,20-4-1740 0 0,-10 3 718 0 0,-1 1-199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39.819"/>
    </inkml:context>
    <inkml:brush xml:id="br0">
      <inkml:brushProperty name="width" value="0.1" units="cm"/>
      <inkml:brushProperty name="height" value="0.1" units="cm"/>
    </inkml:brush>
  </inkml:definitions>
  <inkml:trace contextRef="#ctx0" brushRef="#br0">0 693 5849 0 0,'1'-2'18'0'0,"-1"1"1"0"0,0 0-1 0 0,0 0 1 0 0,1-1-1 0 0,-1 1 1 0 0,1 0-1 0 0,-1 0 1 0 0,1-1-1 0 0,0 1 1 0 0,-1 0 0 0 0,1 0-1 0 0,0 0 1 0 0,0 0-1 0 0,0 0 1 0 0,0 0-1 0 0,0 0 1 0 0,0 1-1 0 0,0-1 1 0 0,0 0-1 0 0,0 0 1 0 0,0 1 0 0 0,2-2-1 0 0,-2 2 19 0 0,0-1 0 0 0,1 0 0 0 0,-1 0 0 0 0,0 0 1 0 0,1 0-1 0 0,-1 0 0 0 0,0 0 0 0 0,0 0 0 0 0,0 0 0 0 0,0-1 0 0 0,0 1 0 0 0,1-2 0 0 0,0-1-7 0 0,0 0 1 0 0,1 0-1 0 0,0 0 0 0 0,0 1 0 0 0,0-1 0 0 0,0 1 1 0 0,1 0-1 0 0,-1 0 0 0 0,1 0 0 0 0,0 1 0 0 0,-1-1 1 0 0,6-2-1 0 0,59-29 125 0 0,0 6 68 0 0,106-28 0 0 0,79-4-131 0 0,-164 39-68 0 0,412-80 448 0 0,635-48 0 0 0,363 55 985 0 0,-337 69 50 0 0,-552 7 132 0 0,-549 12-1086 0 0,-76 2-761 0 0,-18 0-1447 0 0,12 2 553 0 0,-4-4-155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40.159"/>
    </inkml:context>
    <inkml:brush xml:id="br0">
      <inkml:brushProperty name="width" value="0.1" units="cm"/>
      <inkml:brushProperty name="height" value="0.1" units="cm"/>
    </inkml:brush>
  </inkml:definitions>
  <inkml:trace contextRef="#ctx0" brushRef="#br0">0 44 7645 0 0,'5'-4'51'0'0,"0"0"0"0"0,1 0 0 0 0,-1 0 0 0 0,1 1 0 0 0,0 0 0 0 0,-1 0 0 0 0,2 0 0 0 0,-1 1 0 0 0,0 0 0 0 0,0 0 0 0 0,11-1 0 0 0,1 0 348 0 0,0 1 0 0 0,36 0 0 0 0,-40 3-231 0 0,1 1-1 0 0,-1 0 1 0 0,1 1-1 0 0,-1 0 1 0 0,0 1-1 0 0,0 1 1 0 0,0 0 0 0 0,-1 1-1 0 0,25 14 1 0 0,-31-16-91 0 0,0 1 0 0 0,0-1 1 0 0,-1 2-1 0 0,1-1 0 0 0,-1 1 0 0 0,0 0 1 0 0,0 0-1 0 0,-1 1 0 0 0,0-1 1 0 0,0 1-1 0 0,-1 1 0 0 0,1-1 1 0 0,-2 0-1 0 0,1 1 0 0 0,-1 0 1 0 0,0 0-1 0 0,-1 0 0 0 0,3 12 0 0 0,-5-14-48 0 0,0 1-1 0 0,0-1 0 0 0,-1 0 0 0 0,0 1 0 0 0,0-1 0 0 0,0 0 0 0 0,-1 0 0 0 0,0 0 0 0 0,0 0 0 0 0,0 0 0 0 0,-1 0 0 0 0,0-1 0 0 0,0 1 0 0 0,-1-1 0 0 0,1 0 0 0 0,-1 0 0 0 0,0 0 0 0 0,-1 0 0 0 0,1-1 0 0 0,-7 5 0 0 0,-7 6-20 0 0,0-1 0 0 0,-1-1 1 0 0,0-1-1 0 0,-27 13 0 0 0,-121 54-1590 0 0,107-50 553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41.257"/>
    </inkml:context>
    <inkml:brush xml:id="br0">
      <inkml:brushProperty name="width" value="0.1" units="cm"/>
      <inkml:brushProperty name="height" value="0.1" units="cm"/>
    </inkml:brush>
  </inkml:definitions>
  <inkml:trace contextRef="#ctx0" brushRef="#br0">0 1828 4460 0 0,'1'-1'9'0'0,"0"-1"0"0"0,0 1-1 0 0,0 0 1 0 0,-1 0 0 0 0,1 0-1 0 0,-1-1 1 0 0,1 1 0 0 0,-1-1-1 0 0,1 1 1 0 0,-1 0 0 0 0,0-1-1 0 0,1-1 1 0 0,2-8 48 0 0,3 3-17 0 0,1 0 1 0 0,0 0 0 0 0,1 1 0 0 0,-1 0-1 0 0,2 0 1 0 0,-1 1 0 0 0,1 0-1 0 0,17-9 1 0 0,-12 7-2 0 0,56-29 190 0 0,2 3 0 0 0,112-36-1 0 0,-176 67-208 0 0,645-213 777 0 0,6 22-769 0 0,-149 44 69 0 0,1387-325-94 0 0,-100 170 19 0 0,-803 184 341 0 0,1408 9 1 0 0,-1467 144 419 0 0,-715-12-605 0 0,0 9 0 0 0,260 70-1 0 0,-401-77 15 0 0,124 52 0 0 0,-162-54-65 0 0,0 1 0 0 0,-1 2 0 0 0,0 1 0 0 0,50 44 0 0 0,16 14 145 0 0,58 53 38 0 0,-71-31 132 0 0,-66-75-306 0 0,-6-7-111 0 0,0-1 1 0 0,1-1 0 0 0,33 23-1 0 0,9 3 52 0 0,-62-50 338 0 0,-6-8-312 0 0,-6-13-680 0 0,-19-24-2105 0 0,24 35 1659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41.598"/>
    </inkml:context>
    <inkml:brush xml:id="br0">
      <inkml:brushProperty name="width" value="0.1" units="cm"/>
      <inkml:brushProperty name="height" value="0.1" units="cm"/>
    </inkml:brush>
  </inkml:definitions>
  <inkml:trace contextRef="#ctx0" brushRef="#br0">147 21 4696 0 0,'-1'1'18'0'0,"1"-1"0"0"0,-1 0 0 0 0,0 0-1 0 0,1 0 1 0 0,-1 0 0 0 0,0 0-1 0 0,1 0 1 0 0,-1 0 0 0 0,1 0 0 0 0,-1 0-1 0 0,0-1 1 0 0,1 1 0 0 0,-1 0-1 0 0,1 0 1 0 0,-1-1 0 0 0,1 1 0 0 0,-1 0-1 0 0,0 0 1 0 0,1-1 0 0 0,-1 1-1 0 0,1-1 1 0 0,0 1 0 0 0,-1 0 0 0 0,1-1-1 0 0,-1 1 1 0 0,1-1 0 0 0,0 1-1 0 0,-1-1 1 0 0,1 1 0 0 0,0-1 0 0 0,-1 1-1 0 0,1-1 1 0 0,0 0 0 0 0,0 1-1 0 0,0-1 1 0 0,-1 1 0 0 0,1-1 0 0 0,0-1-1 0 0,-1-6 601 0 0,8 16-10 0 0,-7-6-544 0 0,1-1 0 0 0,0 1 1 0 0,-1 0-1 0 0,0 0 0 0 0,1-1 0 0 0,-1 1 1 0 0,0 0-1 0 0,0 0 0 0 0,0 0 1 0 0,0 3-1 0 0,0-4-7 0 0,0 0 0 0 0,0 0-1 0 0,0 1 1 0 0,0-1 0 0 0,0 0 0 0 0,0 0-1 0 0,0 1 1 0 0,0-1 0 0 0,1 0-1 0 0,-1 0 1 0 0,0 1 0 0 0,1-1 0 0 0,-1 0-1 0 0,1 0 1 0 0,-1 0 0 0 0,1 0 0 0 0,1 2-1 0 0,16 17 483 0 0,6 5-83 0 0,36 50 0 0 0,-47-55-358 0 0,-3-6 50 0 0,0 1 0 0 0,0 1 0 0 0,-2 0 0 0 0,11 26 0 0 0,-17-39-121 0 0,-1 1 1 0 0,0-1-1 0 0,0 1 0 0 0,0-1 0 0 0,-1 1 0 0 0,1-1 0 0 0,-1 1 0 0 0,0 0 1 0 0,0-1-1 0 0,0 1 0 0 0,0 0 0 0 0,-1-1 0 0 0,0 1 0 0 0,1-1 0 0 0,-1 1 0 0 0,-1-1 1 0 0,1 1-1 0 0,0-1 0 0 0,-1 0 0 0 0,1 0 0 0 0,-1 1 0 0 0,0-1 0 0 0,0 0 1 0 0,-1-1-1 0 0,1 1 0 0 0,0 0 0 0 0,-1-1 0 0 0,0 1 0 0 0,-3 1 0 0 0,-4 3-32 0 0,0 0-1 0 0,-1-1 0 0 0,0-1 0 0 0,0 0 1 0 0,-1-1-1 0 0,0 0 0 0 0,-13 3 0 0 0,-8 0-541 0 0,-48 3 0 0 0,10-6-432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1.032"/>
    </inkml:context>
    <inkml:brush xml:id="br0">
      <inkml:brushProperty name="width" value="0.1" units="cm"/>
      <inkml:brushProperty name="height" value="0.1" units="cm"/>
    </inkml:brush>
  </inkml:definitions>
  <inkml:trace contextRef="#ctx0" brushRef="#br0">1 0 3900 0 0,'1'3'170'0'0,"0"0"0"0"0,-1 0-1 0 0,1 0 1 0 0,-1 0 0 0 0,0 0-1 0 0,1 0 1 0 0,-2 0-1 0 0,1 0 1 0 0,0 0 0 0 0,-2 6-1 0 0,1 9 582 0 0,4 43 452 0 0,-2-28-319 0 0,8 52-1 0 0,14 18-198 0 0,-9-42-1304 0 0,7 72-1 0 0,-19-107-268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2.880"/>
    </inkml:context>
    <inkml:brush xml:id="br0">
      <inkml:brushProperty name="width" value="0.1" units="cm"/>
      <inkml:brushProperty name="height" value="0.1" units="cm"/>
    </inkml:brush>
  </inkml:definitions>
  <inkml:trace contextRef="#ctx0" brushRef="#br0">186 192 6881 0 0,'-1'-7'10'0'0,"0"0"0"0"0,0 0 1 0 0,0-1-1 0 0,-1 1 1 0 0,0 0-1 0 0,0 0 0 0 0,-1 0 1 0 0,0 1-1 0 0,-7-12 0 0 0,4 7 62 0 0,-1 1-1 0 0,0 0 1 0 0,-1 1-1 0 0,0 0 1 0 0,-10-9-1 0 0,4 1 183 0 0,13 15-223 0 0,0 0 0 0 0,0 1-1 0 0,0-1 1 0 0,0 0 0 0 0,-1 0 0 0 0,1 1 0 0 0,0-1 0 0 0,-1 1 0 0 0,0-1 0 0 0,1 1 0 0 0,-1 0 0 0 0,0-1 0 0 0,0 1 0 0 0,0 0 0 0 0,0 0 0 0 0,0 1-1 0 0,-3-2 1 0 0,4 2-24 0 0,0 1 1 0 0,0-1-1 0 0,-1 1 0 0 0,1-1 0 0 0,0 1 0 0 0,0 0 0 0 0,0 0 0 0 0,0 0 0 0 0,0-1 0 0 0,0 1 0 0 0,0 0 0 0 0,0 0 0 0 0,0 0 0 0 0,1 0 0 0 0,-1 1 0 0 0,0-1 0 0 0,1 0 0 0 0,-2 2 0 0 0,-10 29 186 0 0,7-18-53 0 0,0-2-30 0 0,1 1-1 0 0,0-1 1 0 0,0 1-1 0 0,2 0 1 0 0,-1 0 0 0 0,2 0-1 0 0,0 0 1 0 0,0 0-1 0 0,1 0 1 0 0,1 0-1 0 0,0 0 1 0 0,1 0 0 0 0,3 14-1 0 0,-2-18-88 0 0,0 1 0 0 0,0-1-1 0 0,1 0 1 0 0,0 0 0 0 0,1-1-1 0 0,0 1 1 0 0,0-1 0 0 0,0 0 0 0 0,1 0-1 0 0,1-1 1 0 0,-1 0 0 0 0,1 0-1 0 0,0 0 1 0 0,1-1 0 0 0,0 0 0 0 0,0 0-1 0 0,0-1 1 0 0,10 5 0 0 0,-7-5-220 0 0,0 0 1 0 0,0 0 0 0 0,0-1-1 0 0,1 0 1 0 0,-1-1 0 0 0,1-1 0 0 0,0 0-1 0 0,0 0 1 0 0,0-1 0 0 0,0-1-1 0 0,-1 0 1 0 0,1 0 0 0 0,24-5-1 0 0,-11-1-657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08.904"/>
    </inkml:context>
    <inkml:brush xml:id="br0">
      <inkml:brushProperty name="width" value="0.1" units="cm"/>
      <inkml:brushProperty name="height" value="0.1" units="cm"/>
    </inkml:brush>
  </inkml:definitions>
  <inkml:trace contextRef="#ctx0" brushRef="#br0">82 525 4548 0 0,'-4'-2'12'0'0,"3"2"4"0"0,0 0 1 0 0,0 0-1 0 0,1-1 1 0 0,-1 1-1 0 0,0 0 1 0 0,0-1-1 0 0,1 1 1 0 0,-1-1-1 0 0,0 1 1 0 0,1-1-1 0 0,-1 1 1 0 0,1-1-1 0 0,-1 1 1 0 0,1-1-1 0 0,-1 0 1 0 0,1 1-1 0 0,-1-1 1 0 0,1 0-1 0 0,-1 0 1 0 0,1 0 24 0 0,0 1 0 0 0,0 0 0 0 0,0-1 0 0 0,0 1 0 0 0,0 0 0 0 0,-1-1 1 0 0,1 1-1 0 0,0 0 0 0 0,0 0 0 0 0,0-1 0 0 0,0 1 0 0 0,-1 0 0 0 0,1-1 0 0 0,0 1 0 0 0,0 0 1 0 0,-1 0-1 0 0,1-1 0 0 0,0 1 0 0 0,0 0 0 0 0,-1 0 0 0 0,1 0 0 0 0,0-1 0 0 0,-1 1 0 0 0,1 0 1 0 0,0 0-1 0 0,-1 0 0 0 0,1 0 0 0 0,0 0 0 0 0,-1 0 0 0 0,1 0 0 0 0,0 0 0 0 0,-1 0 0 0 0,1 0 1 0 0,0 0-1 0 0,-1 0 0 0 0,1 0 0 0 0,-1 0 0 0 0,3 3 509 0 0,10 1-616 0 0,-1-3 43 0 0,-1 0 1 0 0,1-1 0 0 0,0 0-1 0 0,14-2 1 0 0,-19 2 24 0 0,0-1 1 0 0,0 0 0 0 0,-1-1-1 0 0,1 1 1 0 0,-1-1-1 0 0,1 0 1 0 0,-1-1 0 0 0,0 1-1 0 0,9-7 1 0 0,-13 9-2 0 0,0-1 0 0 0,0 1 1 0 0,0-1-1 0 0,-1 0 0 0 0,1 1 0 0 0,0-1 0 0 0,0 0 1 0 0,-1 0-1 0 0,1 0 0 0 0,-1 1 0 0 0,1-1 1 0 0,-1 0-1 0 0,1 0 0 0 0,-1 0 0 0 0,1 0 0 0 0,-1 0 1 0 0,0 0-1 0 0,1 0 0 0 0,-1 0 0 0 0,0 0 0 0 0,0 0 1 0 0,0 0-1 0 0,0 0 0 0 0,0-1 0 0 0,0 1 0 0 0,0 0 1 0 0,0 0-1 0 0,0 0 0 0 0,-1 0 0 0 0,1 0 1 0 0,0 0-1 0 0,-1 0 0 0 0,1 0 0 0 0,0 0 0 0 0,-1 0 1 0 0,1 1-1 0 0,-1-1 0 0 0,0 0 0 0 0,1 0 0 0 0,-1 0 1 0 0,0 0-1 0 0,0 1 0 0 0,-1-2 0 0 0,-1-1-7 0 0,0 1 0 0 0,0-1 0 0 0,0 1 1 0 0,0 0-1 0 0,-1 0 0 0 0,1 0 0 0 0,-1 0 0 0 0,0 1 0 0 0,0-1 0 0 0,-5 0 0 0 0,1 1 40 0 0,0 0 0 0 0,0 1 0 0 0,-1 0 0 0 0,1 0 1 0 0,0 1-1 0 0,0 0 0 0 0,0 1 0 0 0,0 0 0 0 0,0 0 0 0 0,0 0 0 0 0,0 1 0 0 0,-10 6 0 0 0,15-8-14 0 0,0 0-1 0 0,0 1 0 0 0,1 0 1 0 0,-1-1-1 0 0,0 1 1 0 0,1 0-1 0 0,0 0 0 0 0,-1 0 1 0 0,1 1-1 0 0,0-1 0 0 0,0 1 1 0 0,0-1-1 0 0,1 1 0 0 0,-1-1 1 0 0,1 1-1 0 0,-1 0 0 0 0,1 0 1 0 0,0 0-1 0 0,0 0 0 0 0,0 0 1 0 0,0 0-1 0 0,1 0 1 0 0,-1 0-1 0 0,1 0 0 0 0,0 0 1 0 0,0 0-1 0 0,0 0 0 0 0,0 1 1 0 0,0-1-1 0 0,1 0 0 0 0,-1 0 1 0 0,1 0-1 0 0,0 0 0 0 0,0 0 1 0 0,3 5-1 0 0,-2-3 12 0 0,1-1 0 0 0,0 1 1 0 0,0-1-1 0 0,0 0 0 0 0,0 0 0 0 0,1 0 0 0 0,-1 0 1 0 0,1 0-1 0 0,0-1 0 0 0,0 0 0 0 0,0 0 0 0 0,1 0 1 0 0,-1 0-1 0 0,1-1 0 0 0,0 0 0 0 0,0 1 0 0 0,0-2 1 0 0,0 1-1 0 0,0-1 0 0 0,0 1 0 0 0,0-1 0 0 0,0-1 0 0 0,11 1 1 0 0,-8-1-109 0 0,1 0-1 0 0,0 0 1 0 0,0-1 0 0 0,0 0 0 0 0,-1-1 0 0 0,1 0 0 0 0,-1 0 0 0 0,1-1-1 0 0,-1 0 1 0 0,0-1 0 0 0,0 0 0 0 0,0 0 0 0 0,10-8 0 0 0,-3 1-294 0 0,0-2 1 0 0,-1 0 0 0 0,-1 0-1 0 0,0-1 1 0 0,-1-1-1 0 0,11-17 1 0 0,-16 22 310 0 0,-2-1 0 0 0,0 1 0 0 0,0-1 1 0 0,0 0-1 0 0,-2 0 0 0 0,1-1 0 0 0,-1 1 0 0 0,-1-1 0 0 0,0 1 0 0 0,-1-1 1 0 0,0-12-1 0 0,-1 1 152 0 0,-10-273 1635 0 0,5 314-1398 0 0,-2 6-136 0 0,-5 37-1 0 0,11-12 307 0 0,2 1-1 0 0,7 57 1 0 0,25 99 1851 0 0,-31-192-2191 0 0,0-7-106 0 0,0 0-1 0 0,0 0 0 0 0,0-1 0 0 0,1 1 0 0 0,0 0 1 0 0,1-1-1 0 0,-1 0 0 0 0,7 9 0 0 0,-8-13-93 0 0,-1-1 0 0 0,0 1 0 0 0,1 0 0 0 0,-1 0-1 0 0,1-1 1 0 0,-1 1 0 0 0,1-1 0 0 0,0 0 0 0 0,-1 1-1 0 0,1-1 1 0 0,0 0 0 0 0,0 0 0 0 0,0 0 0 0 0,0 0-1 0 0,0 0 1 0 0,0-1 0 0 0,0 1 0 0 0,1-1 0 0 0,-1 1-1 0 0,0-1 1 0 0,0 0 0 0 0,0 0 0 0 0,1 0 0 0 0,-1 0-1 0 0,0 0 1 0 0,0 0 0 0 0,0-1 0 0 0,0 1 0 0 0,1-1-1 0 0,-1 1 1 0 0,0-1 0 0 0,2-1 0 0 0,3-3-825 0 0,-2-3-316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3.220"/>
    </inkml:context>
    <inkml:brush xml:id="br0">
      <inkml:brushProperty name="width" value="0.1" units="cm"/>
      <inkml:brushProperty name="height" value="0.1" units="cm"/>
    </inkml:brush>
  </inkml:definitions>
  <inkml:trace contextRef="#ctx0" brushRef="#br0">36 23 6501 0 0,'-1'-13'12'0'0,"0"3"-178"0"0,0 10 167 0 0,1 1 1 0 0,-1-1-1 0 0,1 0 0 0 0,-1 0 0 0 0,1 0 1 0 0,-1 0-1 0 0,1 1 0 0 0,0-1 0 0 0,-1 0 1 0 0,1 1-1 0 0,-1-1 0 0 0,1 0 0 0 0,0 1 1 0 0,-1-1-1 0 0,1 0 0 0 0,-1 1 0 0 0,1-1 1 0 0,0 1-1 0 0,0-1 0 0 0,-1 1 0 0 0,1-1 1 0 0,0 1-1 0 0,0 0 0 0 0,-4 7 71 0 0,1 0 0 0 0,0 0-1 0 0,0 0 1 0 0,1 1 0 0 0,0-1-1 0 0,1 1 1 0 0,-1 14 0 0 0,1-13 13 0 0,-1 25 248 0 0,0 0-1 0 0,3 0 1 0 0,1 0-1 0 0,10 54 1 0 0,42 136 339 0 0,-38-166-859 0 0,-14-51 8 0 0,0-1 0 0 0,0 0 0 0 0,1 0 0 0 0,-1 0 0 0 0,2 0 1 0 0,-1 0-1 0 0,1-1 0 0 0,6 10 0 0 0,-1-3-550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3.812"/>
    </inkml:context>
    <inkml:brush xml:id="br0">
      <inkml:brushProperty name="width" value="0.1" units="cm"/>
      <inkml:brushProperty name="height" value="0.1" units="cm"/>
    </inkml:brush>
  </inkml:definitions>
  <inkml:trace contextRef="#ctx0" brushRef="#br0">28 128 6753 0 0,'0'0'6'0'0,"0"-1"0"0"0,0 1 0 0 0,-1-1 1 0 0,1 1-1 0 0,0 0 0 0 0,-1-1 1 0 0,1 1-1 0 0,0-1 0 0 0,-1 1 0 0 0,1 0 1 0 0,0-1-1 0 0,-1 1 0 0 0,1 0 0 0 0,-1-1 1 0 0,1 1-1 0 0,-1 0 0 0 0,1 0 1 0 0,-1 0-1 0 0,1-1 0 0 0,0 1 0 0 0,-1 0 1 0 0,1 0-1 0 0,-1 0 0 0 0,0 0 0 0 0,1 0 1 0 0,-1 0-1 0 0,1 0 0 0 0,-1 0 1 0 0,1 0-1 0 0,-1 0 0 0 0,1 0 0 0 0,-1 0 1 0 0,1 0-1 0 0,-1 0 0 0 0,1 1 1 0 0,-1-1-1 0 0,1 0 0 0 0,0 0 0 0 0,-1 0 1 0 0,1 1-1 0 0,-1-1 0 0 0,1 0 0 0 0,-1 1 1 0 0,1-1-1 0 0,-1 1 0 0 0,0 0-1 0 0,0 1-1 0 0,0-1 1 0 0,1 0-1 0 0,-1 1 1 0 0,0-1-1 0 0,1 1 1 0 0,-1-1-1 0 0,1 1 1 0 0,-1-1-1 0 0,1 1 1 0 0,0-1-1 0 0,-1 3 1 0 0,1 8 14 0 0,0 0 1 0 0,4 24-1 0 0,-2-31 24 0 0,-1-1-1 0 0,0 1 0 0 0,1-1 0 0 0,0 1 1 0 0,0-1-1 0 0,1 0 0 0 0,-1 0 1 0 0,1 0-1 0 0,-1 0 0 0 0,7 6 0 0 0,-3-4-17 0 0,1 0 0 0 0,-1-1 0 0 0,1 1 0 0 0,0-1 0 0 0,1-1 0 0 0,-1 0 0 0 0,1 0-1 0 0,0 0 1 0 0,0-1 0 0 0,0 0 0 0 0,0 0 0 0 0,1-1 0 0 0,10 1 0 0 0,-15-2-16 0 0,0 0 1 0 0,0-1-1 0 0,0 0 1 0 0,0 0-1 0 0,0 0 1 0 0,0-1-1 0 0,0 1 1 0 0,0-1-1 0 0,0 0 1 0 0,0 0-1 0 0,-1 0 1 0 0,1-1-1 0 0,0 1 1 0 0,0-1-1 0 0,-1 0 1 0 0,1 0-1 0 0,-1 0 1 0 0,0 0-1 0 0,1-1 1 0 0,-1 1-1 0 0,0-1 1 0 0,0 0-1 0 0,-1 0 1 0 0,1 0-1 0 0,-1 0 1 0 0,1-1-1 0 0,-1 1 1 0 0,0-1-1 0 0,0 1 1 0 0,1-6-1 0 0,-1 2-11 0 0,0 0 1 0 0,0 0-1 0 0,-1 0 0 0 0,0 0 0 0 0,-1 0 1 0 0,0 0-1 0 0,0 0 0 0 0,0 0 1 0 0,-1 0-1 0 0,0 0 0 0 0,0 0 0 0 0,-1 0 1 0 0,-3-10-1 0 0,-3-4-3 0 0,0 1 0 0 0,-1 0 1 0 0,-13-19-1 0 0,20 35 11 0 0,-1-2 1 0 0,0 1-1 0 0,0 0 1 0 0,-1-1-1 0 0,1 2 1 0 0,-1-1-1 0 0,0 0 1 0 0,-6-4-1 0 0,16 33-13 0 0,9-4 15 0 0,-13-15-8 0 0,1-1 0 0 0,0 0 0 0 0,0 0-1 0 0,1 0 1 0 0,-1 0 0 0 0,1-1 0 0 0,-1 1-1 0 0,9 5 1 0 0,-4-5 4 0 0,1 0-1 0 0,-1-1 0 0 0,0 0 1 0 0,1 0-1 0 0,0-1 1 0 0,0 0-1 0 0,-1 0 0 0 0,1-1 1 0 0,0 0-1 0 0,13-1 1 0 0,-7 0 2 0 0,0-1 0 0 0,0 0 0 0 0,0-2 0 0 0,0 0 0 0 0,20-6 0 0 0,-30 7 17 0 0,-1 0 0 0 0,0 0 0 0 0,0 0 1 0 0,0 0-1 0 0,0-1 0 0 0,6-4 0 0 0,-9 5 12 0 0,1 1 1 0 0,-1 0-1 0 0,1-1 0 0 0,-1 0 1 0 0,0 1-1 0 0,0-1 0 0 0,0 1 1 0 0,1-1-1 0 0,-2 0 0 0 0,1 0 1 0 0,0 0-1 0 0,0 0 0 0 0,-1 0 1 0 0,1 1-1 0 0,-1-1 0 0 0,1 0 1 0 0,-1-3-1 0 0,-1 8-8 0 0,-1 2-46 0 0,0 0 1 0 0,1 1 0 0 0,-1-1-1 0 0,0 10 1 0 0,2 4 52 0 0,0 1 1 0 0,2-1-1 0 0,1 0 1 0 0,0 0 0 0 0,9 29-1 0 0,-10-42-27 0 0,0 0 0 0 0,0 0-1 0 0,1 0 1 0 0,0 0 0 0 0,0 0 0 0 0,1-1-1 0 0,0 1 1 0 0,0-1 0 0 0,0 0-1 0 0,0 0 1 0 0,1 0 0 0 0,0-1 0 0 0,0 0-1 0 0,0 1 1 0 0,0-2 0 0 0,1 1 0 0 0,-1-1-1 0 0,1 0 1 0 0,0 0 0 0 0,7 2 0 0 0,-10-4-17 0 0,0 0 0 0 0,1-1 0 0 0,-1 0 0 0 0,1 1 0 0 0,0-1 1 0 0,-1-1-1 0 0,1 1 0 0 0,-1 0 0 0 0,1-1 0 0 0,-1 0 0 0 0,0 0 0 0 0,1 0 1 0 0,-1 0-1 0 0,0 0 0 0 0,0-1 0 0 0,1 1 0 0 0,-1-1 0 0 0,0 0 1 0 0,0 0-1 0 0,-1 0 0 0 0,1 0 0 0 0,0-1 0 0 0,-1 1 0 0 0,4-4 1 0 0,1-3-62 0 0,1-1 1 0 0,-1 1 0 0 0,0-1 0 0 0,-1-1 0 0 0,9-20 0 0 0,-5 0-51 0 0,11-62 0 0 0,-20 87-60 0 0,-4 55 90 0 0,1-40 60 0 0,1-1-1 0 0,0 1 1 0 0,1-1 0 0 0,0 1-1 0 0,0 0 1 0 0,1-1-1 0 0,0 1 1 0 0,0 0-1 0 0,1-1 1 0 0,0 1 0 0 0,1-1-1 0 0,4 11 1 0 0,7 5-847 0 0,-6-16 198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4.280"/>
    </inkml:context>
    <inkml:brush xml:id="br0">
      <inkml:brushProperty name="width" value="0.1" units="cm"/>
      <inkml:brushProperty name="height" value="0.1" units="cm"/>
    </inkml:brush>
  </inkml:definitions>
  <inkml:trace contextRef="#ctx0" brushRef="#br0">230 617 5817 0 0,'-4'-48'167'0'0,"4"33"-7"0"0,-1 0 0 0 0,-1 0 0 0 0,-6-25 0 0 0,6 36-110 0 0,1-1 1 0 0,-1 1-1 0 0,0-1 1 0 0,0 1-1 0 0,-1 0 1 0 0,1 0-1 0 0,-1 0 1 0 0,0 0-1 0 0,0 0 1 0 0,0 1-1 0 0,0-1 0 0 0,-1 1 1 0 0,0 0-1 0 0,1 0 1 0 0,-9-5-1 0 0,9 7-6 0 0,0-1-1 0 0,0 0 0 0 0,0 0 1 0 0,0 1-1 0 0,0 0 1 0 0,0 0-1 0 0,0 0 0 0 0,-1 0 1 0 0,1 0-1 0 0,0 0 0 0 0,-1 1 1 0 0,1 0-1 0 0,-1 0 1 0 0,1 0-1 0 0,0 0 0 0 0,-1 0 1 0 0,1 0-1 0 0,-1 1 0 0 0,1 0 1 0 0,0 0-1 0 0,-1 0 1 0 0,1 0-1 0 0,0 0 0 0 0,0 1 1 0 0,0-1-1 0 0,0 1 0 0 0,0 0 1 0 0,0 0-1 0 0,1 0 1 0 0,-1 0-1 0 0,1 1 0 0 0,-1-1 1 0 0,1 1-1 0 0,0-1 0 0 0,-3 4 1 0 0,-1 3 11 0 0,0 0 1 0 0,0 0 0 0 0,1 1-1 0 0,0 0 1 0 0,0 0 0 0 0,1 1-1 0 0,1-1 1 0 0,-4 17 0 0 0,5-20-48 0 0,1 1 1 0 0,1-1-1 0 0,-1 1 0 0 0,1-1 1 0 0,0 1-1 0 0,1-1 1 0 0,0 1-1 0 0,0-1 0 0 0,1 0 1 0 0,0 1-1 0 0,0-1 1 0 0,0 0-1 0 0,7 11 1 0 0,-8-16-10 0 0,0 0 1 0 0,0 0 0 0 0,0 0 0 0 0,1 0 0 0 0,-1 0 0 0 0,1 0 0 0 0,-1-1-1 0 0,1 1 1 0 0,0-1 0 0 0,0 1 0 0 0,0-1 0 0 0,0 1 0 0 0,0-1 0 0 0,0 0-1 0 0,0 0 1 0 0,0 0 0 0 0,0 0 0 0 0,0-1 0 0 0,1 1 0 0 0,-1-1 0 0 0,0 1-1 0 0,1-1 1 0 0,-1 0 0 0 0,0 1 0 0 0,1-1 0 0 0,-1 0 0 0 0,0-1 0 0 0,0 1 0 0 0,1 0-1 0 0,-1-1 1 0 0,0 1 0 0 0,1-1 0 0 0,-1 0 0 0 0,0 0 0 0 0,0 0 0 0 0,0 0-1 0 0,0 0 1 0 0,0 0 0 0 0,0 0 0 0 0,0-1 0 0 0,0 1 0 0 0,2-4 0 0 0,10-7-182 0 0,0-2 0 0 0,-1 1 0 0 0,-1-2 1 0 0,0 0-1 0 0,-1 0 0 0 0,-1-1 1 0 0,10-18-1 0 0,-1-11 96 0 0,-2-2 0 0 0,-1 1 0 0 0,-3-2 0 0 0,-2 0 0 0 0,-1 0 0 0 0,-3-1 0 0 0,1-67 0 0 0,-8 30 532 0 0,-1 82-344 0 0,0 5-42 0 0,-4 9-24 0 0,-3 17-27 0 0,-6 29 321 0 0,2 1 0 0 0,3 0 1 0 0,-2 74-1 0 0,10 176 1412 0 0,1-291-1673 0 0,12 157 409 0 0,-4-75-1039 0 0,-1-43-965 0 0,-7-30 387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0.709"/>
    </inkml:context>
    <inkml:brush xml:id="br0">
      <inkml:brushProperty name="width" value="0.1" units="cm"/>
      <inkml:brushProperty name="height" value="0.1" units="cm"/>
    </inkml:brush>
  </inkml:definitions>
  <inkml:trace contextRef="#ctx0" brushRef="#br0">61 0 5481 0 0,'0'0'112'0'0,"-5"6"19"0"0,-14 15-14 0 0,15-15 1161 0 0,3-2-1096 0 0,1 3 113 0 0,0 1 1 0 0,0-1 0 0 0,0 1 0 0 0,4 11-1 0 0,-3-13 28 0 0,8 140-185 0 0,-3-73-134 0 0,-6-58-15 0 0,0 0 1 0 0,-1 0 0 0 0,0 0 0 0 0,-1 0 0 0 0,-7 24-1 0 0,-1 5-162 0 0,-12 84-1444 0 0,15-101 814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09.993"/>
    </inkml:context>
    <inkml:brush xml:id="br0">
      <inkml:brushProperty name="width" value="0.1" units="cm"/>
      <inkml:brushProperty name="height" value="0.1" units="cm"/>
    </inkml:brush>
  </inkml:definitions>
  <inkml:trace contextRef="#ctx0" brushRef="#br0">151 37 5268 0 0,'1'-1'33'0'0,"0"1"-1"0"0,0-1 0 0 0,0 1 0 0 0,0-1 0 0 0,0 1 0 0 0,0-1 0 0 0,0 0 0 0 0,0 0 0 0 0,0 1 0 0 0,-1-1 0 0 0,1 0 0 0 0,0 0 1 0 0,-1 0-1 0 0,1 0 0 0 0,0 1 0 0 0,-1-1 0 0 0,1 0 0 0 0,-1 0 0 0 0,0 0 0 0 0,1 0 0 0 0,-1-1 0 0 0,0 1 0 0 0,1 0 0 0 0,-1-2 1 0 0,0 3 0 0 0,0-1 0 0 0,0 0 0 0 0,0 1 0 0 0,0-1 1 0 0,-1 1-1 0 0,1-1 0 0 0,0 0 0 0 0,0 1 1 0 0,0-1-1 0 0,-1 1 0 0 0,1-1 0 0 0,0 1 1 0 0,-1-1-1 0 0,1 1 0 0 0,0-1 0 0 0,-1 1 1 0 0,1-1-1 0 0,-1 1 0 0 0,1 0 0 0 0,0-1 0 0 0,-1 1 1 0 0,1 0-1 0 0,-1-1 0 0 0,0 1 0 0 0,1 0 1 0 0,-1 0-1 0 0,1-1 0 0 0,-1 1 0 0 0,1 0 1 0 0,-1 0-1 0 0,1 0 0 0 0,-1 0 0 0 0,0 0 0 0 0,1 0 1 0 0,-1 0-1 0 0,1 0 0 0 0,-1 0 0 0 0,0 0 1 0 0,1 0-1 0 0,-1 0 0 0 0,1 0 0 0 0,-1 0 1 0 0,0 0-1 0 0,0 1 0 0 0,2 0 91 0 0,-1 0 0 0 0,1-1 0 0 0,-1 1 0 0 0,0 0-1 0 0,1 0 1 0 0,-1 0 0 0 0,0 0 0 0 0,0 0 0 0 0,1 0 0 0 0,-1 0 0 0 0,0-1 0 0 0,0 1 0 0 0,0 0-1 0 0,0 0 1 0 0,0 0 0 0 0,0 0 0 0 0,-1 0 0 0 0,1 0 0 0 0,-1 2 0 0 0,1 1-48 0 0,-2 62 720 0 0,-13 83-1 0 0,-23 65 129 0 0,34-194-862 0 0,-44 168 82 0 0,15-66-142 0 0,25-85-416 0 0,7-34 167 0 0,1 0-1 0 0,0 0 0 0 0,-1 0 1 0 0,1 0-1 0 0,0-1 1 0 0,0 1-1 0 0,1 0 1 0 0,-1 0-1 0 0,2 5 1 0 0,0-2-878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0.381"/>
    </inkml:context>
    <inkml:brush xml:id="br0">
      <inkml:brushProperty name="width" value="0.1" units="cm"/>
      <inkml:brushProperty name="height" value="0.1" units="cm"/>
    </inkml:brush>
  </inkml:definitions>
  <inkml:trace contextRef="#ctx0" brushRef="#br0">57 0 4312 0 0,'-12'57'2051'0'0,"11"-55"-1281"0"0,-5 58 1979 0 0,5-52-2029 0 0,-3 18-596 0 0,-18 133 90 0 0,16-102-180 0 0,2 0 0 0 0,3 0 0 0 0,11 100 0 0 0,-5-89-1796 0 0,-4-64 795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1.772"/>
    </inkml:context>
    <inkml:brush xml:id="br0">
      <inkml:brushProperty name="width" value="0.1" units="cm"/>
      <inkml:brushProperty name="height" value="0.1" units="cm"/>
    </inkml:brush>
  </inkml:definitions>
  <inkml:trace contextRef="#ctx0" brushRef="#br0">150 73 4728 0 0,'3'1'301'0'0,"-5"0"-222"0"0,0 0 0 0 0,0 1 0 0 0,0-1 0 0 0,0 1 1 0 0,0-1-1 0 0,1 1 0 0 0,-1 0 0 0 0,0 0 0 0 0,-1 2 1 0 0,-22 31 327 0 0,-28 51 1 0 0,43-67-317 0 0,1 0 0 0 0,1 1 0 0 0,1-1 1 0 0,-8 38-1 0 0,13-48-99 0 0,1-1 0 0 0,0 0 0 0 0,0 1 0 0 0,1-1 0 0 0,0 1 1 0 0,0-1-1 0 0,1 1 0 0 0,0-1 0 0 0,1 0 0 0 0,2 9 0 0 0,-2-13 13 0 0,-1 0 0 0 0,1 0 0 0 0,0-1 0 0 0,0 1 0 0 0,0-1 0 0 0,1 1 0 0 0,-1-1 0 0 0,1 0 1 0 0,0 0-1 0 0,0 0 0 0 0,0 0 0 0 0,0 0 0 0 0,1-1 0 0 0,-1 1 0 0 0,1-1 0 0 0,-1 0 0 0 0,1 0 0 0 0,0-1 0 0 0,0 1 0 0 0,0-1 0 0 0,0 1 0 0 0,6 0 0 0 0,4 0 2 0 0,0 0-1 0 0,1-1 1 0 0,0 0-1 0 0,-1-1 1 0 0,1-1-1 0 0,-1 0 1 0 0,1-1-1 0 0,-1 0 1 0 0,22-8-1 0 0,-17 4-3 0 0,1-1 1 0 0,-2-1-1 0 0,1-1 0 0 0,-1-1 1 0 0,0 0-1 0 0,19-16 0 0 0,-31 21 1 0 0,0 0 1 0 0,0 0-1 0 0,0-1 0 0 0,-1 0 0 0 0,0 0 0 0 0,0 0 0 0 0,0-1 1 0 0,-1 0-1 0 0,0 1 0 0 0,0-2 0 0 0,-1 1 0 0 0,0 0 0 0 0,0-1 1 0 0,3-12-1 0 0,-5 10-6 0 0,1 0 0 0 0,-2 0 1 0 0,1 0-1 0 0,-1 0 0 0 0,-1 0 1 0 0,0 1-1 0 0,0-1 0 0 0,-1 0 1 0 0,0 0-1 0 0,-7-16 0 0 0,4 13-5 0 0,-1 0 0 0 0,0 1-1 0 0,-1 0 1 0 0,0 0 0 0 0,0 1 0 0 0,-2 0-1 0 0,1 0 1 0 0,-1 1 0 0 0,-1 0-1 0 0,0 1 1 0 0,0 0 0 0 0,-1 0-1 0 0,0 1 1 0 0,0 1 0 0 0,-1 0 0 0 0,0 0-1 0 0,-16-5 1 0 0,23 10 1 0 0,-1 0 1 0 0,1 1-1 0 0,-1 0 0 0 0,0 0 1 0 0,1 1-1 0 0,-1-1 0 0 0,0 1 0 0 0,1 0 1 0 0,-9 2-1 0 0,13-2-12 0 0,0 0 1 0 0,-1 0-1 0 0,1 1 0 0 0,0-1 1 0 0,0 0-1 0 0,0 1 0 0 0,-1-1 0 0 0,1 1 1 0 0,0-1-1 0 0,0 1 0 0 0,0 0 1 0 0,0-1-1 0 0,0 1 0 0 0,0 0 0 0 0,0 0 1 0 0,0 0-1 0 0,0 0 0 0 0,1 0 1 0 0,-1 0-1 0 0,0 0 0 0 0,0 0 0 0 0,1 0 1 0 0,-1 0-1 0 0,1 0 0 0 0,-1 1 1 0 0,1-1-1 0 0,-1 0 0 0 0,1 0 0 0 0,0 0 1 0 0,0 1-1 0 0,-1-1 0 0 0,1 0 0 0 0,0 1 1 0 0,0-1-1 0 0,0 0 0 0 0,1 0 1 0 0,-1 1-1 0 0,0-1 0 0 0,0 0 0 0 0,1 0 1 0 0,-1 1-1 0 0,0-1 0 0 0,1 0 1 0 0,0 1-1 0 0,0 8-349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2.224"/>
    </inkml:context>
    <inkml:brush xml:id="br0">
      <inkml:brushProperty name="width" value="0.1" units="cm"/>
      <inkml:brushProperty name="height" value="0.1" units="cm"/>
    </inkml:brush>
  </inkml:definitions>
  <inkml:trace contextRef="#ctx0" brushRef="#br0">44 447 5541 0 0,'2'-34'109'0'0,"-21"64"306"0"0,14-17-394 0 0,0-1 0 0 0,2 1 0 0 0,0 0 0 0 0,0 0 0 0 0,1 0 0 0 0,1 1 0 0 0,0-1 0 0 0,1 0 0 0 0,0 1 0 0 0,1-1 0 0 0,0 0 0 0 0,5 16 0 0 0,39 121 93 0 0,-43-140-96 0 0,1 0 0 0 0,-2 0 0 0 0,1 14 0 0 0,-44-502 403 0 0,20 209-173 0 0,22 261-224 0 0,-1 1 33 0 0,1-1-1 0 0,1 0 0 0 0,-1 1 0 0 0,1 0 1 0 0,3-10-1 0 0,-4 16-47 0 0,0 0 1 0 0,1-1 0 0 0,-1 1 0 0 0,1 0-1 0 0,0 0 1 0 0,-1 0 0 0 0,1 0 0 0 0,0-1-1 0 0,0 1 1 0 0,-1 0 0 0 0,1 0-1 0 0,0 0 1 0 0,0 0 0 0 0,0 1 0 0 0,0-1-1 0 0,0 0 1 0 0,1 0 0 0 0,-1 1-1 0 0,0-1 1 0 0,0 0 0 0 0,0 1 0 0 0,1-1-1 0 0,-1 1 1 0 0,0 0 0 0 0,0-1 0 0 0,1 1-1 0 0,-1 0 1 0 0,0 0 0 0 0,1 0-1 0 0,-1 0 1 0 0,0 0 0 0 0,1 0 0 0 0,-1 0-1 0 0,0 0 1 0 0,2 1 0 0 0,8 2-10 0 0,-1 0 1 0 0,-1 0 0 0 0,1 1 0 0 0,0 0 0 0 0,-1 1-1 0 0,0 0 1 0 0,14 11 0 0 0,-8-5 2 0 0,0 1 0 0 0,-1 0 0 0 0,18 21 0 0 0,-23-22 2 0 0,0 2 0 0 0,-1-1 1 0 0,0 1-1 0 0,-1 0 1 0 0,0 1-1 0 0,-1-1 0 0 0,-1 1 1 0 0,0 1-1 0 0,-1-1 0 0 0,-1 1 1 0 0,4 28-1 0 0,-5-19-107 0 0,-2-1-1 0 0,0 1 1 0 0,-1-1-1 0 0,-2 1 1 0 0,0-1-1 0 0,-13 44 1 0 0,2-32-427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6.321"/>
    </inkml:context>
    <inkml:brush xml:id="br0">
      <inkml:brushProperty name="width" value="0.1" units="cm"/>
      <inkml:brushProperty name="height" value="0.1" units="cm"/>
    </inkml:brush>
  </inkml:definitions>
  <inkml:trace contextRef="#ctx0" brushRef="#br0">1 10 6785 0 0,'9'-9'85'0'0,"-8"20"15"0"0,-1 10-135 0 0,6 16 70 0 0,2 1 0 0 0,1-2 0 0 0,2 1 0 0 0,18 38 0 0 0,-27-69-35 0 0,17 42-236 0 0,2-1 1 0 0,39 64-1 0 0,-55-101-190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6.798"/>
    </inkml:context>
    <inkml:brush xml:id="br0">
      <inkml:brushProperty name="width" value="0.1" units="cm"/>
      <inkml:brushProperty name="height" value="0.1" units="cm"/>
    </inkml:brush>
  </inkml:definitions>
  <inkml:trace contextRef="#ctx0" brushRef="#br0">2 882 4548 0 0,'-2'-89'109'0'0,"5"0"-1"0"0,15-98 0 0 0,-10 142 50 0 0,1 0 0 0 0,2 1 0 0 0,2 0 0 0 0,2 0 0 0 0,41-79 0 0 0,-49 111-95 0 0,0 0 0 0 0,1 1 1 0 0,0 0-1 0 0,1 0 0 0 0,1 0 0 0 0,0 1 0 0 0,0 1 0 0 0,1 0 0 0 0,0 0 1 0 0,0 1-1 0 0,1 1 0 0 0,0 0 0 0 0,0 0 0 0 0,1 1 0 0 0,0 1 0 0 0,18-6 1 0 0,-13 7-32 0 0,1 0 0 0 0,0 1 0 0 0,0 1 0 0 0,0 0 0 0 0,0 2 0 0 0,0 0 0 0 0,0 1 0 0 0,0 1 0 0 0,0 1 0 0 0,0 1 0 0 0,26 8 0 0 0,-33-8-48 0 0,0 1-1 0 0,-1 0 0 0 0,1 1 0 0 0,-1 0 1 0 0,-1 0-1 0 0,1 1 0 0 0,-1 1 1 0 0,0-1-1 0 0,15 17 0 0 0,-14-11 15 0 0,0 0 1 0 0,-1 1-1 0 0,0 1 0 0 0,-1 0 0 0 0,-1 0 1 0 0,9 21-1 0 0,-2 9 17 0 0,-1 0 0 0 0,-3 1 1 0 0,-1 1-1 0 0,4 58 0 0 0,-11-46-6 0 0,-2 1 0 0 0,-3-1 0 0 0,-2 1 0 0 0,-23 110 0 0 0,18-129-5 0 0,-1-1 0 0 0,-1 0-1 0 0,-3 0 1 0 0,-34 70 0 0 0,36-89-9 0 0,0-1 0 0 0,-2 0 1 0 0,0-1-1 0 0,-1 0 1 0 0,-1-1-1 0 0,0-1 0 0 0,-2-1 1 0 0,0 0-1 0 0,-40 26 0 0 0,8-13-51 0 0,-1-3 0 0 0,-2-2-1 0 0,-96 30 1 0 0,137-50 24 0 0,5-1 31 0 0,0-1 0 0 0,0 0-1 0 0,0 0 1 0 0,-11 0 0 0 0,18-3 9 0 0,0 0 0 0 0,0 0-1 0 0,0 0 1 0 0,1 0 0 0 0,-1 0 0 0 0,0 0 0 0 0,1 0 0 0 0,-1 0-1 0 0,1 0 1 0 0,-1 0 0 0 0,1 1 0 0 0,-1-1 0 0 0,1 0-1 0 0,0-1 1 0 0,10-10 7 0 0,1 1 0 0 0,0 0 0 0 0,0 1 0 0 0,1 0 0 0 0,0 1 0 0 0,16-8 0 0 0,-24 14-10 0 0,0 1-1 0 0,0 0 0 0 0,0 0 0 0 0,1 1 0 0 0,-1-1 0 0 0,1 1 0 0 0,-1 0 0 0 0,1 1 0 0 0,-1-1 0 0 0,1 1 1 0 0,-1 0-1 0 0,1 1 0 0 0,-1-1 0 0 0,1 1 0 0 0,-1 0 0 0 0,1 1 0 0 0,-1-1 0 0 0,0 1 0 0 0,0 0 0 0 0,0 0 1 0 0,6 4-1 0 0,0 1 13 0 0,-1 0 0 0 0,1 1 0 0 0,-2 0 0 0 0,1 1 0 0 0,-1 0 0 0 0,-1 0 0 0 0,1 1 0 0 0,-2 1 0 0 0,12 18 1 0 0,3 11 226 0 0,23 59 1 0 0,-30-65-135 0 0,143 263 108 0 0,-148-280-285 0 0,-5-7-66 0 0,0-1 0 0 0,1 0 0 0 0,0 0 0 0 0,0 0 0 0 0,1-1 0 0 0,0 0 0 0 0,1 0 0 0 0,11 8 0 0 0,-1-2-473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0.117"/>
    </inkml:context>
    <inkml:brush xml:id="br0">
      <inkml:brushProperty name="width" value="0.1" units="cm"/>
      <inkml:brushProperty name="height" value="0.1" units="cm"/>
    </inkml:brush>
  </inkml:definitions>
  <inkml:trace contextRef="#ctx0" brushRef="#br0">35 42 4016 0 0,'-1'-1'15'0'0,"1"0"0"0"0,-1 0 0 0 0,1 0 0 0 0,-1 0 0 0 0,1 0-1 0 0,0 0 1 0 0,-1 0 0 0 0,1 0 0 0 0,0 0 0 0 0,0 0 0 0 0,0 0-1 0 0,0 0 1 0 0,0 0 0 0 0,0 0 0 0 0,0-2 0 0 0,0 1 33 0 0,1 1 1 0 0,-1 0-1 0 0,0-1 0 0 0,0 1 1 0 0,0 0-1 0 0,0-1 1 0 0,-1 1-1 0 0,1 0 1 0 0,0-1-1 0 0,-1 1 1 0 0,1 0-1 0 0,0 0 0 0 0,-1-1 1 0 0,0 1-1 0 0,1 0 1 0 0,-2-2-1 0 0,0 11 247 0 0,0 0 1 0 0,1 0-1 0 0,0 0 0 0 0,0 9 0 0 0,-8 83 415 0 0,4-66-553 0 0,2 0 0 0 0,1 0 0 0 0,2 0 0 0 0,6 45 1 0 0,40 155-1603 0 0,-40-206 770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7.156"/>
    </inkml:context>
    <inkml:brush xml:id="br0">
      <inkml:brushProperty name="width" value="0.1" units="cm"/>
      <inkml:brushProperty name="height" value="0.1" units="cm"/>
    </inkml:brush>
  </inkml:definitions>
  <inkml:trace contextRef="#ctx0" brushRef="#br0">24 15 6973 0 0,'0'0'-2'0'0,"-1"-1"1"0"0,1 1 0 0 0,-1 0 0 0 0,1 0-1 0 0,-1 0 1 0 0,1-1 0 0 0,0 1 0 0 0,-1 0-1 0 0,1 0 1 0 0,0-1 0 0 0,-1 1-1 0 0,1 0 1 0 0,0-1 0 0 0,-1 1 0 0 0,1 0-1 0 0,0-1 1 0 0,0 1 0 0 0,-1-1 0 0 0,1 1-1 0 0,0 0 1 0 0,0-1 0 0 0,0 1 0 0 0,0-1-1 0 0,-1 1 1 0 0,1-1 0 0 0,0 1 0 0 0,0 0-1 0 0,0-1 1 0 0,0 1 0 0 0,0-1 0 0 0,0 1-1 0 0,0-1 1 0 0,0 1 0 0 0,0-1-1 0 0,1 0 1 0 0,-1 0 142 0 0,-6 10 8 0 0,5-5-133 0 0,-1 0 0 0 0,0 0 0 0 0,1 1 0 0 0,0-1 0 0 0,0 0 0 0 0,0 0 0 0 0,1 1 0 0 0,-1-1 0 0 0,1 0 0 0 0,0 1 0 0 0,0-1 0 0 0,0 0 0 0 0,1 1 0 0 0,0-1 0 0 0,0 0 0 0 0,0 0 0 0 0,0 1 0 0 0,3 4 1 0 0,1 6 85 0 0,2 0 0 0 0,0 0 0 0 0,15 23 0 0 0,95 119 644 0 0,-113-150-700 0 0,-3-6-104 0 0,-1 0 0 0 0,1 1 0 0 0,0-1 0 0 0,0 0-1 0 0,0 0 1 0 0,0 1 0 0 0,0-1 0 0 0,0 0 0 0 0,0 0 0 0 0,1 0-1 0 0,1 1 1 0 0,-2-2 12 0 0,0 0 0 0 0,0 0-1 0 0,0 0 1 0 0,0 0 0 0 0,0-1 0 0 0,0 1-1 0 0,0 0 1 0 0,-1-1 0 0 0,1 1-1 0 0,0-1 1 0 0,0 1 0 0 0,0-1 0 0 0,-1 1-1 0 0,1-1 1 0 0,0 1 0 0 0,0-1 0 0 0,-1 0-1 0 0,1 1 1 0 0,-1-1 0 0 0,1 0-1 0 0,-1 0 1 0 0,1 0 0 0 0,-1 1 0 0 0,1-2-1 0 0,13-20-967 0 0,-7 9 457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7.513"/>
    </inkml:context>
    <inkml:brush xml:id="br0">
      <inkml:brushProperty name="width" value="0.1" units="cm"/>
      <inkml:brushProperty name="height" value="0.1" units="cm"/>
    </inkml:brush>
  </inkml:definitions>
  <inkml:trace contextRef="#ctx0" brushRef="#br0">143 223 4936 0 0,'8'-4'43'0'0,"-1"0"1"0"0,1-1-1 0 0,-1 0 0 0 0,0 0 0 0 0,0-1 0 0 0,-1 0 0 0 0,0 0 0 0 0,0-1 0 0 0,0 1 0 0 0,-1-1 0 0 0,5-8 0 0 0,-8 12-12 0 0,0-1-1 0 0,0 1 1 0 0,0 0 0 0 0,-1-1-1 0 0,1 0 1 0 0,-1 1 0 0 0,0-1-1 0 0,0 0 1 0 0,0 1 0 0 0,-1-1-1 0 0,1 0 1 0 0,-1 0 0 0 0,0 0-1 0 0,0 0 1 0 0,0 1 0 0 0,0-1-1 0 0,-1 0 1 0 0,0 0 0 0 0,0 0-1 0 0,0 1 1 0 0,0-1 0 0 0,0 0 0 0 0,-1 1-1 0 0,1-1 1 0 0,-1 1 0 0 0,-5-7-1 0 0,4 6-23 0 0,-1 1 1 0 0,0-1-1 0 0,0 1 0 0 0,-1-1 0 0 0,1 1 1 0 0,-1 0-1 0 0,1 1 0 0 0,-1-1 0 0 0,0 1 0 0 0,0 0 1 0 0,0 0-1 0 0,0 0 0 0 0,-1 1 0 0 0,1 0 0 0 0,0 0 1 0 0,-1 0-1 0 0,1 1 0 0 0,0 0 0 0 0,-1 0 0 0 0,1 0 1 0 0,-1 0-1 0 0,1 1 0 0 0,-8 2 0 0 0,8-2 39 0 0,-1 0 0 0 0,1 1 0 0 0,0-1 0 0 0,0 1 0 0 0,0 1 0 0 0,0-1 0 0 0,0 0 0 0 0,0 1 0 0 0,1 0 0 0 0,-1 0 0 0 0,1 1 0 0 0,0-1 0 0 0,0 1 0 0 0,0 0 0 0 0,1 0 0 0 0,-1 0 0 0 0,1 1 0 0 0,0-1 0 0 0,0 1-1 0 0,0 0 1 0 0,1 0 0 0 0,-4 9 0 0 0,6-12-27 0 0,-1 1 0 0 0,1-1 0 0 0,0 1 0 0 0,0 0 0 0 0,1 0 0 0 0,-1-1-1 0 0,1 1 1 0 0,-1-1 0 0 0,1 1 0 0 0,0 0 0 0 0,-1-1 0 0 0,2 1 0 0 0,-1-1 0 0 0,0 0-1 0 0,0 1 1 0 0,1-1 0 0 0,-1 0 0 0 0,4 4 0 0 0,5 5 54 0 0,0 0 0 0 0,15 12 0 0 0,-13-12-67 0 0,11 8 12 0 0,1-1 0 0 0,33 21 1 0 0,-33-25-23 0 0,-1 1 1 0 0,38 34 0 0 0,-60-48 4 0 0,1 0 0 0 0,-1 0 1 0 0,0 1-1 0 0,0-1 0 0 0,0 0 0 0 0,0 0 0 0 0,0 0 1 0 0,0 1-1 0 0,0-1 0 0 0,-1 0 0 0 0,1 1 0 0 0,0-1 1 0 0,-1 1-1 0 0,1-1 0 0 0,-1 1 0 0 0,1-1 0 0 0,-1 1 1 0 0,0 0-1 0 0,0-1 0 0 0,1 1 0 0 0,-1-1 0 0 0,0 1 1 0 0,-1-1-1 0 0,1 1 0 0 0,0 0 0 0 0,0-1 0 0 0,-1 1 0 0 0,1-1 1 0 0,-1 1-1 0 0,1-1 0 0 0,-1 1 0 0 0,-1 1 0 0 0,1-1 1 0 0,-1 0-1 0 0,0 0 1 0 0,1-1-1 0 0,-1 1 0 0 0,0-1 1 0 0,0 1-1 0 0,0-1 0 0 0,-1 0 1 0 0,1 1-1 0 0,0-1 0 0 0,0 0 1 0 0,-1-1-1 0 0,1 1 1 0 0,-1 0-1 0 0,1-1 0 0 0,0 1 1 0 0,-1-1-1 0 0,1 0 0 0 0,-5 0 1 0 0,0 0-60 0 0,-1 0 1 0 0,1-1-1 0 0,-1 0 0 0 0,1-1 1 0 0,0 1-1 0 0,-1-1 0 0 0,1-1 1 0 0,0 0-1 0 0,0 0 1 0 0,1 0-1 0 0,-1-1 0 0 0,1 1 1 0 0,-10-9-1 0 0,15 12 36 0 0,0-1 0 0 0,0 0 0 0 0,0 0 0 0 0,0 0 0 0 0,0-1 0 0 0,0 1 0 0 0,1 0 0 0 0,-1 0 0 0 0,0 0 0 0 0,1-1 1 0 0,-1 1-1 0 0,1 0 0 0 0,-1-1 0 0 0,1 1 0 0 0,0 0 0 0 0,0-1 0 0 0,-1 1 0 0 0,1 0 0 0 0,0-1 0 0 0,0 1 0 0 0,0-1 0 0 0,0 1 0 0 0,1 0 0 0 0,-1-1 0 0 0,0 1 0 0 0,0-1 0 0 0,2-1 0 0 0,0-3-123 0 0,0 1 0 0 0,1-1-1 0 0,-1 1 1 0 0,7-9 0 0 0,-3-2-309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4:17.916"/>
    </inkml:context>
    <inkml:brush xml:id="br0">
      <inkml:brushProperty name="width" value="0.1" units="cm"/>
      <inkml:brushProperty name="height" value="0.1" units="cm"/>
    </inkml:brush>
  </inkml:definitions>
  <inkml:trace contextRef="#ctx0" brushRef="#br0">144 249 5973 0 0,'-2'1'47'0'0,"0"-1"1"0"0,1 1 0 0 0,-1 0 0 0 0,0 0 0 0 0,1-1 0 0 0,-1 1 0 0 0,1 0 0 0 0,-1 0 0 0 0,1 1 0 0 0,0-1 0 0 0,-1 0 0 0 0,0 2 0 0 0,1-3-19 0 0,0 1 1 0 0,1-1 0 0 0,-1 1-1 0 0,1-1 1 0 0,-1 1-1 0 0,0-1 1 0 0,1 1 0 0 0,-1 0-1 0 0,1-1 1 0 0,0 1-1 0 0,-1 0 1 0 0,1 0 0 0 0,0-1-1 0 0,-1 1 1 0 0,1 0-1 0 0,0 0 1 0 0,0-1 0 0 0,0 1-1 0 0,-1 0 1 0 0,1 0 0 0 0,0 0-1 0 0,0-1 1 0 0,0 1-1 0 0,0 0 1 0 0,0 0 0 0 0,1 0-1 0 0,-1-1 1 0 0,0 1-1 0 0,1 1 1 0 0,3-1 113 0 0,0-1 1 0 0,0 0-1 0 0,0 0 1 0 0,0 0-1 0 0,0-1 0 0 0,7-1 1 0 0,-8 1-106 0 0,5 0-7 0 0,0 0 1 0 0,-1-1-1 0 0,1 0 1 0 0,0 0-1 0 0,-1-1 0 0 0,0 0 1 0 0,0 0-1 0 0,0-1 0 0 0,0 0 1 0 0,11-8-1 0 0,-15 9-31 0 0,0 0 0 0 0,0 0 0 0 0,-1 1 0 0 0,1-2 1 0 0,-1 1-1 0 0,0 0 0 0 0,0 0 0 0 0,0-1 0 0 0,0 1 0 0 0,0-1 0 0 0,-1 0 0 0 0,1 1 0 0 0,-1-1 0 0 0,0 0 0 0 0,0 0 0 0 0,-1 0 0 0 0,1 0 0 0 0,-1 0 0 0 0,0 1 1 0 0,0-1-1 0 0,0 0 0 0 0,-1 0 0 0 0,0-4 0 0 0,-1-1-5 0 0,0 0 1 0 0,0 0-1 0 0,-1 1 1 0 0,0-1-1 0 0,-1 1 1 0 0,0 0-1 0 0,0 0 1 0 0,-1 0-1 0 0,0 1 1 0 0,0-1-1 0 0,0 1 1 0 0,-1 0-1 0 0,-1 1 1 0 0,-9-9-1 0 0,11 11 4 0 0,1 1-1 0 0,-1 0 1 0 0,0 0-1 0 0,0 0 1 0 0,-1 1-1 0 0,1-1 1 0 0,0 1-1 0 0,-1 1 1 0 0,1-1-1 0 0,-1 1 1 0 0,0 0-1 0 0,0 0 1 0 0,1 0-1 0 0,-1 1 1 0 0,0 0-1 0 0,0 0 0 0 0,0 1 1 0 0,1 0-1 0 0,-1 0 1 0 0,0 0-1 0 0,1 0 1 0 0,-1 1-1 0 0,-8 3 1 0 0,10-3 18 0 0,1 0-1 0 0,-1 0 1 0 0,0 0 0 0 0,0 0 0 0 0,1 0 0 0 0,-1 1 0 0 0,1 0-1 0 0,0 0 1 0 0,0 0 0 0 0,0 0 0 0 0,0 0 0 0 0,0 0 0 0 0,1 1-1 0 0,-1-1 1 0 0,1 1 0 0 0,0 0 0 0 0,-3 7 0 0 0,3-5 35 0 0,1 0 1 0 0,0 0 0 0 0,0 1-1 0 0,1-1 1 0 0,-1 0-1 0 0,1 0 1 0 0,1 0 0 0 0,-1 1-1 0 0,1-1 1 0 0,0 0 0 0 0,2 7-1 0 0,3 5 155 0 0,0 0 0 0 0,2-1 0 0 0,0 1-1 0 0,1-2 1 0 0,0 1 0 0 0,2-1 0 0 0,12 16 0 0 0,-13-20-44 0 0,1 0 0 0 0,0-1 0 0 0,0 0 0 0 0,1 0-1 0 0,1-1 1 0 0,-1-1 0 0 0,24 13 0 0 0,-27-18-154 0 0,-1 0 0 0 0,1 0-1 0 0,1-1 1 0 0,-1 0 0 0 0,0-1 0 0 0,1 0-1 0 0,-1 0 1 0 0,1-1 0 0 0,0 0-1 0 0,-1-1 1 0 0,1 0 0 0 0,0-1-1 0 0,14-2 1 0 0,-20 2-181 0 0,-1 1-1 0 0,1-1 1 0 0,-1 0-1 0 0,1 0 1 0 0,-1-1 0 0 0,1 1-1 0 0,-1-1 1 0 0,0 0-1 0 0,0 0 1 0 0,0 0-1 0 0,0 0 1 0 0,0 0 0 0 0,0-1-1 0 0,-1 1 1 0 0,4-5-1 0 0,0-4-926 0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5:06:48.504"/>
    </inkml:context>
    <inkml:brush xml:id="br0">
      <inkml:brushProperty name="width" value="0.05292" units="cm"/>
      <inkml:brushProperty name="height" value="0.05292" units="cm"/>
      <inkml:brushProperty name="color" value="#FF0000"/>
    </inkml:brush>
  </inkml:definitions>
  <inkml:trace contextRef="#ctx0" brushRef="#br0">2816 5903 1137 0,'9'0'4'0,"-9"-2"17"0,10 2 12 0,-10-2 8 0,6 2 21 0,-6-1 1 0,2 1 11 0,-1-2-34 0,-7 2 56 16,9 2-46-16,-17-4-4 0,12 4 6 15,-7-2-3-15,7 1 4 0,-4-2 6 0,6 2 49 0,0-1-54 16,-1 0 41-16,15 0 4 0,-14-1-13 0,9 2-3 0,-9-1 3 0,5 2-6 16,-7-2-10-16,4 2-5 0,-4-2-15 0,1 0-11 15,2 1 1-15,-2 1-14 0,-1 0-5 0,2 0-10 0,2-1 0 16,-2-1 8-16,6 0 6 0,2 0 4 0,3 0 1 16,5-1 1-16,4-3-2 0,7 1 1 0,8 1-7 0,2-4-8 15,10 2-3-15,3-3-5 0,3 0-4 0,5 1 1 0,5-1-4 16,1 0-1-16,-1 0 0 0,0-2 3 0,-1 2-2 0,-2-1 3 15,-2 2-3-15,-1-1-2 0,-3 0 5 0,-5 0-1 16,0 0 5-16,-6 2-8 0,-1-1 4 0,-4 2-4 0,-3-1 5 16,-5 1-2-16,-5 1 3 0,-2 0-5 0,-9 0-1 0,0 3-3 0,-5-2-18 15,-2 2-13-15,-7 0-1 0,0 0-11 0,-5 0-21 0,-4 2-14 16,-4 1-20-16,-4 0-13 0,-1 0-9 0,-10 2-15 0,4 2-28 16,-6-3 16-16,0-1-18 0,0 2-27 0</inkml:trace>
  <inkml:trace contextRef="#ctx0" brushRef="#br0" timeOffset="376.93">3012 6043 1174 0,'-5'5'26'0,"-9"-4"24"0,6 4 10 0,-5-3 5 0,-7 3-36 0,12-4 37 0,-9 2-34 0,12-2 38 0,-11 1-61 0,16 0 36 16,-14-1-38-16,17 1 4 0,0 0 54 0,5-1-22 0,5 1 40 16,0 0-30-16,10-2 49 0,1-2-53 0,12-1 37 15,-3-2-8-15,13-1-8 0,2-2-10 0,5 0-3 0,4-2-5 16,5 1-10-16,1-3-5 0,0 1-7 0,4 0-3 15,-4 1-6-15,-1 1-3 0,-4-3 0 0,-2 3-6 0,-7-1-3 16,-2 3 0-16,-7-1 2 0,-7 0 1 0,0 1-2 16,-9 2-2-16,-2-1-4 0,-4 5 5 0,-6-3-4 0,-4 1 1 15,-2 2-2-15,-2 0-4 0,-4 0 1 0,0 1-4 16,-2 0-1-16,-3 0-17 0,-1 1-18 0,-1 0-22 0,-7 0-32 16,3 4-30-16,-5-3-39 0,2-1-15 0,-5 1-72 15</inkml:trace>
  <inkml:trace contextRef="#ctx0" brushRef="#br0" timeOffset="4825.79">6480 3647 1516 0,'0'-3'20'0,"0"6"-1"0,1-3 83 0,1 3-49 15,-4-1 0-15,1 3 0 0,1-5-4 0,0 7 0 0,0-2-19 16,-2 4 3-16,-1-1-87 0,3 4 48 0,0 1 4 16,0 4-1-16,0-2 5 0,0 6 0 0,0-2 1 0,1 0-2 15,1 1 5-15,3-3 2 0,-2 0-2 0,0 0-4 16,1 0 2-16,0-1-1 0,0-3-3 0,0 2 2 0,1-2-3 16,-2 0 3-16,-1-2-4 0,-1-2 6 0,1 0-3 15,-2 0-1-15,1-5 4 0,-2-1-1 0,1-2 2 16,0-2 16-16,-2 1 6 0,1-6 0 0,-1 2 3 15,-1-6 1-15,0 3-6 0,-2-8 2 0,4 4-3 0,-4-5-16 16,2-1-3-16,-1-3-6 0,3 0-1 0,-2-3 1 16,1-1 3-16,0-2-2 0,1 0 2 0,1-2 0 0,0 0-2 15,1-1 4-15,1 1 3 0,1 1 6 0,2 0 0 16,1 2-2-16,4 3-2 0,1-1-1 0,2 4 4 16,4 3-2-16,-1 2-3 0,3 2-3 0,3 2 0 0,1 2-1 15,0 4 1-15,0 2 1 0,1 0-6 0,-3 5 2 16,1 2-6-16,-2 0 6 0,0 3-1 0,-3 1 0 15,-3 1-2-15,-1 0 2 0,-4 4 2 0,-1-3-3 0,-2 3 7 16,-6 1-10-16,0-4 3 0,-3 5 4 0,-1-1 1 16,-6 0-5-16,0 1 4 0,-4 0-3 0,-2 2-1 15,-4-2 6-15,-2-1-8 0,1-2 5 0,-3 4-7 0,1-4 6 16,3-1-4-16,0 0 8 0,0-4-3 0,4 2-4 16,2-2 4-16,4-5-3 0,0 2 8 0,3-2-6 15,5-2 0-15,1-1-2 0,1 0-2 0,3-1 6 0,3-3-3 16,2 0-2-16,2 0 1 0,5-3-3 0,1-1 5 15,6 3-1-15,0-1 0 0,2-1-4 0,3 3 5 16,-2 2-1-16,0-1-1 0,2 6 0 0,-3-3 0 0,-2 4 2 16,0 0 1-16,-3 2-3 0,-1 1 1 0,-1 1 2 15,-3 2-1-15,0-2 0 0,-6 1-3 0,-1 1 1 0,-2 0 2 16,-4 0 8-16,1 1-5 0,-7-1-2 0,0-1 0 16,-4 1 2-16,-2-2 5 0,-2 2-4 0,-4 0-5 15,-4-1 1-15,-1 1-1 0,-2-1 3 0,-2 1-8 0,-2-1-9 16,0 0-18-16,-1 4-17 0,1-8-5 0,1 5-28 15,4-7-20-15,3-6 2 0,0 3-39 0,6-2-39 16</inkml:trace>
  <inkml:trace contextRef="#ctx0" brushRef="#br0" timeOffset="5170.14">7024 3568 1887 0,'-2'3'12'0,"-6"-3"43"0,7-5 18 0,-3 3 6 16,1 0 6-16,3 0 9 0,0 1 9 0,0-1-3 0,0-6-12 15,5 6-47-15,-3-4-17 0,4 2-5 0,2-2-7 16,3-1-14-16,0 1-5 0,5 1 4 0,0-2-2 16,3 3 1-16,-2-2-2 0,2 2-12 0,-6 3-9 0,1-3-2 15,-14 4-11-15,0 0 2 0,0 0-8 0,0 0 1 16,0 0-2-16,0 0 11 0,0 0 8 0,0 0 7 15,0 0-7-15,0 0 41 16,0 0 8-16,0 0 6 0,0 0 1 16,0 0 1-16,0 0 2 0,0 0 6 0,0 0-3 15,-49 53 7-15,49-53-7 0,0 0-4 0,0 0 2 16,-28 73 3-16,28-55-2 0,0 1-11 0,0 0-1 0,0-1-9 16,0-18 5-16,10 65-50 15,-10-65-9 1,0 0-25-16,0 0-26 0,0 0-31 0,0 0-31 15,0 0 4-15,0 0-60 0,40 98-28 0</inkml:trace>
  <inkml:trace contextRef="#ctx0" brushRef="#br0" timeOffset="5578.78">7332 3692 1302 0,'0'0'26'15,"0"0"31"-15,0 0-21 0,0 0 58 0,0 0-44 16,0 0 0-16,0 0 0 0,35-84 0 0,-35 84-19 15,0 0-13-15,0 0 29 0,0 0-25 0,0 0 16 16,0 0 0-16,11 20 13 0,-11-20-2 0,0 0-17 16,0 0-6-16,0 0 1 0,0 0 0 0,0 0 0 0,0 0-4 15,10 82-15-15,-10-82 10 16,22 138-9 0,-22-138 7-1,6 33-5-15,-6-33 6 16,0 0-43-1,-11-21 3-15,11 21-1 0,0 0 6 16,-32-89-5-16,25 61 1 0,0 0 0 0,1-3 6 16,1 1 7-16,0-4 7 0,5 1-1 0,0 1 3 0,0 3-6 15,5 1 3-15,1 3-1 0,2 5 0 0,3 3 0 16,0 5-6-16,4 3 4 0,0 3-5 0,3 6 8 16,2 2-3-16,2 2-2 0,2 3 0 0,-3 4 4 0,1 1 6 15,1 1-2-15,-2 2-4 0,-2-1 0 0,-2 5 6 16,-4-2 1-16,-5 1 1 0,-3 0-1 0,-2-2-2 15,-6 3-3-15,-5-2 7 0,-5 0-1 0,-6-1 2 0,-4-1-4 16,-4 2 2-16,-6-1-6 0,-2 0-28 0,0-2-17 16,0-7 1-16,0 3-35 0,-1-1-46 0,4-2-32 15</inkml:trace>
  <inkml:trace contextRef="#ctx0" brushRef="#br0" timeOffset="6123.76">7525 2929 1294 0,'-39'-16'29'0,"1"-1"36"0,-2 3-28 0,-6 2 57 0,0 4-44 0,-7 3 24 0,-1 2 7 16,1 3 16-16,-3 5-15 0,-3 3-33 0,-6 4 34 15,5 5-58-15,-3 3 49 0,4 4-23 0,-4 4-7 16,3 7-17-16,2 2-7 0,-1 5-3 0,4 5-1 16,-1 5 0-16,1 5-2 0,3 3-4 0,3 5 4 0,-2 1-4 15,4 4-5-15,6 2 1 0,6 2 2 0,5-4 13 16,8 1 10-16,9-3 13 0,10-3 5 0,4-2 3 0,11-4 4 15,6-3 5-15,8-1-2 0,4-4-5 0,6-3-4 16,5-2-12-16,8-4-6 0,4-3 2 0,7-5-3 0,8-5-7 16,1-4-6-16,6-5-4 0,2-5-7 15,1-6 0-15,-1-5-9 0,2-8 0 0,6-3-12 0,-1-9-13 16,2-3-1-16,2-5-9 0,2-7-13 0,-1-2-11 16,1-6-6-16,-2-5-7 0,-5 2-3 0,-4-4 7 15,-8-4-5-15,-3-3-9 0,-8-4 0 0,-6-2 8 0,-4-3 13 16,-10-5 3-16,-7-4 15 0,-9-4 3 0,-5-4 8 15,-5 0 16-15,-9-1 12 0,-5 0 4 0,-8 2-2 16,-3 3 3-16,-8 6-2 0,-8 7 4 0,-8 4-2 16,-7 11 6-16,-9 7-2 0,-7 10 5 0,-11 6 6 0,-5 9-1 15,-5 7 2-15,-8 6-1 0,-6 3 4 0,0 6-4 16,-4 5 1-16,7 0-8 0,3 7-20 0,0 2-38 0,9-2 20 16,5 5-81-16,4 3-14 0,6 2-57 0</inkml:trace>
  <inkml:trace contextRef="#ctx0" brushRef="#br0" timeOffset="6965.73">4510 5388 667 0,'-5'-2'-1'0,"-2"-4"5"0,-1 5-7 0,-2-4 3 0,3 0 1 0,-2 2-2 0,2-2 3 0,-4 1-1 16,5-1 2-16,-2 2-4 0,3-1 4 0,-2 1-3 16,0 1-3-16,4 1-2 0,-2-3-7 0,2 3 3 0,1 0-16 15</inkml:trace>
  <inkml:trace contextRef="#ctx0" brushRef="#br0" timeOffset="7686.29">4165 5157 975 0,'-2'0'9'0,"1"5"15"0,-6-5 4 0,6 1 14 0,-6-1 11 16,6-1 11-16,-2 1 15 0,3-6 6 0,4 6 4 15,-5-3-48-15,1 3 55 0,1 1-48 0,1-1-8 0,-1 3-7 16,-1-3-4-16,0 3-7 0,-1-6 0 0,6 3 40 16,-5-8-57-16,3 3 38 0,0-5-3 0,5-1-5 15,4-2-13-15,5-5 6 0,1 1-4 0,7-5-4 0,5-1 4 16,5-4 1-16,3 0 0 0,9-7 6 0,3 2 7 0,8-9-5 16,4 5-7-16,6-9 4 0,5 2-2 15,6-3-3-15,6-2 4 0,-1-1-6 0,6-1 0 0,2 0 1 16,3 0-1-16,-8 2-8 0,1 0-4 0,-2 3-1 15,-4 5-4-15,-3 2-1 0,-3 7-5 0,-8 4 2 16,-5 4-7-16,0 0 4 0,-7 9 1 0,-7 0-1 0,-5 4-2 16,-6-3 4-16,-8 6 0 0,-6-2-1 0,-7 3 4 15,-4 2-2-15,-4 1 5 0,-4 2 12 0,-2-1 5 0,-3 4-3 16,0-2 0-16,-3 0 1 0,0 1 3 0,-2 0-2 16,-1 1-4-16,0 1-15 0,-4-1-5 0,0 1 6 15,0 1-3-15,-2 1-6 0,0 0 6 0,-1 1-4 0,3-2 3 16,0 3 2-16,2-4-5 0,3 2-23 0,-3-2-13 15,0 4-18-15,4-5-38 0,-1 0-35 0,5 0-5 16,-3-1-50-16,-2-1-44 0</inkml:trace>
  <inkml:trace contextRef="#ctx0" brushRef="#br0" timeOffset="8016.18">5838 4120 845 0,'-8'-2'22'0,"6"-3"17"0,-1 1 22 0,1-2 9 0,-7 2 12 0,6-4 14 15,0 4 20-15,1-3-25 0,4 4 41 0,-2 3-65 0,0-1 0 16,0 7 2-16,3-5-8 0,-3 5-8 0,-3-6-13 16,6 5 36-16,-6-5-64 0,6-2 51 0,0 2-19 15,1-5-8-15,3 5-1 0,1-4-5 0,3 4-6 0,3-5-13 16,2 4 2-16,1-1 0 0,3 1-4 0,0-4-4 0,2 4-3 15,-3 0-2-15,2 1-1 0,-2 0 5 16,-2 0-5-16,0 1-4 0,-2 3 4 0,-1 0 0 0,-1 2 1 16,-1 1 1-16,1 0 2 0,-5 0 4 0,0 1 9 15,-2 4 6-15,-1 1-2 0,-5 1 6 0,0 3 4 16,-5 2 1-16,-1 3 0 0,0 2-5 0,-4 1-6 0,-3 0-5 16,1-1-2-16,-4 0-1 0,0-1-9 0,-2 3-12 15,-4-5-43-15,-1 5-58 0,2-4-81 0,-3-2-61 16</inkml:trace>
  <inkml:trace contextRef="#ctx0" brushRef="#br0" timeOffset="14527.23">1948 7681 1547 0,'1'0'25'0,"-2"1"-14"0,-3-3 67 0,1 4-54 0,-6-2 4 0,1 6 1 0,0-5-8 0,-1 6 8 16,2 0-28-16,4 1 14 0,2 1-69 0,-1 1 56 0,2 2 5 16,0 3 11-16,2-1 17 0,-1 3-8 0,1-2 5 15,3 4-2-15,-1-2 5 0,2 0-1 0,-1 0-9 0,0 0-9 0,0 0-9 16,-2 0-2-16,2-2-4 0,-1 1 4 0,-1 0-3 0,-1-3-2 16,1 0 0-16,-1-1-3 0,-1 0 0 0,1 0 3 0,0-4-2 15,-2 3 0-15,1-4 0 0,-1-1 2 0,0 1 0 0,0-2-2 16,0-1-21-16,-1 1-13 0,-3-4-1 0,3 0-3 0,-2-2-18 15,4-3 33-15,-4-1-54 0,8-3 27 0,-2 0 9 0,2-4 0 16,1 2-2-16,2-5-8 0,-3 4 20 0,-2-2-31 16,3 0 53-16,-6 0-27 0,0-1 13 0,-1-1 17 15,-1-2 2-15,-1 0 9 0,0-2 0 0,-2-1-1 0,1 1-1 16,-1-2 12-16,0-2 4 0,2 1-1 0,-2-2 16 0,-2 0 4 0,4-1 2 16,-3 1 5-16,1-1 8 0,-1 3-44 0,3-1 48 0,-4 2-43 15,6 0 34-15,-4 3-31 0,2-1 3 0,3 5-8 0,2-1-4 16,5 2 40-16,-3 2-46 0,7-1 51 0,-6 3-44 0,7 2 31 15,1 0-7-15,-2 2 8 0,1-1-7 0,1 3-6 0,1 1-12 16,-1 2-4-16,1 0-4 0,-1 0-5 0,0 3 2 0,-1 3-3 16,-2 0 2-16,2-1 4 0,-2 4 7 0,-1 1-3 15,1 0 8-15,-2 2 1 0,-2 0 3 0,-1 1-2 0,-2 1-1 16,-1 0-3-16,-1-4-4 0,-1 3-1 0,0-1-4 16,-3 1 0-16,0 0-5 0,-2-2 2 0,0 2 0 0,-4-1-2 15,-1 1 2-15,-1 1 0 0,-1-2-2 0,-1 0-1 0,0-1 4 16,-4 2-3-16,4-4-2 0,-1 2-1 0,0 0 0 15,1-5 2-15,4 2 0 0,-1-2-2 0,1 1-1 0,1-5-2 16,5 2 2-16,-2-1 6 0,3-1-1 0,2-1-5 16,0-1 13-16,3-1 4 0,-1-1-5 0,3-1 6 0,0 3 1 15,4-5-2-15,-3 2 1 0,5-2 3 0,2-1-8 0,1 3 0 16,1 0 1-16,2 0 3 0,0 0 8 0,-1 2-2 16,1 1-2-16,-2 1 3 0,0 2-1 0,0 1-4 15,0 1 7-15,-2 3-4 0,0 3-6 0,-2-2 1 0,0 3 0 16,-11-12 14-16,0 0-5 0,0 0-7 15,0 0 3 1,-11 71-19-16,-13 6 3 16,11-73-3-16,-2 3 6 0,0-1-6 0,-2-1-1 0,-3-4 1 15,4 1-1-15,-5 0-1 0,2-2-23 0,0 0-13 16,-1-4-20-16,1 6-15 0,0-4-17 0,3 2-35 0,2-6-32 16,6-3 15-16,0-2-22 0,-1 3-24 0,5-7-27 0</inkml:trace>
  <inkml:trace contextRef="#ctx0" brushRef="#br0" timeOffset="14981.32">2327 7519 1807 0,'0'0'-12'0,"0"-1"39"0,0-4 26 0,3 3 15 0,-4-1 12 0,-1 3 5 0,2 0 7 15,0 0 6-15,-1-1 17 0,1 2-39 0,0-1-29 0,1 2-11 16,2-1-7-16,-1 6 13 0,-2-2-2 0,3 4-4 15,2 1 1-15,-1 2-3 0,1 4 4 0,-2 1-3 0,4 1-2 16,-2 1-15-16,-2 1-4 0,2 0-1 0,1 0-2 0,-3 1-1 16,0 0 2-16,0-3 1 0,-1 1-6 0,0-2-3 15,-1-2 4-15,-1 1-7 0,0-1 2 0,-1-2 1 0,-1-2-4 16,0 0 0-16,-1-1 1 0,0-1 2 0,1 1-4 16,-1-5 1-16,-1 0-3 0,1-1 7 0,-1-1-6 0,4 0-3 15,-3-3-12-15,0 0-1 0,-2-4-8 0,2 1 0 0,0-5-6 16,-3 3-15-16,1-4 1 0,3-1 1 0,-3-3 9 15,1-3 2-15,2 0 6 0,-1-3 5 0,1 0 4 0,2-5 8 16,-1 0 3-16,1-1 1 0,-2-3 5 0,4-1-1 16,-2 1 2-16,1-2-2 0,-1 2 0 0,2-2-3 15,1 4 6-15,0 1 3 0,2 2-4 0,-2 4-2 0,4 6 2 16,0 0-3-16,-2 4 6 0,3 2 0 0,-1 4-5 0,2 2 2 16,-3 2 1-16,4 2 3 0,-2 2-4 0,1 4 8 15,2 0 4-15,-1 7 4 0,0-2 6 0,2 3 5 0,-1 2 7 16,1 1 5-16,-2 2 2 0,4 0-3 0,-4-1-5 15,1 3-1-15,1-3 2 0,-4 2-10 0,2-3-4 0,-2 0-5 16,-2-1-1-16,0-1-4 0,-1-2-3 0,-2-1 0 0,-1-3-5 16,1 2-2-16,-1-3-8 0,-2-2-22 0,0 2-28 15,0-1-36-15,-2 1-39 0,1-6-56 0,-1 0-8 0,-3 2-66 16,2-2-51-16</inkml:trace>
  <inkml:trace contextRef="#ctx0" brushRef="#br0" timeOffset="15177.3">2379 7718 1531 0,'0'-3'19'0,"0"1"0"0,3-4 8 0,1 3 22 0,-3 2 7 0,1-4 6 0,3 3 3 0,-2-1 0 16,3 1-20-16,2-5 4 0,-2 0-9 0,1-1-22 0,4-1-2 16,1 0-10-16,1 0-2 0,1-1-2 0,-1 1-7 15,1-1-28-15,2 2-17 0,-2-1-47 0,-1-1-13 0,0-1-68 16</inkml:trace>
  <inkml:trace contextRef="#ctx0" brushRef="#br0" timeOffset="15560.06">2699 7396 1234 0,'0'-9'24'16,"0"-3"26"-16,0 0 8 0,0 2-35 0,0 2 65 15,-2-4-52-15,2 2 70 0,0 4-42 0,0-1-24 0,0 3-21 16,-6-2 6-16,3 6 43 0,-5-3-56 0,3 5 57 16,-3-4-64-16,0 5 47 0,-1 0 2 0,-4 0-1 0,7 1-10 15,-5 2-9-15,1 0-1 0,4 0-3 0,-2 0-5 0,-1-1-1 16,4 5 0-16,0-4 0 0,2 2-1 0,0-1 9 16,1 0-4-16,2 1 5 0,0 2 2 0,3-3 6 0,-1 1 1 15,4 1 2-15,1 1 1 0,3-1-12 0,0 2 1 16,3-2-9-16,-1 1 0 0,1 2-8 0,1-1-8 0,-3 1-4 15,2-1-1-15,-2 1 2 0,5 0-7 0,-4 1 7 16,3-2-6-16,-4 2-1 0,1 1 1 0,1-3 3 0,1 2-3 16,-4-2 3-16,-2 0 3 0,1 1-9 0,-6-2 5 15,1-1 2-15,-3 0 7 0,-2-3-4 0,-1 2 3 0,-1-1-7 16,-5 0 3-16,0 0 5 0,-1-2-1 0,-3 2-1 16,-3-2-7-16,3-1 2 0,-3-2-3 0,2 2 4 0,-4-1-2 15,4-3-2-15,-4 0-2 0,2-2-2 0,0 1 2 0,0-3-12 16,-2 0-23-16,-1-2-15 0,3 0-14 0,0 0-23 15,2-2-26-15,1 1-38 0,4-1-34 0,-2-3 5 16,3 1-29-16,2 1-39 0</inkml:trace>
  <inkml:trace contextRef="#ctx0" brushRef="#br0" timeOffset="16156.14">2688 7006 917 0,'-21'-10'20'0,"-6"-2"20"0,4 2 2 0,-4 5-1 0,-3 1 4 0,1 4 13 0,-5 2 4 16,-1 4 22-16,0 1-15 0,-1 5-2 0,-3 2-33 0,1 0 66 16,-4 4-44-16,-1 1-11 0,-4 4 16 0,4 0-12 15,-4 2 4-15,2 0-18 0,-2 3 35 0,3 1-66 0,2 3 43 16,0 0 2-16,4 1-23 0,5 5-5 0,-1 0-8 0,4 5 5 16,2 1 5-16,3 2 2 0,1 2 3 0,3 2-7 15,1-2 6-15,5 5-8 0,3-4 4 0,4 1-2 0,3-3-3 16,5 2 4-16,5-4 0 0,1 1 4 0,8-2-2 15,1-2 2-15,4-6-3 0,0-2-4 0,5-2-6 0,1-3-3 16,3-2-7-16,2-3-3 0,0-3-4 0,5-5 8 0,3 3-3 16,2-3-3-16,5-4 5 0,2-2-5 0,3-7 4 15,2 2 0-15,2-8 1 0,3-1-1 0,0-4-3 0,0-4 6 16,-1-3-3-16,3-2-1 0,-3 0 0 0,-3 0-3 16,-1-7 2-16,-1 1-16 0,0-1 1 0,-3-3-11 0,0-1 2 15,-4-1-3-15,-3-6-1 0,2-3-4 0,-2 0-6 16,-4-6 8-16,-4 2 3 0,-3-7 6 0,-3 1 14 15,-5-3 25-15,-3 2-4 0,-4-3 9 0,-5 1 1 0,-2-1 9 16,-6-1 7-16,-2 2-2 0,-2 0-12 0,-3 0-20 16,-3 2 4-16,-4 2-4 0,-1 4 3 0,-6 2-4 0,-3 9-7 15,-7 2 5-15,-4 7-4 0,-6 3-1 0,-4 6 2 16,-4 3-1-16,1 6 4 0,-1 1-3 0,-1 4-1 0,2 2-2 16,0 0 5-16,3 2-6 0,4 2-5 0,1 2-14 0,2 1-21 15,-1 2-13-15,4 0-36 0,4-2-31 0,8 2 8 16,-1 0-47-16,4 2-35 0,4-2-39 0</inkml:trace>
  <inkml:trace contextRef="#ctx0" brushRef="#br0" timeOffset="17264.41">3474 7162 1743 0,'-4'-5'50'0,"3"-5"32"0,4 4 23 0,-6-1 17 0,1 1 15 0,2 1 1 0,-3 0 24 0,3 1 25 16,-4 1-51-16,4 2-28 0,0-1-25 0,0 2-16 0,-2 0-15 15,2 0-4-15,0 2-17 0,2-2-32 0,-2 1 0 16,4 2-1-16,-4 2 4 0,3 3 2 0,-3 2 0 0,2 3 3 16,-1 1 4-16,3 3 6 0,-1 0 5 0,0 0 2 15,0 1-3-15,1-2 0 0,-1-2 5 0,1 0-3 0,2-1-5 16,-1-1-6-16,0-2 1 0,-2 0 0 0,4-2 0 15,-3-2-5-15,2-1 1 0,-1 0 0 0,0-1-6 0,-2-1 7 16,2-1-3-16,0-2-7 0,-1 0 4 0,0-2-2 16,2-2-5-16,-3 0 3 0,5-2 6 0,1-2-6 15,-2-1 0-15,-1-1 2 0,2-2-3 0,1 0 3 0,1-1 3 16,-4-1-7-16,1-1-2 0,-1-1 2 0,2 1 0 16,-2-2 2-16,-3 0-1 0,1 2-2 0,-1 0 3 0,0 4 2 15,-3-2 0-15,3 5-2 0,-3 2 4 0,0 1-3 16,0 1 0-16,0 2 3 0,0 2-3 0,0 0-4 0,0 4 1 15,-1 0 5-15,1 5-3 0,-2 2 2 0,-1 1 13 16,3 7-1-16,-3-1 9 0,1 5 10 0,-1 4 8 16,3-1 6-16,0 2 5 0,1-2 12 0,3 2-15 0,-1 0-5 15,0-3 0-15,3-4-8 0,0 2-15 0,-1-4-1 0,0-2-8 16,0 0-18-16,0-1 9 0,2-1-8 0,-2-1-40 16,2-1-25-16,-1-5-45 0,-1-1-59 0,1 0-81 0,-3-1-70 15,0-5-77-15</inkml:trace>
  <inkml:trace contextRef="#ctx0" brushRef="#br0" timeOffset="20547.27">2316 12627 1393 0,'-6'-1'22'0,"3"-1"13"0,4-2-26 0,-4 4 53 16,0 0-51-16,3 0 57 0,0-1-45 0,0 1 48 0,0 0-52 15,3 0-8-15,-1 0 30 0,-1 0-49 0,7-3 54 16,-3 2-57-16,4-3 58 0,1 1-39 0,2 1 38 0,1 0 8 15,3-2 8-15,2 2 0 0,-1 1 2 0,-3 1 7 16,3 1-5-16,-2 1-4 0,2 1-5 0,-3 0-10 0,2 2-10 16,-1-1-2-16,3 1-4 0,-3-1 0 0,5 2-11 15,-1-1 0-15,-1 0-2 0,2-2 0 0,-4 0-6 0,-2 0-4 16,-1 1 3-16,4-2-8 0,-4-2 3 0,1 2-1 16,-3-1-11-16,-1 1 4 0,2-2 2 0,1 2 1 0,-1-2-8 15,-4 0 8-15,-1 0-4 0,-1 0-8 0,-4-2-6 16,-1 2-18-16,-1 0-16 0,0 0-26 0,-4 0-17 0,4 2-35 15,1-4-5-15,-2 4-61 0,-6-4-66 0</inkml:trace>
  <inkml:trace contextRef="#ctx0" brushRef="#br0" timeOffset="20932.82">3694 12438 1516 0,'-4'1'16'0,"4"0"38"0,2-9-31 0,4 8 3 0,-2 0 1 0,-3 2-1 15,7-2 1-15,1 0-3 0,1-2-10 0,4 1-37 0,2 0 36 16,4 0 7-16,1-2 3 0,5 0 4 0,2 0 2 16,2 2 3-16,3 0-5 0,0-1 4 0,1 2-2 0,-1-4-8 15,-3 4-4-15,-3 0-7 0,-4 0-2 0,-6 0 1 16,0 0-3-16,-8 0-2 0,4-2-4 0,-10 4-2 0,3-2-4 16,-3 4 4-16,2-4 3 0,-3 0-1 0,1 2 3 15,-6-2-2-15,1 0-3 0,2 0-7 0,-3 0-11 16,3-2-15-16,-3 2-28 0,4 0 3 0,-4-2-66 0,3 4-70 15</inkml:trace>
  <inkml:trace contextRef="#ctx0" brushRef="#br0" timeOffset="21307.13">3295 12985 1416 0,'-8'3'25'0,"3"-6"1"0,10 1 7 0,-5 2-39 15,2 2 52-15,-1-2-36 0,6 3 58 0,-1-1-29 0,5 0-21 16,2 2 17-16,4-3 5 0,4 3 44 0,1-5-50 15,11 3 43-15,-3-4-53 0,10 2 39 0,0-1 1 0,3-4-10 16,6 3-11-16,-1-2-5 0,4 1 6 0,0-3-5 16,-1 1-3-16,-1 1-5 0,0 0 4 0,0-1-12 15,-9 1 7-15,-3-1-1 0,-3 1-6 0,-5 1-3 0,-3 0-4 16,-5-1-2-16,-3 3-5 0,-6-2 4 0,1 1-2 16,-5 2 11-16,-1-2 6 0,-4 2 2 0,0-2 2 0,-7 1-3 15,3 1-6-15,-3-1 1 0,1 1-9 0,-1 0-38 16,-5-2-35-16,2 5-47 0,-7-3-60 0,2-1-13 0,0 1-80 15</inkml:trace>
  <inkml:trace contextRef="#ctx0" brushRef="#br0" timeOffset="26030.15">1018 11016 1256 0,'-2'-6'4'0,"-3"-1"16"0,5 0 13 0,4 3 10 0,-4 1 3 0,-2-1 2 0,4 2 2 0,-4-1 8 16,2 1-38-16,-2 2 44 0,2 0-56 0,0-1 57 0,0 1-50 16,2-3 0-16,-2 5 6 0,3-8 4 0,-3 6 41 15,3-5-52-15,-3 4 46 0,5-5-69 0,-8 4 47 16,1-4 0-16,-2 1-10 0,0-1-13 0,-6 2-11 0,2 0-5 16,-4 2-2-16,-5-3-1 0,1 4 3 0,-3-1-4 0,-3 5 4 15,1-2-2-15,-2 3 8 0,-2-1 1 0,1-1 19 0,-1 5 5 16,4-3 3-16,-1 3 3 0,3-2-1 0,0 0 3 0,5-2-3 0,-2 4-1 15,6-5-15-15,-2 1 4 0,4-2 2 0,1 2 0 16,4 1 4-16,-1 0 3 0,4 3 2 0,0 2 3 0,6-1 0 16,-3 5 1-16,5-1-2 0,0 0-2 0,3-3 0 0,0 1-5 15,2 1-3-15,1-6-6 0,5 3-2 0,-2 0-8 0,2-2-3 16,-1 1-4-16,5-1-1 0,-2 1-1 0,3-3 2 0,-2 1-1 0,3 1-3 16,0-2 0-16,-4 1 2 0,1-1 2 0,-3 1 0 15,-1-3-2-15,-1 2-1 0,-4 1-1 0,-3-2 2 16,0 1 0-16,-4 0-5 0,-1-1 5 0,-1 1-1 0,-1 0-1 15,-3-1 6-15,-2 1 0 0,1 2-1 0,-3-3-3 0,-1 3 7 16,-1 1-6-16,-4-2 0 0,0 3 2 0,-2-1-10 0,-3 2 6 16,-3 0 1-16,-1-3 5 0,-3 1-11 0,0 1 0 0,-2-2 8 15,-1-1 0-15,2 0 1 0,0-2-3 0,-1 1-1 0,4-4 1 16,1 3 0-16,2-3 6 0,2-3-7 0,3 3-4 0,2-4-7 16,0 1-21-16,3-2-9 0,4 0-23 0,-2-1-16 15,6-2-23-15,-2 1-27 0,4-2-17 0,-1-2-20 0,1 0 25 16,3 1-24-16,0 0-12 0,2-1-18 0</inkml:trace>
  <inkml:trace contextRef="#ctx0" brushRef="#br0" timeOffset="26496.45">1091 10962 1617 0,'1'-5'36'16,"-1"-2"-19"-16,-3 7 15 0,6-9 19 0,-3 4 12 0,2 0 15 0,0 1 15 0,-1 0 6 0,-1 0-21 0,2 1 21 0,2-6-9 15,-8 7-15-15,4-4-15 0,-2 6-13 0,4-2-18 0,-4 2-6 16,4 2-15-16,-2 3 6 0,4-1 4 0,-1 2 3 0,0 4 1 16,1-2 3-16,2 3 5 0,-3-2 0 0,4 4 1 0,-4-1-10 15,3 2-4-15,-1-2-13 0,1-2 3 0,-3 4-6 0,2 1 2 16,-3 2-2-16,1-2-1 0,1 1 0 0,-2-4-3 0,-2 1 3 16,2-1 0-16,-2-1 3 0,0-3-4 0,0 0 0 15,-2-2 3-15,2-1 6 0,0 1-1 0,-2-3 0 0,2-3-3 0,-4 0-5 16,4 0 3-16,0 0 3 0,-3-1-6 0,1-1 1 15,1-3-5-15,-1 1 4 0,-1-3 4 0,1-1-2 0,-1-1 3 16,3-2-5-16,-3-4 3 0,1 1-2 0,-1-3 2 0,1-1-3 16,2 0-3-16,-4 1 5 0,4-3-4 0,0 3 1 0,0-5-1 15,0 5 1-15,0-3-1 0,4 4 7 0,-2-5-5 0,1 2-1 16,2 3 1-16,-2-1 4 0,0 5-3 0,2 2-5 0,0 3 4 16,1-1-1-16,-1 5 1 0,1 1-3 0,1 1 1 15,3 2 2-15,-5 2 0 0,6 2 1 0,-4 1 2 0,5 7-2 16,-7 0 0-16,5-1 2 0,-7 5 4 0,8 2-2 15,-8 2 2-15,3-6 2 0,1 3-6 0,-1-4 5 0,3 3-2 16,-1-2 4-16,2 1-4 0,-4-5-2 0,2 2-1 0,0 3 1 16,-2 0-4-16,-1-5-5 0,2 2 6 0,0-3-5 15,-2-1-9-15,0 1-32 0,-4-1-25 0,-2-3-39 0,-2 0-29 16,1-2-42-16,2-1-2 0,-5 0-59 0,0-2-47 0</inkml:trace>
  <inkml:trace contextRef="#ctx0" brushRef="#br0" timeOffset="26673.17">1116 10991 1586 0,'-3'0'11'0,"3"-3"-18"0,-5 0 75 0,11 1-49 0,-4 2 2 0,1 0 1 0,2 3-4 16,3-3 3-16,3 0-17 0,2 0 23 0,1 0-75 0,0-1 49 15,2-4-2-15,-2 2-2 0,0-2 6 0,0 0-4 0,4 3 2 16,-2-5-11-16,1-6 24 0,-1 6-76 0,1-2 6 15,-4 1-29-15,1 3-32 0,0-1-38 0</inkml:trace>
  <inkml:trace contextRef="#ctx0" brushRef="#br0" timeOffset="27108.92">1431 10846 1317 0,'-2'-5'35'0,"2"-2"20"0,-5 2-33 16,0-5 67-16,2 5-32 0,0 0 12 0,-1 2 14 0,-1 1 11 15,0-1-36-15,2 6-13 0,-5-4 35 0,3 4-71 16,-1-3 31-16,4 0-9 0,1 0-15 0,2 2-14 0,1 4 17 15,1-3 0-15,2 6 5 0,-4-1 3 0,4 1 0 16,0 5 2-16,1 2 3 0,-1-2-3 0,3 4-12 0,-4-2-8 16,4-1-4-16,-3-1 0 0,3 1 0 0,-2-2-5 0,2 1 0 15,-3 1 5-15,-2-4-4 0,2 2 4 0,0 1-5 16,-1 0 1-16,-2-2 2 0,-1 0-2 0,1-4 0 0,0-1 1 16,-1-2-1-16,-1 0-5 0,0-2 3 0,0 0 2 15,0-2 1-15,-1-1 6 0,1-1 0 0,-4 1-5 0,3-3-2 16,-1-1 7-16,-2-1 1 0,-1-2-1 0,0-3-8 15,-1-1-1-15,-2 1 1 0,-1-3 2 0,2-1 3 0,-2 0-5 16,1 2-1-16,-2-3-2 0,1 2 5 0,1-1-1 0,0-3-1 16,0 0-1-16,2 1-2 0,1-2 2 0,0 0-2 15,5 0 0-15,0 1 2 0,0 2-7 0,2-1 2 0,3 5 3 16,1 0-2-16,-1-1 2 0,6 5-2 0,-3-1 2 16,1 3 1-16,5 0 3 0,-1 1-4 0,-2 3-3 0,3 0 3 15,-1 2 0-15,1 0-1 0,-4 2 4 0,1 1-4 0,0 3 0 16,-3-2 5-16,-3 3 1 0,-1-1 0 0,0 4-3 15,0-4 4-15,-4 2-3 0,-4 3 4 0,0-5 1 0,-2 5-6 16,0-3 2-16,-4 1 1 0,-4-1 4 0,3 1-2 0,-6-2-3 16,2 1-1-16,-2 1-9 0,1-2-28 0,0 4-8 15,2-7-34-15,1 5-20 0,7-6 5 0,1-2-26 0,-1 0-52 16,1 2-28-16</inkml:trace>
  <inkml:trace contextRef="#ctx0" brushRef="#br0" timeOffset="27575.47">1717 10707 1196 0,'-10'-1'24'0,"1"-6"26"0,5 1 8 0,-6 4 19 0,5 2-42 0,0-3 61 0,2 5-28 0,-4 1 3 15,0 2-7-15,-1 3-10 0,0-6-6 0,-2 9-18 16,-2-4 56-16,4 1-48 0,0-1 39 0,2-2 4 0,1 2-12 15,3-3-13-15,1 7 4 0,2-6 5 0,3 5-13 0,-1-3-9 16,3 9-5-16,-1-7-7 0,1 4-7 0,-1-3 5 0,0 3-8 16,-2-2-9-16,3 3 5 0,-1-5-3 0,-2 1-7 15,3-1-1-15,-2 1 3 0,-1 1-5 0,3-4-3 0,0-1 9 16,2-1-10-16,-3 4-2 0,3-4 4 0,-1 2 1 16,0-4 0-16,-1-1-6 0,1-1 8 0,-1-2-7 0,2 1 6 15,-2-2 2-15,-3-1-2 0,2-3-1 0,0 2 1 16,-2-4 1-16,2 3-1 0,-2-1-4 0,0-2 1 0,-3-3-2 15,3 2 1-15,-3-1 1 0,2 1-3 0,-4-3 3 0,2 1-1 16,-3-3 5-16,3 1-2 0,-3 2-2 0,0-1-2 16,-2 3-2-16,5-2 3 0,-3 4 0 0,3 1-4 0,-3 1 2 15,3 2-2-15,0 2-2 0,0 1-5 0,0 0 4 16,0 1-2-16,0 3-1 0,0 0 4 0,0 2 0 0,0 1 0 16,0 2 4-16,0 1 8 0,3 2-2 0,-3 0 2 15,3 0-4-15,-1 0 0 0,2 2-3 0,-2-3 0 0,4 1 2 0,-3 0-3 16,2 2 2-16,0-4-6 0,0 1 4 15,1-1-20-15,0-2-13 0,-4-3-33 0,1 2-21 0,2-5-29 16,-2 0-40-16,5-2 4 0,-2 0-40 0,-3 0-41 0,4 0-15 16</inkml:trace>
  <inkml:trace contextRef="#ctx0" brushRef="#br0" timeOffset="27934.69">1854 10753 1093 0,'-6'-15'26'0,"0"-5"17"0,3 6 21 0,-2 3 21 0,0 0-23 0,2-1 60 0,1 4-37 0,-1 3 12 0,3 2-13 0,-3 6-9 16,0-5-22-16,0 8-25 0,0-5 28 0,1 5-57 16,2-1 50-16,0-2-4 0,0 5-7 0,3-2-4 0,-1 3 6 15,4 0 8-15,-3 4 2 0,2-3 4 0,1 5-5 0,1-3-3 16,3 4-2-16,-3-3-4 0,4 3 3 0,-4-4-3 16,3 2-2-16,-2 0-5 0,-1-4-8 0,1-1-5 0,-1 2 1 0,0-4-4 15,1 1-4-15,-3-2-3 0,4-3-3 16,-4 1-2-16,3 0 2 0,-4-2-1 0,3-1-4 0,-1-1-2 15,-1-1 1-15,1-2 2 0,-1-2-1 0,0 0 0 16,0-1-7-16,2-1 8 0,-4-1-3 0,2-3 3 0,0 1-4 16,-2 1-1-16,-3-3-9 0,0 2-7 0,0-3 3 0,-3 2-8 15,0-3 3-15,-2 3-2 0,0-3 1 0,-4 2 2 16,2-1 4-16,3 1 5 0,-4 3 3 0,3 1 6 0,-3-1-6 16,2 4-6-16,1 2 0 0,-1 0-4 0,1 0-8 15,-1 3-7-15,3-1-11 0,-2 3-21 0,3-3-2 0,-1 7-13 16,3-6-14-16,0 4-13 0,3-5 36 0,-1 1-59 0,1 0 20 15,0-2-1-15,1 2-18 0,0-1 3 0,1-1-12 16,1-1-17-16</inkml:trace>
  <inkml:trace contextRef="#ctx0" brushRef="#br0" timeOffset="28201.81">2104 10611 1204 0,'-1'-1'19'0,"1"-6"28"16,0 4 18-16,0 3-24 0,-4-1 65 0,4-1-36 0,0-2 13 15,-3 3 16-15,3 0-11 0,-4 1-10 0,4 0-7 0,-2-3 27 16,1 1-57-16,-1-3 34 0,4 5-7 0,-1-3-20 16,-1 5-4-16,2-4-18 0,2 4 2 0,-1-1 2 0,1 4-1 15,-1 0 10-15,3 3 2 0,-3-2 5 0,4 4-2 16,0 2 7-16,0 3-13 0,-1-2-1 0,1 3-8 0,-1 1-8 16,0 1-5-16,2-2 1 0,-3 3-4 0,1-3-6 15,-1 1-2-15,3-1-3 0,-5-2 3 0,0-3-1 0,0 3-4 16,1-2-6-16,-1-1 4 0,-3-1-5 0,3-2-39 0,-3 3-38 15,-3-4-56-15,3 2-44 0,-2-5-37 0,1 7-75 16</inkml:trace>
  <inkml:trace contextRef="#ctx0" brushRef="#br0" timeOffset="28638.1">705 10815 1735 0,'-11'0'38'0,"-2"11"38"16,5-8 26-16,-12-3 22 0,13 5 15 0,2-6 6 0,2 4 23 0,-1 2 13 0,8 0-19 0,6 2-18 15,1 2-9-15,8 5-1 0,6-7 4 0,5 2 8 0,8-4-9 16,5-3-3-16,6 2 6 0,9-10-12 0,6 6-10 16,2-5-5-16,2 5-9 0,5 0-7 0,6 0-2 0,1 5-13 15,1-1-16-15,-2 3-14 0,-3 1-3 0,1 0-21 16,-4-1-4-16,-6 3-10 0,-5-1-6 0,-10-2-2 0,-5 0-9 15,-6-1 8-15,-6 0-2 0,-7-1 1 0,-7 0-5 0,-2 1 1 16,-6-2 1-16,-4 4 3 0,-1-4-1 0,-5 0-4 16,-1 2 1-16,-2-4 2 0,0 1 8 0,-2-3-3 0,2 4-6 15,-3-5 1-15,3 2 3 0,-3-1-2 0,1 1 0 16,1-1-3-16,-1 1-13 0,2-2-26 0,-2 0-28 0,2-3-45 16,-4 1-71-16,-1-2-45 0,0-2-77 0,-4 0-63 15,-1 2-68-15,-2-3-9 0</inkml:trace>
  <inkml:trace contextRef="#ctx0" brushRef="#br0" timeOffset="29045.6">1914 10462 2240 0,'-14'9'36'15,"0"0"39"-15,2-11 16 0,-5 12 28 0,-1 5 11 16,-2 0 28-16,-3 5 25 0,-2 0 23 0,-5 2-10 0,1-1-21 16,-2 1 10-16,-1 2-14 0,0-3-11 0,1 4-7 0,1-3-6 15,1 2-10-15,1 1-28 0,-2 1-4 0,-2 7-10 16,0-8-5-16,1 3 31 0,2-3-17 0,4 3-10 0,4-7 7 16,-7 1 1-16,9 6-18 0,-2-5-9 0,1 4-6 0,-2-1-34 15,4 6 9-15,-9-2-3 0,-1 1-13 0,6 2 8 16,-3-1 9-16,2-4-51 0,3 0 46 0,1-2-44 0,0-1 35 0,5-2-54 15,1-1 44-15,0-2-57 0,2-2 42 0,3-3 0 16,0 3-6-16,1-5 8 0,0 0-8 0,4-4 5 0,0-1-17 16,0 0 17-16,1-4-4 0,0 0 8 0,2-1-8 0,0-1 5 15,0-2-3-15,2 2 20 0,0-2-14 0,-2-2 9 0,0 2-17 16,1 0 14-16,-1 0-6 0,2-2-3 0,-2-2-1 16,0 1-8-16,-2-2 11 0,4-2-13 0,-2 1-1 0,0 0-28 15,3-5-17-15,-3 4 26 0,7-1-100 0,-6-1-1 0,-1-1-79 16,2-1-13-16,-2-3-101 0,0 2-17 0,-2 1-107 0,8 2-66 15,-12-2-33-15</inkml:trace>
  <inkml:trace contextRef="#ctx0" brushRef="#br0" timeOffset="50728.85">2969 15240 667 0,'3'-4'8'0,"-1"0"20"0,-4 1 3 0,2 1 16 0,-6-4 18 15,9 8 13-15,-6-4 13 0,3 0 17 0,3 2-1 16,-3-1-9-16,5 1-30 0,-3 0 39 0,4 0-45 0,-6-3-13 15,3 2-6-15,-3 1-15 0,-3-1-2 0,6 1-1 0,-6 0 30 16,3 1-50-16,-2-1 35 0,4 4 4 0,-2-4 7 16,5 3 7-16,4-1 9 0,2 2-3 0,5-2-1 0,6-2-3 15,8 3-8-15,0-3-3 0,10 2-12 0,4-4-12 16,2 2-10-16,3-3-6 0,-1 3-5 0,2-2 0 0,-4 2 1 16,0-3 0-16,-3 0-2 0,-3 1 8 0,0-2 0 15,-7 2 4-15,2-1 6 0,-6-2-2 0,-1 1-1 0,-1-1 1 0,-8 3 0 16,0 0-4-16,-2-1-3 0,-6-1-6 0,-1 0-2 0,-4 4 1 15,0-3 5-15,-4 3 4 0,1-2 7 0,-3 0-6 16,-3 2 3-16,1 0-1 0,-1-1-4 0,-3 0-4 0,1-1-31 16,-3 2-36-16,0-2-41 0,-4 0-60 0,4-1-23 0,-3 2-71 15</inkml:trace>
  <inkml:trace contextRef="#ctx0" brushRef="#br0" timeOffset="51380.82">2974 15985 1775 0,'0'6'34'0,"-5"-6"31"0,10-3 21 0,-7 3 13 0,4-3 6 0,1 3 4 0,-1 0 14 0,-1 0 2 0,1-4-34 0,6 1-29 16,-2 2-20-16,4 0-14 0,2-2 0 0,9-1-1 0,2 0-9 0,7 2-2 15,4-3-3-15,5-1-4 0,4 0 6 16,8 1-4-16,2 0-2 0,-2 0-2 0,3-1-3 0,-1 1-1 15,1 2 4-15,-3-2 2 0,-2 2-5 0,-3-1 4 16,-4 2-3-16,-5-2 0 0,-6 3 1 0,1-2 0 0,-5 2-3 16,-6 0 1-16,-2-2-1 0,-2 3 2 0,-6-2-7 15,0 2-8-15,-6 0-9 0,-1 0-15 0,-2 0-21 0,-4 0-19 16,0 2-31-16,-3-2-49 0,0 3-56 0,-5-3-43 0</inkml:trace>
  <inkml:trace contextRef="#ctx0" brushRef="#br0" timeOffset="55092.62">5594 17440 1951 0,'5'3'16'0,"-5"-3"7"0,-9-3-2 0,9 10 2 0,0-7-2 0,0 5-4 0,-4-3 4 0,4 3 7 15,0 2 4-15,0 0 4 0,0 5 12 0,0-2 1 0,4 8 9 16,-3-2 23-16,4 6 8 0,-5-3 9 0,5 8-7 16,-5-3-3-16,3 5-6 0,-3 1-4 0,1-1-2 15,-1 1-20-15,0-6-13 0,0 2-12 0,-1-9-12 0,1 5-9 16,3-4-7-16,-5-3 5 0,1-1-8 0,1-2 7 0,-3 4-4 16,3-5-2-16,0 3-2 0,0-8 2 0,3 1-9 15,0-1-38-15,3-5-14 0,-3-1-43 0,-3-1-31 0,7-5-40 16,-4-2-30-16,8-4-5 0,-3-3-9 0,3 1 10 15,-4 0 6-15,8 2 26 0,-4-7 26 0,2 5 36 0,-4-6 29 0,1 4 5 16,-7-5 19-16,6-3 26 0,-4-2 10 0,-2-3 15 16,-1-1 28-16,0 0 17 0,1 1 15 0,-3 1 14 15,3 4 11-15,-3 0 14 0,5 6 24 0,-5 4-26 16,7 4 30-16,-5 5-55 0,1 1-11 0,0 5-17 0,-6-1-5 0,0 10-2 16,-2-2-14-16,-1 2 25 0,-3 2-45 0,-1 4 42 15,-4 2 0-15,1 4 6 0,-4-3-7 0,1 2-9 16,-1 1-7-16,1-1-8 0,0-2 0 0,2 0 0 15,3-3-6-15,0 2 4 0,4-1-3 0,-1-5-2 0,1 0-5 16,0-1 6-16,2-2-4 0,1 1 0 0,-1-4 6 16,-3-3-8-16,8 1 2 0,-1-2-2 0,2-1 3 0,2-1 4 15,0 0-2-15,2-3 0 0,-2 0-5 0,0-3 4 0,4 2 5 16,-1-3-1-16,2 1-6 0,1 0 2 0,-2-3 7 0,7 3 2 16,-3 0 3-16,5 2-4 0,-2 1 1 0,-1 1 0 15,1 2 5-15,-3 2-4 0,3 4-4 0,-4 0-6 16,1 1 4-16,-2 2-2 0,-1 2-4 0,0-3-1 0,0 1 3 15,3-2-2-15,-5 1 0 0,4 0 2 0,-5 0 1 16,4 0-3-16,-1 1-19 0,0 1-23 0,-1-2-22 0,0 0-34 16,4 0 2-16,-6-2-34 0,6-1-32 0,-5-5-36 0,4 0-9 15,-4-3-1-15</inkml:trace>
  <inkml:trace contextRef="#ctx0" brushRef="#br0" timeOffset="55280.11">5911 17755 759 0,'0'-18'25'0,"-3"-1"19"0,1 5 22 0,-3-5 17 0,5 3 11 0,-3 3 6 0,3-3 22 0,3 10-32 16,-3-4 14-16,5 6-54 0,-2 2 48 0,-1 5-54 0,5 11 4 16,-7-6 1-16,5 11-22 0,-5-6 35 0,3 9-38 15,-3-4 35-15,5 9-62 0,-5-6 35 0,3-5-13 0,-1 1-8 16,1-3 4-16,0 0-6 0,0-2 1 0,0 2-2 16,-1-5-7-16,0 0 3 0,1 2-6 0,-2 2-11 0,1-4-40 15,1-4-9-15,-1 0-34 0,1 1-30 0,-5-4-52 0,4-2-38 16</inkml:trace>
  <inkml:trace contextRef="#ctx0" brushRef="#br0" timeOffset="55421.75">5961 17485 723 0,'-6'1'10'0,"1"5"5"15,-3-6-2-15,8 8 2 0,-8-8-1 0,5 5-1 16,-2 0 1-16,4-1-6 0,1 1-36 0,1 0-27 0,7 0-10 15,-4-5-21-15,6 8-13 0,-2-9-4 0</inkml:trace>
  <inkml:trace contextRef="#ctx0" brushRef="#br0" timeOffset="55762.88">6059 17624 342 0,'0'10'16'16,"0"4"13"-16,-3-7 21 0,2 4 11 0,-3-6 16 16,3 2 19-16,-4-3 9 0,3-1 15 0,1 1 2 15,1-5-1-15,3 4-3 0,0 0-30 0,4 4 21 0,-3 2-34 16,3-1-2-16,-1 8-3 0,-2-5-16 0,3 8-8 0,-2-6-7 15,1 0 19-15,0 1-39 0,2-6 18 0,-1 3-5 16,1-6-9-16,-2 6-7 0,3-9-1 0,-1 5-11 0,-1 0 5 16,-1-1 0-16,-2 1 2 0,3 3-5 0,-4-5 0 15,2 4 5-15,-4-3 1 0,3-1-5 0,-3 1-3 0,1-4 4 16,-2 0-4-16,0 1 0 0,-2-2-1 0,1-1 10 16,1-1 6-16,0-1 18 0,-2-2 5 0,2 3-2 0,0-3-3 15,0-3 5-15,-2 1 1 0,2 0-13 0,-1-5-3 0,1 3-12 16,-2-2-6-16,4 1 0 0,-1-3 4 0,3-1-2 15,-1-4-2-15,4 2 2 0,1-5-5 0,0 1 0 0,2-2-5 16,4-2 0-16,-3 3-4 0,3-1 4 0,-1 4 1 16,-2 2-6-16,3 4 3 0,-1 0-4 0,-2 5 5 15,-1 1-4-15,-1 5 1 0,-2 3-2 0,0 0 1 0,-2 5 0 16,0 0 0-16,-2 4 1 0,-3 3-27 0,0 1-30 16,-3 8-33-16,3-7-31 0,0-2-10 0,0 4-40 0,0 2-32 15,0-4-33-15,3-3-10 0</inkml:trace>
  <inkml:trace contextRef="#ctx0" brushRef="#br0" timeOffset="56188.71">6591 17819 809 0,'3'-7'18'0,"3"-4"18"16,-1-5 6-16,1-3 5 0,-3-3 4 0,2 1 6 0,0-5 6 15,2 7 19-15,-2-6-9 0,0 6-12 0,-2 0 11 16,1 6-40-16,-3 0 34 0,-1 4-42 0,-3 2 36 0,-2 4-57 15,0 2 29-15,-3 2-39 0,-4 4 22 0,-1-2 6 0,-1 7-13 16,-2-1 16-16,0 4-20 0,0 1 15 0,-1 0-7 16,1 3 8-16,1 6-31 0,0-7 31 0,1 8-27 15,3-8 26-15,0 7-24 0,0-9 33 0,3 4-16 0,0-3 24 0,3-7-8 16,-1 0 0-16,3-2 1 0,1 1-8 16,-1-4 2-16,3 2-8 0,3 2-14 0,-3-3-1 0,5-1 3 15,1 1-3-15,-3-2 2 0,5 3-3 0,-3-7 3 0,5 5 0 16,-3-6-1-16,3 2-2 0,0-1-1 0,0 0 2 15,2 0-1-15,-3-3 4 0,4 5-1 0,-2-5-1 0,-2 2-1 16,4 0 0-16,-5 1 2 0,1-1-2 0,-2 0-2 16,2 1 6-16,-1-3-4 0,-3-2-1 0,1 2-1 0,-1-3 4 15,-1 6-1-15,0-6 1 0,-1 3-4 0,-3 3-4 16,3 0 3-16,-1 4 4 0,-2-1 1 0,1 3-2 0,1 1-2 16,0 0-1-16,-1-1 8 0,1 4-4 0,-1-4 3 15,-1 3-1-15,2-1 0 0,-2 4-1 0,0-6 2 0,0 4 0 16,0-2-4-16,4 3 7 0,-2-2-7 0,3 2 2 0,-2-3-8 15,0 3-23-15,4-5-34 0,-1 0-6 0,3 0-45 16,-4-1-36-16,1-2-51 0,1-2-41 0</inkml:trace>
  <inkml:trace contextRef="#ctx0" brushRef="#br0" timeOffset="56529.99">6752 17736 1078 0,'-3'-18'21'0,"-2"4"30"0,2-5 13 0,3 4 14 0,3 1-32 0,-3-4 49 0,3 9-36 0,2-2 38 15,-2 8-60-15,0 1 4 0,0 2-48 0,-3 4 22 16,0 0 15-16,0 12-46 0,0-5 38 0,-3 7-40 0,3-6 37 16,0 14-23-16,0-10 53 0,-2 8-30 0,2-5 16 15,0-3-4-15,2-1-2 0,-2-3 4 0,3 1 2 0,-3-5-12 16,0 1-17-16,3-4-6 0,-1 1 2 0,0 2-6 16,-1-6 4-16,1 2 1 0,-2-1-4 0,3-1 3 0,-3-1 1 15,0 0 3-15,0-2-2 0,3-2 5 0,-3 0-4 16,2-1-4-16,2 2 3 0,1-5-2 0,-2 3 0 0,2-1-4 15,0-3 1-15,1-3 3 0,2 1-2 0,0-3 3 16,0-2 1-16,-2 2-5 0,5-5 14 0,-3 1 0 0,0 4 4 16,2 2-3-16,-1 2 4 0,-1 2-1 0,2 4 2 15,-3 1 5-15,1 3-5 0,0 2 12 0,-3 3-4 0,4 3 4 16,-2 1-2-16,-1 1-1 0,-1 2 2 0,1 0-8 16,-1 3-2-16,-1-2-15 0,0 0 2 0,-3-5-19 0,1 0-29 15,-2 2-45-15,3-6-16 0,-6-2-46 0,3 1-53 16,-2-3-70-16</inkml:trace>
  <inkml:trace contextRef="#ctx0" brushRef="#br0" timeOffset="57077.05">6326 16667 1107 0,'-30'-9'27'0,"4"2"26"0,2-1 5 0,8-7 1 0,-6 3-1 0,3-2 0 0,3 0-1 16,2 7 4-16,-2-1-29 0,2 0-23 0,0 1 13 15,2 4-32-15,-3-1 45 0,0 7-19 0,0 2 6 0,0 3 16 16,-2 4 12-16,-1 3 3 0,1 7-15 0,-3 2 38 15,4 3-41-15,-3 6 33 0,6 1-3 0,-1 2-19 16,3 4-7-16,4 2-7 0,1 2-3 0,6 0-5 0,0 0-5 16,3 0-14-16,2-2 0 0,3-4-2 0,2-3-3 15,0-1 2-15,3-3 10 0,1-4 10 0,-1-3 1 0,4-1 2 0,-1-4 0 16,2-1 2-16,-2-4 3 0,4 0 0 0,-4-5 8 16,5 1-5-16,-1-2-3 0,1-3 3 0,-1-2-6 15,2-1 3-15,-1-2 0 0,3-4-6 0,-1-2-14 16,-1-1-7-16,1-3 1 0,0 0-2 0,-1-6-1 0,2-2-2 0,-1-4-3 15,0-1 4-15,1-2-2 0,-2-2 1 0,-3-6-4 16,1-2 4-16,-2-3 0 0,-1-2-2 0,-2-4 3 16,-3-1 0-16,-4-1-2 0,-2-2-3 0,-2 5 4 15,-1-3 0-15,-5 9 0 0,-3-1-2 0,-1 7-1 0,-2 4-5 16,-4 5-5-16,-1 3-1 0,-6 7-2 0,0 2-3 0,-2 5 5 16,-4 2-4-16,1 6 3 0,-3 2 2 0,0 3 2 15,-1 3-7-15,3 3-7 0,1 0-8 0,2 4-9 16,1 1-19-16,1 3-12 0,7-2-26 0,3 0-12 0,6-4 8 15,1 3-19-15,3 0-30 0,3-1-38 0,3 0-17 0</inkml:trace>
  <inkml:trace contextRef="#ctx0" brushRef="#br0" timeOffset="57813.79">6179 17299 1241 0,'-6'0'32'0,"3"-3"39"0,-2 3-19 0,5-11 28 0,-6 4-33 0,6-1 34 0,0 5-34 0,3-3 33 15,-3 6-66-15,1-3-9 0,-1 1-10 0,0 2-2 0,2 0 9 16,-2 2-13-16,2 1 15 0,-2-1-9 0,1 3 8 16,1 1-4-16,-2 2 9 0,1 1-19 0,-1 5 32 0,-1-3-22 15,2 2 16-15,-2 0-21 0,1 0 27 0,-2-2-27 16,2 2 27-16,-3-3-13 0,3 2-5 0,0-5 0 0,0 2 1 15,-2-1 1-15,1 0-3 0,-2-1-2 0,3 0-2 16,0-4 6-16,-3 1-3 0,3 1 3 0,0-5 3 0,0 4-3 16,3-2 4-16,-3-2 15 0,0 0-2 0,3 0 2 15,-2 0-2-15,-1-2 3 0,2 1 5 0,0 1 2 0,-1-3 5 16,2 3-7-16,-1-1-3 0,1 1-1 0,0-2 1 16,2 2-2-16,0-2-7 0,-1 2-2 0,3-2-8 0,-1 0-5 15,-3 2 1-15,4-1-2 0,-1 1 1 0,2-2-3 16,-5 2 1-16,3 2-4 0,1-2 2 0,-4 0 0 0,3 0 4 15,-1 1-7-15,-2-1 3 0,0 2 0 0,-3-2 3 16,2 0-2-16,0 0 4 0,-2 0 0 0,0 0-5 0,-2 0 7 16,2 0-4-16,-2 0 2 0,2 0-4 0,0 0 6 15,0 2-3-15,-3-2-3 0,3 0 1 0,-3 0 1 16,3 0 1-16,-2 0-1 0,1 0 1 0,-4 2-4 0,5 0 1 16,-3-1 3-16,0-1-4 0,1 3 2 0,1-2 0 15,-1 1-2-15,0-2 1 0,2 1 1 0,2-1-5 0,-2 0 4 16,0 1 3-16,2-1-4 0,-1 1-1 0,1-1 1 15,-2 3 2-15,3-3-1 0,-3 2 5 0,3-1-3 0,2 1 2 16,-2 0-2-16,0-2 2 0,2 1 2 0,1-1-7 16,-1-1 6-16,4 1-2 0,-1-2-4 0,0 0 2 0,0 1 0 15,6-1 1-15,-4-1-3 0,4 1 5 0,-1 1-6 16,0-1 1-16,1-2 5 0,-1 4-4 0,2-1 2 0,0-1-2 16,-2 0 3-16,0 2-5 0,1-2 5 0,1 0 3 15,-4 1-10-15,1-1 4 0,-4 2 5 0,0 0-3 0,0 0 2 16,-3-3 3-16,-2 3-4 0,-1 0 0 0,-2-1 4 15,0 1 0-15,0-3 2 0,-2 2 0 0,2-2-2 0,-3 0 1 16,1 1 1-16,-1-4-1 0,0 1 4 0,0-1-7 16,-3 0-5-16,2 1 3 0,-4 0 0 0,2-4 0 15,-2 5 0-15,0-2 1 0,2-3-2 0,-4 4 5 0,3-1 0 16,-3-1-4-16,2 2 0 0,-1 1 0 0,1-1 3 16,1 0-7-16,-1 3 5 0,2-1 0 0,0-1 2 0,1-1 16 15,5 5 3-15,-3-4 4 0,3 2 1 0,0-1 3 16,0 2-2-16,0-1-2 0,3 0-3 0,-3 2-16 0,0 0-1 15,2 0-10-15,0 0-8 0,-2 0-38 0,0 2-63 16,3 0-69-16,-2-1-76 0</inkml:trace>
  <inkml:trace contextRef="#ctx0" brushRef="#br0" timeOffset="60012.8">6834 17144 597 0,'-3'2'19'0,"1"-1"8"0,1 3 23 0,-2-4 15 0,1 1 13 0,0-1 17 0,2-1 20 0,0-2 22 0,4 1-33 15,0 0 55-15,-2 2-44 0,1-1-4 0,0 1 10 16,-3 0-5-16,0 0-5 0,2 0-8 0,-2-3 21 0,-2 0-59 15,2-2 37-15,2 1-5 0,1-3-19 0,0-1-7 0,3 0-16 16,-2 0-5-16,2 1 7 0,0-2 3 0,1 1-11 16,0-3-7-16,0 0 3 0,-1-1-3 0,4 1 11 15,1-4 0-15,-2 2-3 0,5-3-1 0,-1-2 1 0,0-1 5 16,1 0 4-16,-4-3 1 0,2 0-13 0,-4-4-5 16,6-3-12-16,-1-2-7 0,4 2-4 0,1-6-7 0,5-2-8 15,3-2-5-15,7 0-2 0,6 2-2 0,-1 6 3 0,7-3-2 16,2 2-3-16,7-1 4 0,0 7-1 0,4-2 3 15,4 8 1-15,3-4-2 0,1 1 0 0,2 2 6 16,3 4-2-16,-1 4-1 0,4 2 2 0,-3 3-3 16,-1 3 4-16,1 2 0 0,-3 3 1 0,-5 2-6 0,0 2 1 15,-3 1 2-15,-2 6-1 0,-1-3 4 0,-2 4-10 16,0 1 4-16,4 0 2 0,-1 0 3 0,-4 1 2 16,1 0 15-16,-4-2 13 0,0 0 1 0,-1-1 11 0,-4 4 0 15,-5-4-1-15,2 0 0 0,-7-4 6 0,3 0-17 16,-5-1-8-16,-3 3-5 0,-2-2 2 0,-3 2-4 0,-3-2-2 15,1 7 1-15,-4-2-7 0,-4 1 3 0,-2 3-2 16,-1-3 4-16,-2-2 3 0,-2-2 2 0,-1 4 3 16,-3-3-3-16,-2-2 7 0,-1 3-1 0,0-3-5 0,-1-2-1 15,-2 2-6-15,1-1-1 0,-2-1-4 0,2-1 3 16,-2 0-3-16,2-1-6 0,-1 1-2 0,-1-3 0 16,2 2-4-16,0 0 6 0,0-3-3 0,0 1-1 0,0 1-1 15,0 0 1-15,2-1 2 0,-1 1 0 0,-1-3 2 0,2 4-8 16,-2-2 4-16,0-2-14 0,2 0-31 0,-4-3-15 15,4 0-35-15,-4 1-30 0,2 2-36 0,-2-1-25 0,1-1-31 16,-4 4-12-16,2 1 4 0,-4 3-9 0,0 1 16 16,0-2 0-16,-1-1 28 0,0-4 47 0,1 0-10 15,4 0 67-15,-1-3-25 0,-2-1 71 0,3 2-24 0,0-1 71 16,-1-1-32-16,-2 4 21 0,0-2-2 0,1 1 2 0,-1-2 32 16,-1 3 4-16,4-2 3 0,-4 4-23 0,2-2 52 15,0 0-32-15,2 0 62 0,-2 3-35 0,0-2 33 16,3 1-42-16,-1-2 52 0,-1 2-14 0,2-2 5 0,1 0-4 15,-1 0-13-15,2 3-4 0,0-3-15 0,0 3 1 0,0-2-6 16,2 3-7-16,-1-1-5 0,1 0-1 0,0 1 1 16,2 0-3-16,-1 0-1 0,0 0-2 0,0 1-5 15,2 0 0-15,0 1-5 0,0-1-8 0,4 2-3 0,-2-1-3 16,-1-1 4-16,4 2-3 0,0-2-8 0,0 0 4 16,0 0-1-16,0 1-3 0,-2-3 2 0,0 2-6 0,3-2 1 15,-4 2-1-15,-1-3 4 0,2 2-2 0,-3-3-1 16,2-1 2-16,-3 0 0 0,-1 0 2 0,0 0-3 0,0-1 2 15,-3 0 3-15,2-2-4 0,-2 3-1 0,2 0 7 16,1-2 6-16,-2 0 10 0,1 1 1 0,1-2 1 0,1 1 0 16,-4-1 6-16,2 1 6 0,0-2 0 0,-1 1-8 15,1-2-2-15,-1 0 1 0,1-1 1 0,-2-2 4 16,3 3-5-16,-3-3 0 0,2-2-6 0,0 2 1 0,-1 0 0 16,1 0-5-16,-2-1 8 0,0 0 2 0,1 2 3 15,-1-1 3-15,0 0-1 0,0 2 4 0,0-2-3 0,0 3 3 16,2 0-6-16,-2 0-6 0,0 2 2 0,3 0-7 15,-3 1 5-15,4 1-1 0,-4 1-2 0,2-3 1 0,0 1-7 16,-2 2-2-16,1 0-3 0,-1 0-4 0,2 0-3 16,-2 0-8-16,3 0 7 0,-3 2-9 0,0-2 7 0,0 2-4 15,0-1-5-15,0-1 3 0,3 1-5 0,-3-1-6 16,2 0-34-16,0 0-42 0,-1 0-49 0,1 2-44 16,-2 3-38-16,-2 4-64 0,1 0-53 0,-1 0-34 0,0 2-48 15</inkml:trace>
  <inkml:trace contextRef="#ctx0" brushRef="#br0" timeOffset="60857.21">9584 17245 1751 0,'10'-5'-8'0,"-4"5"31"0,10-9 6 0,-8 6 7 0,1-4 14 0,0-2 9 0,-1 2 7 0,2 0 2 0,-5-1 21 0,2-2-25 16,-2 2-2-16,-2-3 3 0,-1 2-4 0,-2-3-8 0,-2 1 3 15,2 1 3-15,-4-1-8 0,-3 0-7 0,0 2-2 0,-3 0-8 16,0 0-9-16,-2 4-5 0,-1 0-9 15,-4 3-3-15,1 2-6 0,0 1 2 0,0 3-1 0,-1 1-5 16,3 0 1-16,-2 4 2 0,3-1-1 0,1 2-1 16,2-1 2-16,1 1 1 0,2 0-5 0,0 4 2 0,3-3 1 15,1-2 0-15,3 3-1 0,0-1 5 0,3 0-2 16,1 0 3-16,3-2 10 0,0 3 3 0,2-2 3 0,1 1 4 16,7 1 3-16,0-2-7 0,3 0 1 0,1 4-2 0,1-5-10 15,1 2 2-15,2-2-9 0,0 2 0 0,-3 0 0 16,-1-2-2-16,0 1 3 0,-3 0-4 0,-1 0 3 15,-4 0-5-15,-1 0 6 0,-3-2-8 0,-4 3 2 16,1-1 1-16,-3-2-2 0,-3 1 4 0,-1-2-3 0,-5 2 5 0,1 1-4 16,-6-3 6-16,1 0-5 0,-2-1 6 15,-3-1-6-15,-2 0 1 0,-1-1 7 0,-4-2-9 0,2-2 2 16,-1 0 0-16,-1-2 5 0,0-2-6 0,0-1 7 16,6 0-6-16,-1-4-1 0,4 2 2 0,0-2 5 0,4 1-6 15,1-1 0-15,2 0 1 0,2 1-4 0,1 0 6 0,-1 0-4 16,4 2 3-16,0 1-4 0,0 0 1 0,0 1-3 15,4 2 1-15,-1-1-1 0,1 1-6 0,0 0 3 16,1 2-1-16,3-1 2 0,1 1 5 0,1 1-5 0,3-1 4 16,-2 2 3-16,0 0-1 0,0-2 4 0,3 0-2 15,-1 0-3-15,3 3-1 0,-5-6 1 0,1 3 2 0,-1 0-2 16,-1-2 2-16,-3 0-5 0,0 1 1 0,-4 0 4 16,0-2-2-16,-1 3 3 0,-2-1-14 0,0 0-2 15,-2 1-12-15,2 0-8 0,-3-1 3 0,2 1-6 0,-3-1-8 16,3 2-3-16,-1-1 4 0,-2 0 8 0,4 0 11 15,0 1 3-15,0-1 4 0,0 0 1 0,-2 0 6 0,2 0 8 16,0 0 2-16,0 0-3 0,0 0 2 0,0 0 4 16,0 0-3-16,0 0 0 0,0 0 1 0,0 0-1 0,0 0-2 15,0 0 1-15,0 0 1 0,0 0 1 0,-1 0-1 16,-1-1 0-16,0 1 2 0,2 0-1 0,-1 0 1 0,-1 0 1 16,-1-1-2-16,1 1-2 0,2 0-2 0,-3 0 3 15,3-1 0-15,0 1 0 0,0 0 0 0,0 0-1 16,3-2 0-16,-3 2 0 0,0 0 2 0,0 0-1 0,0 0-2 0,0 0-3 15,0 0-2-15,0 0-9 0,-3 2-8 16,3-2-14-16,0 2-10 0,-1-2-20 0,1 6-21 0,-2-6-32 16,2-3-14-16,-2 3-38 0,2 5-61 0,2-7-54 0</inkml:trace>
  <inkml:trace contextRef="#ctx0" brushRef="#br0" timeOffset="61966.2">9895 17262 1720 0,'4'0'-8'0,"-6"-1"66"0,0-1-43 0,9 1 4 0,-7-3-3 0,0 4 1 16,0-1 0-16,0 1 2 0,0 0 4 0,0 0-61 15,-7 1 53-15,7-1 5 0,0 0 23 0,0 0 8 16,0 0 3-16,0 0 15 0,0 0 1 0,0 0 5 15,0 0-10-15,0 0-5 0,0 0-21 0,0 0-7 0,-15 23 0 16,15-23-11-16,0 0 8 0,0 0-8 16,0 0-4-16,-2 56-12 0,2-56 12 15,0 0 3-15,0 0 5 0,0 0 2 0,0 0-4 16,27 116 3-16,-20-111 0 0,-7-5 0 0,0 0-3 16,0 0-7-16,31 0-4 15,13-29-11 1,-12-53-15 15,-32 82-7-15,0 0 2-16,0 0-1 0,0 0-5 0,0 0-3 15,0 0 2-15,-64-61 3 0,64 61-3 0,0 0 9 0,0 0-5 16,-28 0 13 0,28 0 0-1,-15 34 22 16,22-34-10-31,1 0 0 0,0 0 0 0,6-3 6 16,-3 2 16-16,2-1 2 0,1-1-1 0,-3 1 3 0,3-2-4 16,-1 2 0-16,0-1 2 0,1-2-7 0,-14 5 0 15,79-12-8 17,-9 32-10-1,-10 41-3 0,-56-37 5-15,-4-24 13-1,0 0 2 1,0 0-5-16,0 0 5 0,5-24-10 31,-5 24-25-15,40-81 16-16,-40 81-16 15,30-21 11 1,-30 21 25 0,0 0 12-16,0 0 2 15,36 22-16-15,-36-22 3 0,46 58 5 0,-44-46-17 16,1-2-10-16,-2 0 7 0,1 0-4 0,-2-1-1 16,3 0-1-16,-3-1 3 0,2-2-11 0,-2-2-25 0,-2 0-23 15,2 1-36-15,-5-2-27 0,4 4-26 0,-2-7-37 16,3-2-11-16,-4 2-20 0,4 2-9 0,0-6 6 0,0 4 1 15,7-3 23-15,-4-5 24 0,5 2 31 0,-3 4 17 16,6-3 29-16,-5-4 27 0,5 3 29 0,-2-4 43 0,-2 2 26 16,1-5 18-16,-2 2 21 0,3-6 11 0,-5 7 17 15,2-8 26-15,-1 3 14 0,1-1-16 0,3 4 31 0,-7 0-31 16,5 2-10-16,-6 5 4 0,2-2-3 0,-3 5-16 16,2-1-18-16,0 1 13 0,-6-1-55 0,6 2 23 15,-4 1-10-15,2 0-21 0,2 1-14 0,-2 2 7 0,2 1 18 16,-4 0-8-16,5 2 14 0,-3 1-7 0,2 1 14 15,-1 1 30-15,1 0 1 0,1 5-5 0,-1-3-21 0,2 3 3 16,1-2-9-16,-2 1 0 0,2-2-9 0,3 1-23 16,-3-2-2-16,4-1-2 0,-3-1 6 0,3-1-7 0,-1 2 2 15,4-4-1-15,-4-2-2 0,3 2-7 0,1-4 1 16,3-1-5-16,-3 0 0 0,1 0-5 0,1-4-1 0,-1 1 1 16,-2-1 2-16,0-4-1 0,-1 2 2 0,-1-1-3 15,-1-3-4-15,-2 3 7 0,-1-4-3 0,0 2-1 0,-2-1 1 16,-3 0-2-16,3-4-1 0,-3 1 0 0,0-1 0 15,-3 2 3-15,1 0-5 0,-1 2-5 0,0 1 2 0,-2 1-1 16,2 3-8-16,-2 0-12 0,-1 1-6 0,3 3-35 16,-3 1-8-16,-1 0-38 0,-2 2-37 0,-2 5-54 15,1-3-59-15,0 4-45 0</inkml:trace>
  <inkml:trace contextRef="#ctx0" brushRef="#br0" timeOffset="62562.45">10115 16390 1920 0,'-5'-13'1'0,"-1"7"8"0,-6-7 3 0,8 1 7 0,-5 1 4 0,-2 5 8 0,-2 0 6 16,2 6-1-16,-8-5 0 0,8-1-3 0,-5 4 2 16,2 1 7-16,-2 4 1 0,0 0-1 0,4 5 2 15,-1-2 8-15,5 7 4 0,-1-4 10 0,4 9-1 0,0-2-2 16,5 2 9-16,0-1-3 0,0 2-4 0,0 8-4 16,0-7-3-16,0 13-8 0,2-9-3 0,-2 6-7 15,6-1-4-15,-2 5 1 0,6-5 7 0,0-2 0 0,1-1 2 16,5-4-8-16,-2 0 1 0,5-3-5 0,1-4-9 15,3-2-5-15,0-2-10 0,1-2-5 0,1-2-2 0,-1-3-5 16,3 0 7-16,-2-4-7 0,-1-2 0 0,0-1 4 16,-2-4-3-16,-2-2 1 0,1-2-2 0,-2-3 5 15,0-1-8-15,-3-1 7 0,3-3-3 0,-5-2-12 0,3-2-13 16,-5-1-10-16,2-5-9 0,-5-3-1 0,-1 0-3 0,-2-1-13 16,-1 0-3-16,-5-3 7 0,2 3 10 0,-4-3 8 15,0 5 8-15,-7 3 3 0,1 3-4 0,0 1 6 16,-6 6-6-16,1 3-19 0,-5 7-3 0,-2 5-1 15,-3 3-24-15,1 11-20 0,-5-3-27 0,3 7-36 0,-1-4 1 16,3 9-37-16,-4 1-34 0,9-2-44 0</inkml:trace>
  <inkml:trace contextRef="#ctx0" brushRef="#br0" timeOffset="63068.86">10150 16785 1226 0,'-1'6'34'15,"1"1"41"-15,1-3-23 0,6-2 57 0,-7 0-47 0,1 1 21 16,2 1 9-16,-3 1 3 0,2 2-34 0,1 1-35 16,-8 1 34-16,10 2-40 0,-8-1 54 0,6 1-5 0,-3 1-4 15,0 2-1-15,1 1 3 0,-2 1-4 0,-2 2-12 16,0-1-13-16,0 3-4 0,-5-1-17 0,3 2-4 0,-6-1-3 16,3 0-3-16,-2 0-3 0,-4-1 5 0,5 0-5 15,-1-3-4-15,2-1 5 0,-1 0-5 0,4-5 3 0,0 0 0 16,2-3-3-16,3 1 0 0,-2-4 6 0,2-1-1 15,0 1-3-15,2-4 16 0,-2 0 4 0,6 0 4 16,1-4 1-16,-1 0-4 0,5-1-1 0,2-1-1 0,-1-1 3 16,4-1-16-16,1 0-7 0,0-3-2 0,0 3 1 15,0-3-3-15,1 4-1 0,-1-2 0 0,0 5 1 16,2-1-1-16,-4 2 0 0,2 2 3 0,-3 1 0 0,2 2 3 16,-5 2-1-16,0-1-1 0,3 1-1 0,-4 3 7 0,1-2-4 15,2 1 1-15,-4 0-2 0,-1-2 4 0,1 1 0 16,1-2 10-16,-5 0 16 0,3 0-5 0,-1-3 10 15,-2 0-5-15,0 0 6 0,-2 0-1 0,2-3-1 0,-2-1-10 16,3 2-16-16,-3-4 2 0,-1-1-6 0,0 2 0 16,-1-3-5-16,1-1-1 0,-2 0-2 0,3 0 5 0,-3-3-1 15,0 1-3-15,0-1 3 0,3-2-2 0,-3 0 3 16,-3 0-2-16,3-3 5 0,-3 1-6 0,-4-1 1 0,4-2-1 16,-4 1-3-16,0 4 5 0,-1-1-5 0,0 3 3 15,-1 2-2-15,1 2 1 0,3 2 0 0,-3 2-2 0,1 3 2 16,0-2-5-16,1 6 2 0,1-2-31 0,0 1-24 15,-4 5-28-15,4-1-44 0,-1 2-38 0,3-1-67 0,-1 1-41 16</inkml:trace>
  <inkml:trace contextRef="#ctx0" brushRef="#br0" timeOffset="64352.36">10262 17706 997 0,'-1'4'24'0,"-7"-8"28"0,8-3 18 0,-3 2 28 0,1 4-17 16,1-3 51-16,-1 0-20 0,0-1 9 0,-1 3-23 15,2-1-20-15,1 3-18 0,-4-4-24 0,6 0 14 0,-4 1-44 16,4-3 21-16,1 3-13 0,4-2 3 0,-1 3-8 16,3-2-2-16,-1 3-4 0,2 1 3 0,2 0-4 0,-2 0-3 15,3 1-2-15,-1 1 2 0,-1 0-1 0,-1 0 2 16,-1 3 3-16,-2-3-3 0,-1 3 0 0,0-1-2 0,-4 0 8 16,0 1-7-16,-1 0-3 0,-2 0 3 0,-1-1 0 0,0 0 3 15,-1 2-3-15,-3-4 3 0,-1 3-1 0,1-1 2 16,-2-1 1-16,-1-1-3 0,-1 3-3 0,-2-4 3 15,-1 2-1-15,2 2-1 0,-2-3 3 0,2 0-1 0,-3 1 0 16,3-2-1-16,3 1 1 0,-1-1-4 0,4 1 5 16,0-1 0-16,2 0-2 0,3 0-2 0,0-1 3 0,1 3 1 15,3-3-1-15,0 2 2 0,4-2-7 0,0-2 6 16,3-1-3-16,2 2 0 0,1 0 2 0,3-2-2 16,-1 0 2-16,3 0-2 0,-3 0 2 0,1 3-4 0,-4-5 3 15,1 5 0-15,-4 0-2 0,-1-2 1 0,-4 2-2 16,-2 0-3-16,0 0 8 0,-3 2-3 0,0-2-4 0,-3 5 4 15,-5-5 1-15,2 5 3 0,-4 1 0 0,-4-3 1 16,2 3-1-16,-6-2 0 0,2 3 1 0,-1-3 0 0,-1 1-2 16,3 0 0-16,0-2-4 0,3 0 6 0,1 0-8 15,4-1 2-15,3 0 4 0,-1-1-2 0,4-1 1 0,1 0-3 16,4 0 5-16,1 0-3 0,-2 0 1 0,3-1 1 16,1 1-3-16,4-2 0 0,-2 2 0 0,1-2 0 0,2 2 0 15,-4 0-3-15,2 0 5 0,-2 0-1 0,1 0-3 16,-4 0 3-16,1 0 1 0,-4-3-2 0,1 3 2 0,0 3-3 15,-3-3-8-15,-3 2-10 0,3 0-11 0,0 0-24 0,0-2-8 16,-3-4 5-16,3 6-25 0,-5-6-14 0,0 6-20 16,2 0-25-16,-3 0-14 0,0-3-20 0</inkml:trace>
  <inkml:trace contextRef="#ctx0" brushRef="#br0" timeOffset="65641.21">10308 17820 363 0,'0'0'32'0,"0"0"-4"0,0 0 7 0,0 0 23 15,0 0 0-15,0 0 23 0,0 0 13 0,0 0 3 0,0 0 0 16,0 0 11-16,0 0 3 0,0 0-8 0,0 0 14 0,0 0-51 16,0 0 20-16,0 0-34 0,0 0 13 0,0 0-44 0,0 0 17 15,0 0-45-15,0 0 29 0,0 0-3 31,0 0 4-31,0 0 1 0,0 0 15 0,0 0 4 16,0 0-4-16,0 0-17 16,0 0 8-16,0 0-12 15,0 0 1-15,7 37-4 0,-7-37 1 0,0 0 11 16,0 0-9-16,0 0 8 0,0 0 2 16,-18 142-5-16,15-128 3 0,-3 0-5 0,1-1 5 0,-1 1-3 15,-1-1 0-15,1 1-17 0,-3-1-7 0,2-2 3 16,-1 2-3-16,0-2 3 0,-1 2-3 0,3-3 3 0,-2 0 0 15,0-1 0-15,-2 1 4 0,2-1 13 0,0-1 10 16,-1 1-6-16,1 0 1 0,-3-1 0 0,4-1-2 0,-5 1 4 16,1-2-6-16,0 2-10 0,-3 2-10 0,1-4 4 15,-3 2 0-15,2 0-3 0,-5 0 0 0,1-1 1 0,1-1 3 16,-5 2-4-16,4-2 3 0,1 2-2 0,1 0-1 0,-1-2 5 16,-3 1-5-16,2 2 1 0,-1-5 10 0,-2 4 6 15,-4-1 2-15,-2 0 2 0,1-1-3 0,-1 2 0 0,-2 0 3 16,1-3-3-16,2 3-11 0,-29 5-4 15,28-5-4-15,0-2-1 0,0 0 2 0,2 1-2 0,-3-2 2 16,2-1 1-16,-1 1-2 0,-3-2 0 0,0 2 0 0,2 0 6 16,-2-3-4-16,0 0 0 0,0 1-2 0,-2-2 2 15,0 2-2-15,2-3 0 0,-3 0 1 0,0 0-3 0,0 3 0 16,-1-3 3-16,-2 0-1 0,-3-3-1 0,2 3 0 16,-2 0 2-16,1-2-4 0,-3 1 1 0,1 0 4 0,2-1-1 15,-3 1-2-15,-2-1 5 0,10 0 2 0,0 2-6 16,0 0 3-16,-2-3 2 0,3 3-5 0,-1 0-5 0,0 0 5 15,1 0-7-15,-7 0 4 0,-1 0 2 0,2 0 0 16,2-1-4-16,-5 1 3 0,5-1 5 0,-1 1-1 0,1-2 2 16,-1-1-7-16,1 2 1 0,0-1 0 0,-1-1 2 0,4 0-1 15,-2-2-2-15,0 3 1 0,-1-3-2 0,4 1 5 16,-4-1 2-16,3 3-3 0,3-2-1 0,-2-1-2 0,4 1 6 16,2 1-1-16,-2-4-4 0,4 3-2 0,-1 0 1 15,3-3-1-15,1 3 5 0,2-1 0 0,2 1 0 0,0-2-3 16,2 1 5-16,-1 0-1 0,2-1 0 0,3 1 4 0,0-1-7 15,-3-2 0-15,3 3 0 0,-2-1-3 0,2-2 7 16,0 0 0-16,1 2 1 0,-2-4-1 0,2 2 0 16,4 0 1-16,-5 0-3 0,5-3 3 0,-1 1-6 0,-2-1 4 15,1 1-5-15,0-2 2 0,0 1 1 0,0-2-1 0,-3 0 1 16,3 2 2-16,-3-2-4 0,2-1 1 0,-1 3 0 0,-1 0 2 16,-1 1-1-16,4-1 2 0,0 3-2 0,1-1-1 15,1 0 1-15,0 3-2 0,-1-2 1 0,4 2 0 0,-3 1 0 16,2-1-3-16,-3 4 3 0,1-3 2 0,-1 0 0 15,1 2-1-15,2 0-2 0,3 1 0 0,-3 1 0 0,4-2 5 16,-2 3-2-16,0 0-1 0,2 0-3 0,2-2 4 16,-2 4-2-16,0-2 0 0,2 0 3 0,-2 0-8 0,0 0 3 15,0 0-4-15,1 0 7 0,2 3-5 0,-2-2 6 16,-1-1-4-16,0 2 0 0,2 0-9 0,-2 1-29 0,0 1-24 16,0-1-25-16,2 1-35 0,1-4-8 0,-2 1-45 0,-1 3-48 15,4-4-40-15,1-3-12 0</inkml:trace>
  <inkml:trace contextRef="#ctx0" brushRef="#br0" timeOffset="65982.83">7242 17949 1249 0,'6'0'30'0,"-1"0"30"0,-2-2-17 0,10-4 30 0,-10 4-28 0,5 1 24 0,-5 1-24 0,5-4 22 0,-8 3-49 16,2 1-5-16,-4 1-12 0,0-1-3 0,-1 0 4 15,0 2 1-15,-6 0 5 0,1 0 20 0,-2 1-16 0,-9 1-18 16,5 2 33-16,-10-2-21 0,7 1 26 0,-9 1-26 16,3 2 19-16,-1-1-42 0,4-1 38 0,2-1-5 0,1 0-6 15,7-1-7-15,-1 3 0 0,2-4-1 0,4 0 3 16,0-1-2-16,2-2-4 0,-2 3-1 0,4-2 2 0,-3 2 1 16,3-3 2-16,-3 0 5 0,0 0 4 0,6 2 4 0,-2-4 12 15,3-1-4-15,0 3 2 0,0-2 4 0,-3 0-4 16,6 2-6-16,-2-1-9 0,-4 0-1 0,3 1-9 0,-3 0-1 15,0 0 0-15,0 1-6 0,3 0 2 0,-3 3 4 16,3 3 4-16,-1 0-4 0,3 4-2 0,-1 1 6 0,1 5-1 16,0-1 2-16,-2 5-3 0,2 0-4 0,1 1 4 15,2 2-6-15,-3 1-32 0,1 1-34 0,2-6-25 0,1 5-36 16,-6-1-46-16,5 0-43 0</inkml:trace>
  <inkml:trace contextRef="#ctx0" brushRef="#br0" timeOffset="71202.48">7791 17328 831 0,'0'1'20'0,"0"1"20"0,0-1 18 0,-3-1 25 0,3-1 38 0,1 1-18 0,-1-3 70 15,-1 3-25-15,2-3 8 0,-1 2-14 0,2 0-6 16,-2 1-14-16,1-4-29 0,-1 1 33 0,2-3-59 0,1 1 30 15,0-1-21-15,2 0-4 0,0-1 3 0,-1 1-3 16,-2 3-3-16,1-4-10 0,-1 5-5 0,-1-3-8 0,1 1-10 16,-2-1 1-16,0 3-13 0,0-2-9 0,-2 1-7 15,-1-3-6-15,0 2-3 0,-2 0 5 0,2-1-2 0,-5 0-2 16,2 1 0-16,-4 3 0 0,2-3 5 0,-4 2-9 16,-1 1 1-16,2 1 2 0,-3 1 3 0,0 1 0 15,1 2-1-15,0-3-2 0,-1 5 2 0,1-1 8 0,1 0 0 16,2 1-3-16,-1 0 3 0,-1 1 1 0,5 2 3 15,-1-2 4-15,3 2 1 0,-2-1 2 0,5 0 0 0,1 0 5 16,1 1-2-16,0 0-1 0,1 0 2 0,1-4-3 16,2 5-2-16,-1-3-2 0,4-1-2 0,-1 1-6 0,-1-1 0 15,4-1-4-15,1 0-2 0,0-2 4 0,2 0-6 16,1-2 1-16,1 0-2 0,2 0 0 0,-2-2 0 0,2 0-1 16,-2 0 2-16,0-2-1 0,-1 1 3 0,1-2-8 15,-4 2 3-15,-2-3 5 0,3 2-5 0,-5-2 3 0,2 1-2 16,-2-1 1-16,2 3-4 0,-5-3 7 0,0 0-2 15,1 1-2-15,-3-1 1 0,1-1 0 0,-2 0 0 0,-2 2-6 16,-1-2 6-16,1 1 0 0,-1-1 0 0,3-1-4 16,-3 3 8-16,-1-1-4 0,2 5 3 0,0-2-1 0,1 1 1 15,1 0 0-15,0 1 0 0,0 0-4 0,0 1-2 16,0 0 1-16,1 1-3 0,-1-2 5 0,0 4-3 0,2 0 2 16,0 2 0-16,-1-1 2 0,4 4-2 0,-4 0 3 15,4 3-1-15,1 0-2 0,3 1 3 0,0 1-5 16,0 4 3-16,1-1 4 0,4 1-5 0,-3-1 1 0,2 2 1 15,-1 0 3-15,1 1-3 0,1-4 4 0,-1 2-4 16,-3-3-3-16,2 1 10 0,-1-1-3 0,-4 0 3 0,0-1-4 16,1-1-3-16,-3 1 4 0,-2-2-2 0,1-1 2 15,-4 1-4-15,0 1 3 0,-4-2-4 0,-1 0 7 0,-1-2-1 16,-3-1-4-16,-4 2 2 0,2-1-3 0,-5-1 1 16,0-1 2-16,-1-2-2 0,1-1-1 0,-5-2 1 0,3 1 1 15,2-6 1-15,-3 3 2 0,4-3-1 0,0-3-5 16,2 1 3-16,1-2-1 0,2-1 0 0,2 0-1 15,1-4 2-15,2 1 0 0,1-4 0 0,1 2-2 0,6-3-5 16,-1-2 3-16,4 3 0 0,0-1 0 0,2 0-1 0,0 2 0 16,6 1 0-16,-1 2 0 0,0-1 2 0,-1 5 0 15,0-1 0-15,2 3-2 0,-3 0-2 0,1 3 2 0,-4 1 0 16,0-1-1-16,-1 4 2 0,-2-2 0 0,-1 3 1 16,1-1-3-16,-4 1 5 0,3 2-6 0,-3-1-1 15,2 1 7-15,-3 1-1 0,2 1-1 0,-2-2-1 0,0 0 3 16,2 0-6-16,-1-1 8 0,-1-2 1 0,2 1-15 15,-1-3-28-15,1 2-23 0,0-7-35 0,-2 8-34 0,-4-6-41 16,1 3-63-16,2-5-54 0,1 2-15 0,-2 2-40 16,2-5-42-16</inkml:trace>
  <inkml:trace contextRef="#ctx0" brushRef="#br0" timeOffset="71482">8039 17338 1115 0,'-2'-5'21'0,"1"3"22"0,1-6 12 0,1 1 26 0,1 0-25 0,-4-4 51 0,2 3-29 0,0 3 26 0,2-1-15 0,-2 4-8 0,0-3 7 0,0 3-12 15,-2 0 37-15,2 1-44 0,0-3 37 0,-1 2-24 0,2 2-1 16,-1-3-14-16,2 3-16 0,-2 0-14 0,0 3-12 16,3-1 12-16,1 2 4 0,-1 1 5 0,0 2-5 0,1 1 4 15,-1 1 6-15,-1 4 12 0,3-3 3 0,1 4-17 16,-2-2-10-16,2 2-2 0,1-3 16 0,-2 5 3 0,3-4-12 15,-1 2-8-15,-1-3-6 0,3 2 2 0,-1-2-3 0,-1-4-6 16,-1 2-14-16,3-1-9 0,-1-3 4 16,-3 1-2-16,0-2 1 0,0 0-4 0,2-1-10 0,-2-4-33 15,-2 1-36-15,-6-3-42 0,3 3-48 0,-3-2-51 0,3-3-56 16,-3-1-25-16,0 1-46 0,-2-4-13 0</inkml:trace>
  <inkml:trace contextRef="#ctx0" brushRef="#br0" timeOffset="71670.09">7999 17054 1107 0,'-9'-9'27'16,"0"-1"22"-16,4 1 23 0,0 3-22 0,0-1 47 15,2 5-24-15,-1-1 3 0,0 1 4 0,3 4-30 16,-1-2-19-16,2 3-26 0,-3-2 22 0,3 4-45 0,2-3 23 16,-1 1-3-16,1 3-1 0,1-2 2 0,0 2-2 15,0 1 4-15,0-1-3 0,2 3-7 0,0-1-30 0,-2-3 7 16,2 1-43-16,1 1-47 0,0 0-30 0,2-3-52 15</inkml:trace>
  <inkml:trace contextRef="#ctx0" brushRef="#br0" timeOffset="71965.36">8180 17089 1234 0,'-5'-3'28'0,"2"-1"19"0,3-3 30 0,-2 2-27 0,2-2 66 16,-1 3-34-16,1 3 12 0,1-1 2 0,1 4-22 15,-2-2-12-15,3 4-11 0,-1-3 37 0,4 4-42 16,-3 0 54-16,5-3 5 0,0 6-1 0,4-1 16 0,0 6 5 16,-1 0-10-16,3 3-10 0,-3 0-9 0,5 2-16 15,-3 4-9-15,-2-5 9 0,0 4-21 0,-2-4-8 0,-1 2-11 16,1-2 1-16,-4 2-3 0,0-2 1 0,-2 0 0 16,-1-2 0-16,-1 1-6 0,-1 0 0 0,2-2 0 0,1 0 0 15,-1-1-11-15,2 0-5 0,1-2-7 0,-3 1-10 16,2-2 3-16,3-2-2 0,1 0 2 0,1 2-1 0,-1-2 0 15,-3-5-1-15,5-1-4 0,-3 1-20 0,1-2-39 16,0-5-26-16,-5-1-48 0,4-1-41 0,0-1-43 16,-4 1-46-16,4-8-40 0,-2 5 6 0,1-2-12 0,-4-3-14 15,5 1 9-15</inkml:trace>
  <inkml:trace contextRef="#ctx0" brushRef="#br0" timeOffset="72125.09">8333 17243 1129 0,'-14'2'41'0,"1"1"36"0,-1-6-8 0,9 3 8 0,-3 5 29 15,3-5 1-15,-2 0 18 0,5 0 7 0,-1 3-31 16,3-2-32-16,0-2 26 0,5 2 0 0,2-5-23 16,0 4 10-16,3-5-11 0,3 5-12 0,0-3-9 0,2 1-2 15,2-1-17-15,0 1-9 0,-2 0-7 0,-1 0-25 16,0 2-40-16,-4-2-37 0,2 4-65 0,-4-5-32 0,-3 4-76 16</inkml:trace>
  <inkml:trace contextRef="#ctx0" brushRef="#br0" timeOffset="72765.1">8401 16825 1100 0,'-14'-7'28'0,"-2"-4"14"0,0 0 13 0,-1-3 4 15,-8 1 18-15,-4-1-33 0,1-1 45 0,-2 3-22 16,-4 0 11-16,1 3-45 0,-3 2 3 0,-1 4 13 0,-3 0-20 16,-3 3 49-16,0 6-38 0,-1-4 40 0,1 5-26 15,-4 5 43-15,0-2-9 0,2 2-15 0,0 3 8 0,0 1-14 16,2 3-2-16,3 3-12 0,-4 1-8 0,8 2-9 16,1 2-3-16,3 5 4 0,1 1-8 0,6 2 4 0,-1 4 0 15,7 2 1-15,-1-1 8 0,3 5 2 0,4 1 0 16,1-2-1-16,3 4 7 0,4-3 2 0,4 3 7 15,1-3-4-15,3 2-12 0,2-6-2 0,4 3-2 0,1-2-1 16,3-1-8-16,0-5-5 0,4 0-11 0,0-4-6 0,3 0 2 16,-1-6-3-16,2-1-5 0,2 1-2 0,3-7 2 15,-1 4 0-15,4-2-3 0,-1 4 2 0,2-6 1 0,3 2-4 16,-1 0 3-16,1-2 2 0,2-5-1 0,0 0-2 16,4-3 4-16,-1-1-3 0,2-5 0 0,2 1 1 0,1-5-4 15,2-1 1-15,3-2 0 0,1-1 2 0,-1-4-5 16,4 0 4-16,-1-3 0 0,3-2 1 0,-6 0 3 0,-3-6 1 15,0 0-6-15,-3-5 2 0,-3 1 0 0,-2-4-1 16,0 4-1-16,-5-2 1 0,3 1-4 0,1-5 1 0,-6 3 4 16,0-9-5-16,0 7 5 0,-6-5-2 0,-3-3-1 15,-2-6-1-15,-5 3 1 0,-2-1 3 0,-5-1-1 0,-4 2-3 16,-3-1 2-16,-1 2 2 0,-6 0-1 0,1 1 0 0,-5 1 3 16,-4-1-3-16,2 2-1 0,-4 0 3 0,0 1-2 15,1 0 3-15,-4 5-4 0,-1-4 2 0,2 2 1 16,-3 3-3-16,0-2 3 0,-2 2 2 0,0 3-3 0,-1-1-4 15,0 4 7-15,4-1 3 0,-1 3-2 0,0 3 1 16,2 1 1-16,-3 3-2 0,3 0 5 0,0 2-1 0,-1 3-2 16,-3 2-9-16,0 1 3 0,1 2 0 0,2-1-1 15,2 3-1-15,1 0 2 0,0 1-3 0,1 1-3 0,2-1 4 16,1 1-1-16,1 3 1 0,2 0-7 0,0-2-12 16,2 2-33-16,-1 1-6 0,-1 2-34 0,2 0-34 0,-3 1-53 15,-2 3-55-15,3-4-36 0,-2 6-56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05:18:42.103"/>
    </inkml:context>
    <inkml:brush xml:id="br0">
      <inkml:brushProperty name="width" value="0.1" units="cm"/>
      <inkml:brushProperty name="height" value="0.1" units="cm"/>
    </inkml:brush>
  </inkml:definitions>
  <inkml:trace contextRef="#ctx0" brushRef="#br0">0 1 24575,'0'0'-8191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0.407"/>
    </inkml:context>
    <inkml:brush xml:id="br0">
      <inkml:brushProperty name="width" value="0.1" units="cm"/>
      <inkml:brushProperty name="height" value="0.1" units="cm"/>
    </inkml:brush>
  </inkml:definitions>
  <inkml:trace contextRef="#ctx0" brushRef="#br0">149 172 6845 0 0,'0'0'756'0'0,"-5"0"-583"0"0,-22 0 130 0 0,25 5-229 0 0,1 0-73 0 0,-1 1 0 0 0,1-1 0 0 0,0 1 0 0 0,-1 11-1 0 0,-2 108 37 0 0,1-46-53 0 0,3-72 19 0 0,-1 0 0 0 0,-1 0-1 0 0,1 0 1 0 0,-1 0 0 0 0,0-1 0 0 0,0 1 0 0 0,-1 0 0 0 0,-4 6-1 0 0,7-12-1 0 0,0-1-1 0 0,-1 1 1 0 0,1 0-1 0 0,0-1 1 0 0,-1 1-1 0 0,1 0 0 0 0,-1-1 1 0 0,1 1-1 0 0,-1-1 1 0 0,1 1-1 0 0,-1-1 1 0 0,1 1-1 0 0,-1-1 0 0 0,0 0 1 0 0,1 1-1 0 0,-1-1 1 0 0,0 0-1 0 0,1 1 1 0 0,-1-1-1 0 0,0 0 0 0 0,1 0 1 0 0,-1 1-1 0 0,0-1 1 0 0,0 0-1 0 0,1 0 0 0 0,-1 0 1 0 0,0 0-1 0 0,1 0 1 0 0,-1 0-1 0 0,0 0 1 0 0,0 0-1 0 0,1 0 0 0 0,-1-1 1 0 0,0 1-1 0 0,0 0 1 0 0,1 0-1 0 0,-1-1 1 0 0,0 1-1 0 0,1 0 0 0 0,-1-1 1 0 0,1 1-1 0 0,-1-1 1 0 0,0 1-1 0 0,1-1 1 0 0,-1 1-1 0 0,0-2 0 0 0,-6-5 3 0 0,1 0 0 0 0,-1-1 0 0 0,2 0 0 0 0,-1 0 0 0 0,-4-10 0 0 0,8 15-2 0 0,1 0 0 0 0,-1 0 0 0 0,1 0 0 0 0,0 0 0 0 0,0 0 0 0 0,0 0 0 0 0,1-1 0 0 0,-1 1 0 0 0,1 0 0 0 0,0-1 0 0 0,0 1 0 0 0,0 0 0 0 0,0 0 0 0 0,0-1 0 0 0,1 1 0 0 0,0 0 0 0 0,-1 0 0 0 0,3-4 0 0 0,-1-3-4 0 0,6-24 10 0 0,25-96-30 0 0,-28 114 22 0 0,1 1-1 0 0,1 0 0 0 0,0 0 1 0 0,0 0-1 0 0,2 1 0 0 0,10-13 0 0 0,-13 20 2 0 0,0 1 0 0 0,0 0 0 0 0,0 0-1 0 0,1 1 1 0 0,0-1 0 0 0,0 2 0 0 0,1-1-1 0 0,-1 1 1 0 0,1 0 0 0 0,0 0-1 0 0,13-3 1 0 0,-6 3 0 0 0,1 0 0 0 0,1 1 0 0 0,-1 1 0 0 0,0 0 0 0 0,18 1 0 0 0,-26 1 3 0 0,1 0 0 0 0,-1 1-1 0 0,1 0 1 0 0,13 3 0 0 0,-20-3-3 0 0,0-1-1 0 0,0 1 1 0 0,0 0-1 0 0,0 0 1 0 0,0 0-1 0 0,-1 0 1 0 0,1 0-1 0 0,0 0 1 0 0,0 0-1 0 0,-1 0 1 0 0,1 1-1 0 0,-1-1 1 0 0,1 1-1 0 0,-1-1 1 0 0,1 1 0 0 0,-1-1-1 0 0,0 1 1 0 0,0 0-1 0 0,0 0 1 0 0,0 0-1 0 0,0 0 1 0 0,0-1-1 0 0,0 4 1 0 0,0 0 1 0 0,0 1 0 0 0,0-1 1 0 0,0 1-1 0 0,-1-1 0 0 0,0 1 0 0 0,0-1 1 0 0,-1 1-1 0 0,1 0 0 0 0,-1-1 0 0 0,0 1 1 0 0,-1-1-1 0 0,1 0 0 0 0,-1 1 0 0 0,0-1 1 0 0,0 0-1 0 0,-1 0 0 0 0,0 0 0 0 0,0-1 1 0 0,0 1-1 0 0,0 0 0 0 0,-1-1 0 0 0,1 0 1 0 0,-7 5-1 0 0,-7 5-15 0 0,0-1-1 0 0,-1-1 1 0 0,0-1 0 0 0,-34 15 0 0 0,40-20 13 0 0,4-2 2 0 0,3-2 2 0 0,0 0 0 0 0,0 1 1 0 0,0 0-1 0 0,0 0 1 0 0,0 0-1 0 0,1 0 0 0 0,0 1 1 0 0,-1-1-1 0 0,-4 7 0 0 0,8-9-3 0 0,1 0 0 0 0,0 0 0 0 0,0 0 0 0 0,0 0 0 0 0,-1 0-1 0 0,1 0 1 0 0,0 0 0 0 0,0 0 0 0 0,1 0 0 0 0,-1 0 0 0 0,0 0 0 0 0,0 0-1 0 0,0 0 1 0 0,1 0 0 0 0,-1 0 0 0 0,0 0 0 0 0,1 0 0 0 0,-1 0-1 0 0,1-1 1 0 0,-1 1 0 0 0,1 0 0 0 0,-1 0 0 0 0,1 0 0 0 0,0-1 0 0 0,-1 1-1 0 0,1 0 1 0 0,0-1 0 0 0,1 2 0 0 0,28 19-5 0 0,-22-16 5 0 0,41 26-7 0 0,-27-18 3 0 0,0 2-1 0 0,0 0 1 0 0,28 27-1 0 0,40 56 63 0 0,-89-98-56 0 0,0 1 0 0 0,0 0 0 0 0,-1 0-1 0 0,1 0 1 0 0,0 0 0 0 0,-1 0-1 0 0,1-1 1 0 0,-1 1 0 0 0,1 0 0 0 0,-1 1-1 0 0,1-1 1 0 0,-1 0 0 0 0,0 0-1 0 0,1 0 1 0 0,-1 0 0 0 0,0 0 0 0 0,0 0-1 0 0,0 0 1 0 0,0 0 0 0 0,0 0 0 0 0,0 1-1 0 0,0-1 1 0 0,0 0 0 0 0,0 0-1 0 0,0 0 1 0 0,-1 0 0 0 0,0 1 0 0 0,0 0 16 0 0,0 0 1 0 0,0-1-1 0 0,-1 1 1 0 0,1-1-1 0 0,-1 0 1 0 0,1 1-1 0 0,-1-1 0 0 0,0 0 1 0 0,0 0-1 0 0,1 0 1 0 0,-1 0-1 0 0,0 0 1 0 0,-3 1-1 0 0,-6 1 64 0 0,1 0-1 0 0,-1-1 1 0 0,0 0-1 0 0,-18 1 0 0 0,1-3-168 0 0,1-1-1 0 0,-1-1 0 0 0,1-2 1 0 0,0 0-1 0 0,0-2 0 0 0,-40-14 0 0 0,63 19 2 0 0,0-1 0 0 0,0 1-1 0 0,1-1 1 0 0,-1 0-1 0 0,0 0 1 0 0,1 0 0 0 0,-1 0-1 0 0,1-1 1 0 0,0 1-1 0 0,0-1 1 0 0,0 0 0 0 0,0 0-1 0 0,0 0 1 0 0,0 0 0 0 0,1 0-1 0 0,0-1 1 0 0,-1 1-1 0 0,-2-8 1 0 0,0-6-499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0.762"/>
    </inkml:context>
    <inkml:brush xml:id="br0">
      <inkml:brushProperty name="width" value="0.1" units="cm"/>
      <inkml:brushProperty name="height" value="0.1" units="cm"/>
    </inkml:brush>
  </inkml:definitions>
  <inkml:trace contextRef="#ctx0" brushRef="#br0">0 12 5849 0 0,'51'30'1645'0'0,"-29"-25"-1561"0"0,1-1 0 0 0,-1-1 0 0 0,1-1 0 0 0,-1-1 0 0 0,32-3-1 0 0,-9 1-61 0 0,-17 2-23 0 0,-12-1 5 0 0,0 0 0 0 0,1 0 1 0 0,16-4-1 0 0,-32 2-4 0 0,-7-1-12 0 0,-7-1-6 0 0,-44-10-43 0 0,24 6 347 0 0,-33-12 1 0 0,65 20-277 0 0,1 0 0 0 0,0 0-1 0 0,-1 0 1 0 0,1 0 0 0 0,0 0 0 0 0,0 0 0 0 0,-1 1 0 0 0,1-1 0 0 0,0 0 0 0 0,0 0-1 0 0,-1 0 1 0 0,1 0 0 0 0,0 0 0 0 0,0 0 0 0 0,-1 1 0 0 0,1-1 0 0 0,0 0 0 0 0,0 0-1 0 0,0 0 1 0 0,-1 1 0 0 0,1-1 0 0 0,0 0 0 0 0,0 0 0 0 0,0 1 0 0 0,0-1-1 0 0,-1 0 1 0 0,1 0 0 0 0,0 1 0 0 0,0-1 0 0 0,0 0 0 0 0,0 0 0 0 0,0 1 0 0 0,0-1-1 0 0,-5 19 140 0 0,0 27-13 0 0,4-39-75 0 0,-7 133 280 0 0,0 10-254 0 0,7-143-90 0 0,0 2-55 0 0,0 1-1 0 0,0-1 1 0 0,2 11 0 0 0,-1-19 7 0 0,0 0 1 0 0,0 1 0 0 0,0-1-1 0 0,0 0 1 0 0,0 1-1 0 0,1-1 1 0 0,-1 0-1 0 0,0 0 1 0 0,1 1-1 0 0,-1-1 1 0 0,1 0 0 0 0,0 0-1 0 0,-1 0 1 0 0,1 1-1 0 0,0-1 1 0 0,0 0-1 0 0,-1 0 1 0 0,1 0 0 0 0,0 0-1 0 0,0 0 1 0 0,0-1-1 0 0,0 1 1 0 0,0 0-1 0 0,1 0 1 0 0,-1-1-1 0 0,0 1 1 0 0,0 0 0 0 0,0-1-1 0 0,3 1 1 0 0,6 1-594 0 0,5 1-172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1.241"/>
    </inkml:context>
    <inkml:brush xml:id="br0">
      <inkml:brushProperty name="width" value="0.1" units="cm"/>
      <inkml:brushProperty name="height" value="0.1" units="cm"/>
    </inkml:brush>
  </inkml:definitions>
  <inkml:trace contextRef="#ctx0" brushRef="#br0">0 279 4904 0 0,'4'-14'185'0'0,"-1"1"1"0"0,12-24-1 0 0,-2 5 411 0 0,-13 30-525 0 0,1-1-1 0 0,0 1 1 0 0,0 0 0 0 0,0 0 0 0 0,0 0-1 0 0,1 0 1 0 0,-1 0 0 0 0,0 1 0 0 0,1-1-1 0 0,2-2 1 0 0,4 3 253 0 0,-1 12-157 0 0,0 12 18 0 0,-2-1 1 0 0,0 0-1 0 0,-2 1 1 0 0,0 0-1 0 0,-2 0 1 0 0,0 0-1 0 0,-2 0 1 0 0,0-1-1 0 0,-2 1 1 0 0,-5 23 0 0 0,6-38-175 0 0,1-1 1 0 0,0-1 0 0 0,-1 1 0 0 0,0 0 0 0 0,-4 6 0 0 0,7-21 6 0 0,0 0 1 0 0,-1-1-1 0 0,0-14 1 0 0,0 10-12 0 0,1-22-10 0 0,2 0 0 0 0,1 0 1 0 0,2 1-1 0 0,1 0 0 0 0,2 0 1 0 0,1 1-1 0 0,22-49 0 0 0,-25 68-5 0 0,0 1 0 0 0,0 0 0 0 0,13-17 1 0 0,-18 27 4 0 0,0 1 1 0 0,0-1 0 0 0,1 0 0 0 0,-1 1 0 0 0,0-1 0 0 0,1 1 0 0 0,0 0 0 0 0,-1 0 0 0 0,1 0-1 0 0,0 0 1 0 0,0 0 0 0 0,0 1 0 0 0,0-1 0 0 0,1 1 0 0 0,-1 0 0 0 0,0 0 0 0 0,1 0 0 0 0,-1 0-1 0 0,0 1 1 0 0,6-1 0 0 0,-6 2 3 0 0,0 0 0 0 0,0 0 0 0 0,0 0 0 0 0,0 0 0 0 0,0 1 0 0 0,0 0 1 0 0,0-1-1 0 0,0 1 0 0 0,0 0 0 0 0,0 0 0 0 0,-1 0 0 0 0,1 1 0 0 0,-1-1 0 0 0,0 1 0 0 0,0-1 0 0 0,0 1 0 0 0,0 0 0 0 0,3 6 0 0 0,3 5 33 0 0,-1 1 0 0 0,8 22 1 0 0,-15-36-33 0 0,10 27 95 0 0,-1 1-1 0 0,9 53 1 0 0,-16-68-72 0 0,0 1 0 0 0,-2 0 1 0 0,1-1-1 0 0,-2 1 0 0 0,0-1 0 0 0,0 1 1 0 0,-8 26-1 0 0,9-40-22 0 0,-1 1 0 0 0,1 0 0 0 0,-1-1-1 0 0,1 1 1 0 0,-1-1 0 0 0,0 1 0 0 0,0-1 0 0 0,0 1 0 0 0,0-1 0 0 0,0 1-1 0 0,0-1 1 0 0,0 0 0 0 0,0 1 0 0 0,-1-1 0 0 0,1 0 0 0 0,0 0 0 0 0,-1 0 0 0 0,1 0-1 0 0,-1 0 1 0 0,1-1 0 0 0,-1 1 0 0 0,1 0 0 0 0,-1-1 0 0 0,0 1 0 0 0,1-1 0 0 0,-1 1-1 0 0,0-1 1 0 0,0 0 0 0 0,1 0 0 0 0,-1 0 0 0 0,0 0 0 0 0,0 0 0 0 0,1 0-1 0 0,-1 0 1 0 0,0 0 0 0 0,1-1 0 0 0,-1 1 0 0 0,0-1 0 0 0,1 1 0 0 0,-1-1 0 0 0,-2-1-1 0 0,0 0-2 0 0,-1 0-1 0 0,1 0 1 0 0,0-1-1 0 0,0 0 0 0 0,0 1 1 0 0,0-1-1 0 0,0-1 1 0 0,0 1-1 0 0,1 0 0 0 0,0-1 1 0 0,0 0-1 0 0,0 0 1 0 0,-5-7-1 0 0,4 0-8 0 0,-1 0 0 0 0,1-1 0 0 0,1 0 0 0 0,0 1 0 0 0,1-1 0 0 0,0 0 1 0 0,0-18-1 0 0,2 30-25 0 0,0 0 1 0 0,0 0-1 0 0,1 0 1 0 0,-1 0 0 0 0,0 0-1 0 0,0 1 1 0 0,0-1 0 0 0,0 0-1 0 0,0 0 1 0 0,0 0-1 0 0,1 0 1 0 0,-1 0 0 0 0,0 0-1 0 0,0 1 1 0 0,0-1-1 0 0,0 0 1 0 0,0 0 0 0 0,0 0-1 0 0,0 0 1 0 0,0 0-1 0 0,0 1 1 0 0,0-1 0 0 0,0 0-1 0 0,0 0 1 0 0,0 0 0 0 0,0 0-1 0 0,0 1 1 0 0,0-1-1 0 0,0 0 1 0 0,0 0 0 0 0,0 0-1 0 0,0 0 1 0 0,0 1-1 0 0,0-1 1 0 0,0 0 0 0 0,0 0-1 0 0,0 0 1 0 0,0 0 0 0 0,0 0-1 0 0,0 1 1 0 0,0-1-1 0 0,0 0 1 0 0,0 0 0 0 0,-1 0-1 0 0,1 0 1 0 0,0 0-1 0 0,0 0 1 0 0,0 1 0 0 0,0-1-1 0 0,0 0 1 0 0,-1 0 0 0 0,1 0-1 0 0,0 0 1 0 0,7 5-1333 0 0,-1 0 466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2.111"/>
    </inkml:context>
    <inkml:brush xml:id="br0">
      <inkml:brushProperty name="width" value="0.1" units="cm"/>
      <inkml:brushProperty name="height" value="0.1" units="cm"/>
    </inkml:brush>
  </inkml:definitions>
  <inkml:trace contextRef="#ctx0" brushRef="#br0">91 141 5116 0 0,'5'-12'5362'0'0,"-5"23"-5342"0"0,-14 91 30 0 0,6-66-42 0 0,-2 15 36 0 0,-2 0 0 0 0,-30 77 0 0 0,34-115 41 0 0,6-24 47 0 0,7-24-49 0 0,8-13-92 0 0,1 0 1 0 0,3 2 0 0 0,2 0 0 0 0,1 1-1 0 0,3 0 1 0 0,52-76 0 0 0,-67 111 0 0 0,0 1 1 0 0,0-1 0 0 0,20-15 0 0 0,-26 23 2 0 0,0 0 1 0 0,0 0 0 0 0,0 0 0 0 0,1 0-1 0 0,-1 1 1 0 0,1-1 0 0 0,-1 1 0 0 0,1 0-1 0 0,0 0 1 0 0,-1 0 0 0 0,1 0 0 0 0,0 0-1 0 0,0 0 1 0 0,-1 1 0 0 0,1-1 0 0 0,0 1-1 0 0,0 0 1 0 0,0 0 0 0 0,0 0 0 0 0,0 0-1 0 0,0 1 1 0 0,4 0 0 0 0,-5 1 2 0 0,1-1 0 0 0,-1 1 0 0 0,1 0-1 0 0,-1 0 1 0 0,1 1 0 0 0,-1-1 0 0 0,0 0 0 0 0,0 1 0 0 0,0-1-1 0 0,0 1 1 0 0,-1 0 0 0 0,1-1 0 0 0,-1 1 0 0 0,2 4 0 0 0,14 45 12 0 0,-14-41-7 0 0,6 29 17 0 0,-2 1-1 0 0,-1 1 0 0 0,-2-1 0 0 0,-2 1 0 0 0,-4 56 1 0 0,2-97-22 0 0,-1 9-208 0 0,0 1 0 0 0,0 0-1 0 0,-4 15 1 0 0,4-23 20 0 0,0 0 0 0 0,0 0 1 0 0,-1 0-1 0 0,1 0 0 0 0,-1 0 1 0 0,0 0-1 0 0,1-1 0 0 0,-1 1 1 0 0,-1 0-1 0 0,1-1 0 0 0,0 1 1 0 0,-1-1-1 0 0,1 0 0 0 0,-1 0 1 0 0,-3 2-1 0 0,-5 4-702 0 0,-1-5-30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2.467"/>
    </inkml:context>
    <inkml:brush xml:id="br0">
      <inkml:brushProperty name="width" value="0.1" units="cm"/>
      <inkml:brushProperty name="height" value="0.1" units="cm"/>
    </inkml:brush>
  </inkml:definitions>
  <inkml:trace contextRef="#ctx0" brushRef="#br0">8 140 4876 0 0,'-3'-13'315'0'0,"1"-1"-1"0"0,1 0 0 0 0,0 1 0 0 0,2-23 0 0 0,-1 35-246 0 0,0 0 0 0 0,1 0 0 0 0,-1-1 0 0 0,1 1 0 0 0,-1 0 0 0 0,1 0 0 0 0,0 0 0 0 0,-1 0 0 0 0,1 0 0 0 0,0 0 1 0 0,0 0-1 0 0,0 0 0 0 0,0 0 0 0 0,0 0 0 0 0,0 1 0 0 0,0-1 0 0 0,0 0 0 0 0,0 0 0 0 0,0 1 0 0 0,0-1 0 0 0,0 1 0 0 0,0-1 0 0 0,3 0 0 0 0,34-6 48 0 0,-28 5-58 0 0,135-11-1020 0 0,-69 9-900 0 0,-52 2 1080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0.510"/>
    </inkml:context>
    <inkml:brush xml:id="br0">
      <inkml:brushProperty name="width" value="0.1" units="cm"/>
      <inkml:brushProperty name="height" value="0.1" units="cm"/>
    </inkml:brush>
  </inkml:definitions>
  <inkml:trace contextRef="#ctx0" brushRef="#br0">163 226 3352 0 0,'-13'-4'83'0'0,"0"-1"-1"0"0,0-1 0 0 0,1 0 0 0 0,-14-9 1 0 0,12 8 266 0 0,0 0 1 0 0,0 0 0 0 0,-30-8-1 0 0,74 21-72 0 0,0-1-1 0 0,0-2 1 0 0,59-1-1 0 0,-64-2-199 0 0,658-4 27 0 0,-394 1-62 0 0,96 1-78 0 0,423-7-2 0 0,-4-30 133 0 0,-669 27-148 0 0,210-46-1 0 0,-342 58 23 0 0,33-11 25 0 0,-35 11-18 0 0,0-1-1 0 0,1 1 0 0 0,-1-1 1 0 0,0 1-1 0 0,0-1 0 0 0,0 1 1 0 0,0-1-1 0 0,0 0 0 0 0,0 0 1 0 0,0 1-1 0 0,0-1 0 0 0,0 0 1 0 0,0 0-1 0 0,0 0 1 0 0,0 0-1 0 0,0 0 0 0 0,-1 0 1 0 0,1 0-1 0 0,-1 0 0 0 0,1-1 1 0 0,0 1-1 0 0,-1 0 0 0 0,1-2 1 0 0,-4-6-501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3.005"/>
    </inkml:context>
    <inkml:brush xml:id="br0">
      <inkml:brushProperty name="width" value="0.1" units="cm"/>
      <inkml:brushProperty name="height" value="0.1" units="cm"/>
    </inkml:brush>
  </inkml:definitions>
  <inkml:trace contextRef="#ctx0" brushRef="#br0">172 322 4816 0 0,'-5'-3'551'0'0,"0"0"0"0"0,0-1 0 0 0,1 0 0 0 0,0 0 0 0 0,-8-8-1 0 0,5 4-518 0 0,0 0 0 0 0,-1 1 0 0 0,0 0 0 0 0,-17-12 0 0 0,24 19-32 0 0,1 0-1 0 0,-1 0 1 0 0,1-1-1 0 0,-1 1 1 0 0,0 0 0 0 0,1 0-1 0 0,-1 0 1 0 0,0 0-1 0 0,1 0 1 0 0,-1 0-1 0 0,0 0 1 0 0,1 0-1 0 0,-1 0 1 0 0,0 0-1 0 0,1 0 1 0 0,-1 0-1 0 0,1 1 1 0 0,-1-1-1 0 0,0 0 1 0 0,1 0-1 0 0,-1 1 1 0 0,1-1-1 0 0,-1 0 1 0 0,0 1-1 0 0,1-1 1 0 0,-1 1-1 0 0,-13 18 6 0 0,-3 25 21 0 0,8-5-19 0 0,2-14 106 0 0,1 0 0 0 0,1 0-1 0 0,-2 50 1 0 0,7-71-72 0 0,1 1 1 0 0,0-1-1 0 0,0 0 0 0 0,0 1 1 0 0,1-1-1 0 0,-1 0 0 0 0,1 0 1 0 0,3 6-1 0 0,0 1 58 0 0,-4-10-96 0 0,-1-1 0 0 0,0 0 0 0 0,1 1 0 0 0,-1-1 0 0 0,0 0 1 0 0,1 1-1 0 0,-1-1 0 0 0,0 0 0 0 0,1 0 0 0 0,-1 1 0 0 0,1-1 1 0 0,-1 0-1 0 0,0 0 0 0 0,1 0 0 0 0,-1 1 0 0 0,1-1 0 0 0,-1 0 1 0 0,1 0-1 0 0,-1 0 0 0 0,1 0 0 0 0,-1 0 0 0 0,1 0 0 0 0,-1 0 1 0 0,1 0-1 0 0,-1 0 0 0 0,1 0 0 0 0,-1 0 0 0 0,1 0 0 0 0,-1 0 1 0 0,0-1-1 0 0,1 1 0 0 0,-1 0 0 0 0,1 0 0 0 0,-1 0 0 0 0,1-1 1 0 0,-1 1-1 0 0,0 0 0 0 0,1-1 0 0 0,-1 1 0 0 0,0 0 0 0 0,1-1 1 0 0,20-17-7 0 0,-18 15 10 0 0,-2 2-7 0 0,19-17-15 0 0,26-33-1 0 0,-40 43 16 0 0,0 0-1 0 0,0-1 1 0 0,-1 1-1 0 0,-1-1 0 0 0,0 0 1 0 0,0-1-1 0 0,4-15 1 0 0,-1-3-43 0 0,-1 0 1 0 0,-2 0-1 0 0,1-52 1 0 0,-10 86-122 0 0,-6 10 157 0 0,5-8-12 0 0,1 0 20 0 0,2-6-2 0 0,1 1 0 0 0,0 0 0 0 0,0-1-1 0 0,0 1 1 0 0,0 0 0 0 0,1 0 0 0 0,-1 1 0 0 0,1-1 0 0 0,-2 4-1 0 0,3-7-2 0 0,1 0 6 0 0,-1 0 0 0 0,0 0-1 0 0,0 0 1 0 0,0-1 0 0 0,1 1 0 0 0,-1 0 0 0 0,0 0 0 0 0,0 0 0 0 0,0 0 0 0 0,0 0 0 0 0,0 0 0 0 0,1-1 0 0 0,-1 1 0 0 0,0 0 0 0 0,0 0 0 0 0,0 0-1 0 0,0 0 1 0 0,0-1 0 0 0,0 1 0 0 0,0 0 0 0 0,0 0 0 0 0,0 0 0 0 0,0 0 0 0 0,0-1 0 0 0,0 1 0 0 0,0 0 0 0 0,0 0 0 0 0,0 0 0 0 0,0-1 0 0 0,0 1 0 0 0,0 0-1 0 0,0 0 1 0 0,0 0 0 0 0,0-1 0 0 0,0 1 0 0 0,0 0 0 0 0,0 0 0 0 0,0 0 0 0 0,0 0 0 0 0,0-1 0 0 0,0 1 0 0 0,0 0 0 0 0,-1 0 0 0 0,1 0 0 0 0,0 0-1 0 0,0-1 1 0 0,0 1 0 0 0,0 0 0 0 0,0 0 0 0 0,-1 0 0 0 0,1 0 0 0 0,0 0 0 0 0,0 0 0 0 0,-1 0 0 0 0,1 0 22 0 0,12-37 73 0 0,11-18 669 0 0,41-73 0 0 0,-49 101-646 0 0,-10 19-37 0 0,-4 6-55 0 0,1 1 0 0 0,-1-1 0 0 0,0 1 0 0 0,0-1 0 0 0,-1 0 1 0 0,1 0-1 0 0,0 1 0 0 0,0-1 0 0 0,-1 0 0 0 0,1-2 0 0 0,-3 20-21 0 0,0-1 1 0 0,-1 0-1 0 0,-1-1 1 0 0,0 1-1 0 0,-8 18 1 0 0,-8 29 24 0 0,4-4-14 0 0,-15 63-33 0 0,27-102 16 0 0,2-1 1 0 0,0 1 0 0 0,1-1 0 0 0,2 30-1 0 0,0-40-10 0 0,1 0 0 0 0,0 0 0 0 0,0 0-1 0 0,1 0 1 0 0,7 14 0 0 0,6 15-816 0 0,-15-35 736 0 0,-1-1 0 0 0,1 0 0 0 0,-1 0 0 0 0,1 0 0 0 0,0 1 0 0 0,-1-1 0 0 0,1 0 1 0 0,0 0-1 0 0,0 0 0 0 0,0 0 0 0 0,0 0 0 0 0,0 0 0 0 0,0-1 0 0 0,0 1 0 0 0,0 0 0 0 0,0 0 1 0 0,0-1-1 0 0,1 1 0 0 0,-1-1 0 0 0,0 1 0 0 0,0-1 0 0 0,1 1 0 0 0,-1-1 0 0 0,3 1 0 0 0,3-1-961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3.812"/>
    </inkml:context>
    <inkml:brush xml:id="br0">
      <inkml:brushProperty name="width" value="0.1" units="cm"/>
      <inkml:brushProperty name="height" value="0.1" units="cm"/>
    </inkml:brush>
  </inkml:definitions>
  <inkml:trace contextRef="#ctx0" brushRef="#br0">77 153 6721 0 0,'-4'-1'18'0'0,"-37"-10"579"0"0,39 11-458 0 0,0-1-1 0 0,0 0 1 0 0,0 1 0 0 0,0-1 0 0 0,0 0-1 0 0,0 0 1 0 0,0 0 0 0 0,0-1-1 0 0,1 1 1 0 0,-1 0 0 0 0,1-1 0 0 0,-1 1-1 0 0,1-1 1 0 0,-1 1 0 0 0,1-1-1 0 0,-2-3 1 0 0,3 4-89 0 0,0 0-1 0 0,0 0 1 0 0,1 0-1 0 0,-1 0 1 0 0,0 1-1 0 0,1-1 1 0 0,-1 0-1 0 0,1 0 1 0 0,-1 0-1 0 0,1 0 1 0 0,-1 1-1 0 0,1-1 1 0 0,0 0-1 0 0,-1 1 1 0 0,1-1-1 0 0,0 0 1 0 0,-1 1-1 0 0,1-1 1 0 0,0 1 0 0 0,0-1-1 0 0,0 1 1 0 0,-1-1-1 0 0,1 1 1 0 0,2-1-1 0 0,23-11 328 0 0,-20 10-364 0 0,0 1 1 0 0,0-1-1 0 0,0 1 0 0 0,0 0 0 0 0,0 1 1 0 0,0-1-1 0 0,7 1 0 0 0,-11 0-14 0 0,0 1 0 0 0,0-1 0 0 0,0 0 0 0 0,0 1 0 0 0,0 0 0 0 0,-1-1 0 0 0,1 1-1 0 0,0 0 1 0 0,0 0 0 0 0,-1 0 0 0 0,1 0 0 0 0,0 0 0 0 0,-1 0 0 0 0,0 0 0 0 0,1 1 0 0 0,-1-1 0 0 0,1 0 0 0 0,-1 1-1 0 0,0 0 1 0 0,0-1 0 0 0,0 1 0 0 0,0-1 0 0 0,0 1 0 0 0,0 0 0 0 0,-1 0 0 0 0,2 2 0 0 0,0 4 1 0 0,0 1 1 0 0,-1 0 0 0 0,0-1-1 0 0,0 1 1 0 0,-1 0 0 0 0,0 0 0 0 0,0 0-1 0 0,-1-1 1 0 0,-2 12 0 0 0,-4 12 4 0 0,-12 33 1 0 0,16-57-18 0 0,3-8 13 0 0,0 1-1 0 0,0-1 0 0 0,0 0 0 0 0,0 0 0 0 0,0 1 1 0 0,0-1-1 0 0,0 0 0 0 0,0 1 0 0 0,0-1 0 0 0,0 0 1 0 0,0 0-1 0 0,0 1 0 0 0,0-1 0 0 0,0 0 0 0 0,-1 0 1 0 0,1 0-1 0 0,0 1 0 0 0,0-1 0 0 0,0 0 0 0 0,0 0 1 0 0,-1 0-1 0 0,1 1 0 0 0,0-1 0 0 0,0 0 0 0 0,0 0 1 0 0,-1 0-1 0 0,1 0 0 0 0,0 0 0 0 0,0 1 0 0 0,-1-1 1 0 0,1 0-1 0 0,0 0 0 0 0,0 0 0 0 0,-1 0 0 0 0,-3-9 58 0 0,2-19-23 0 0,7 8-39 0 0,1 0 0 0 0,1 0 0 0 0,1 1 1 0 0,1 1-1 0 0,0-1 0 0 0,1 1 0 0 0,1 1 0 0 0,1 0 1 0 0,0 0-1 0 0,2 2 0 0 0,-1-1 0 0 0,2 2 1 0 0,0 0-1 0 0,17-12 0 0 0,-30 24 0 0 0,0 0-1 0 0,-1 1 1 0 0,1 0-1 0 0,0 0 1 0 0,0-1 0 0 0,0 1-1 0 0,0 0 1 0 0,1 0-1 0 0,-1 1 1 0 0,0-1 0 0 0,0 0-1 0 0,1 1 1 0 0,-1-1-1 0 0,0 1 1 0 0,0 0 0 0 0,1 0-1 0 0,-1 0 1 0 0,0 0-1 0 0,4 1 1 0 0,-4 0 2 0 0,-1 0 0 0 0,1 0-1 0 0,-1 0 1 0 0,1 0 0 0 0,-1 1-1 0 0,0-1 1 0 0,0 0 0 0 0,1 1 0 0 0,-1-1-1 0 0,0 1 1 0 0,0-1 0 0 0,-1 1 0 0 0,1 0-1 0 0,0-1 1 0 0,0 1 0 0 0,-1 0 0 0 0,1 0-1 0 0,-1-1 1 0 0,0 1 0 0 0,1 0-1 0 0,-1 0 1 0 0,0 0 0 0 0,0 0 0 0 0,0 2-1 0 0,-1 21 6 0 0,0 0-1 0 0,-2 0 0 0 0,0-1 0 0 0,-2 1 1 0 0,0-1-1 0 0,-2 0 0 0 0,-13 32 0 0 0,10-34-9 0 0,6-14 51 0 0,18-22 2 0 0,10-13-73 0 0,14-16-9 0 0,1 1 0 0 0,59-48 0 0 0,-58 65 2 0 0,-38 23 24 0 0,1 1 0 0 0,0 0 0 0 0,0-1 0 0 0,0 1 0 0 0,0 0 1 0 0,0 1-1 0 0,0-1 0 0 0,0 1 0 0 0,0-1 0 0 0,0 1 0 0 0,0 0 1 0 0,6 0-1 0 0,-7 1 6 0 0,-1 0 0 0 0,0-1 0 0 0,1 1 0 0 0,-1 0 0 0 0,0 0 1 0 0,0 0-1 0 0,0 0 0 0 0,0 0 0 0 0,0 0 0 0 0,0 0 0 0 0,0 0 1 0 0,0 0-1 0 0,0 0 0 0 0,0 0 0 0 0,0 1 0 0 0,-1-1 0 0 0,1 0 1 0 0,-1 1-1 0 0,1-1 0 0 0,-1 1 0 0 0,1-1 0 0 0,-1 0 0 0 0,0 1 1 0 0,0-1-1 0 0,1 1 0 0 0,-1 2 0 0 0,-1 44 6 0 0,0-37 0 0 0,0 0 3 0 0,1 1 0 0 0,0 0 0 0 0,1 0-1 0 0,0-1 1 0 0,1 1 0 0 0,0-1 0 0 0,1 1 0 0 0,0-1-1 0 0,7 14 1 0 0,-8-20 1 0 0,0-1 0 0 0,1 1 0 0 0,0-1 0 0 0,0 1 0 0 0,0-1 0 0 0,1 0 0 0 0,-1-1 0 0 0,1 1 0 0 0,0 0-1 0 0,0-1 1 0 0,0 0 0 0 0,0 0 0 0 0,1 0 0 0 0,-1-1 0 0 0,1 1 0 0 0,-1-1 0 0 0,1 0 0 0 0,0-1 0 0 0,0 1 0 0 0,0-1 0 0 0,0 0 0 0 0,0 0-1 0 0,7 0 1 0 0,-5 0-65 0 0,1-1 0 0 0,-1 0 0 0 0,1 0-1 0 0,-1-1 1 0 0,1 0 0 0 0,-1-1 0 0 0,0 1-1 0 0,0-1 1 0 0,1-1 0 0 0,-1 1 0 0 0,-1-1-1 0 0,1 0 1 0 0,0-1 0 0 0,-1 0 0 0 0,0 0-1 0 0,1 0 1 0 0,-2-1 0 0 0,9-7 0 0 0,-4 1-41 0 0,-1 0 1 0 0,-1 0 0 0 0,0-1 0 0 0,0 0-1 0 0,-1 0 1 0 0,0-1 0 0 0,-1 0 0 0 0,7-24 0 0 0,17-66-24 0 0,-47 162 128 0 0,7-28 211 0 0,1 1 1 0 0,1 0-1 0 0,-3 40 1 0 0,10-68-247 0 0,1-1 0 0 0,0 1 0 0 0,0 0 0 0 0,1-1 0 0 0,-1 1 0 0 0,1-1 0 0 0,0 1 0 0 0,0-1 0 0 0,0 1 0 0 0,0-1 0 0 0,1 0 0 0 0,-1 1 0 0 0,1-1 0 0 0,0 0 0 0 0,0 0 0 0 0,0 0 0 0 0,0-1 0 0 0,1 1 0 0 0,-1 0 0 0 0,1-1 0 0 0,0 1 0 0 0,-1-1 0 0 0,1 0 0 0 0,0 0 0 0 0,0 0-1 0 0,0 0 1 0 0,1-1 0 0 0,-1 1 0 0 0,0-1 0 0 0,1 0 0 0 0,-1 0 0 0 0,1 0 0 0 0,-1 0 0 0 0,1-1 0 0 0,-1 1 0 0 0,1-1 0 0 0,-1 0 0 0 0,1 0 0 0 0,0 0 0 0 0,-1-1 0 0 0,1 1 0 0 0,6-3 0 0 0,27-13-1546 0 0,-15 7 578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4.151"/>
    </inkml:context>
    <inkml:brush xml:id="br0">
      <inkml:brushProperty name="width" value="0.1" units="cm"/>
      <inkml:brushProperty name="height" value="0.1" units="cm"/>
    </inkml:brush>
  </inkml:definitions>
  <inkml:trace contextRef="#ctx0" brushRef="#br0">93 39 5909 0 0,'-11'-12'116'0'0,"-2"-1"-120"0"0,7 5 240 0 0,-9 6-216 0 0,6 1 240 0 0,-4-2-220 0 0,9 6 212 0 0,-7-2-220 0 0,7 3 104 0 0,0 3-96 0 0,4-1-72 0 0,-2 0-48 0 0,4 2-220 0 0,2 4 72 0 0,0-1-412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4.479"/>
    </inkml:context>
    <inkml:brush xml:id="br0">
      <inkml:brushProperty name="width" value="0.1" units="cm"/>
      <inkml:brushProperty name="height" value="0.1" units="cm"/>
    </inkml:brush>
  </inkml:definitions>
  <inkml:trace contextRef="#ctx0" brushRef="#br0">138 31 6313 0 0,'0'1'4054'0'0,"0"-1"-3988"0"0,0 2-73 0 0,0-1 1 0 0,0 1 0 0 0,-1-1 0 0 0,1 1 0 0 0,0 0 0 0 0,-1-1 0 0 0,1 1-1 0 0,-1-1 1 0 0,1 1 0 0 0,-2 1 0 0 0,-13 22 10 0 0,-1-2-1 0 0,-2 0 1 0 0,0 0 0 0 0,-34 31 0 0 0,38-44 28 0 0,17-17 6 0 0,19-18-18 0 0,1 2-25 0 0,2-2 10 0 0,36-46 0 0 0,-57 65-14 0 0,1 0 0 0 0,0 0 0 0 0,0 0 1 0 0,0 1-1 0 0,1 0 0 0 0,0 0 0 0 0,10-6 0 0 0,-14 10 8 0 0,-1 0 1 0 0,1 0-1 0 0,0 0 0 0 0,0 0 0 0 0,0 1 0 0 0,0-1 0 0 0,0 1 0 0 0,0-1 1 0 0,0 1-1 0 0,0 0 0 0 0,0 0 0 0 0,0 0 0 0 0,0 0 0 0 0,0 0 0 0 0,0 0 1 0 0,0 1-1 0 0,0-1 0 0 0,0 1 0 0 0,-1-1 0 0 0,1 1 0 0 0,0 0 0 0 0,0 0 0 0 0,0 0 1 0 0,-1 0-1 0 0,1 0 0 0 0,0 0 0 0 0,-1 0 0 0 0,1 0 0 0 0,-1 1 0 0 0,1-1 1 0 0,-1 0-1 0 0,0 1 0 0 0,3 3 0 0 0,-2-1 1 0 0,1 0 0 0 0,-1 0-1 0 0,0 0 1 0 0,0 0 0 0 0,-1 0 0 0 0,1 1 0 0 0,-1-1 0 0 0,0 1-1 0 0,0-1 1 0 0,0 1 0 0 0,-1-1 0 0 0,0 1 0 0 0,0 5 0 0 0,0 9-33 0 0,-7 33 0 0 0,7-49 21 0 0,-14 44-476 0 0,2-12-171 0 0,10-26 296 0 0,-1 1 1 0 0,0-1-1 0 0,-8 14 1 0 0,-2 0-683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4.807"/>
    </inkml:context>
    <inkml:brush xml:id="br0">
      <inkml:brushProperty name="width" value="0.1" units="cm"/>
      <inkml:brushProperty name="height" value="0.1" units="cm"/>
    </inkml:brush>
  </inkml:definitions>
  <inkml:trace contextRef="#ctx0" brushRef="#br0">33 74 7841 0 0,'-3'-3'3'0'0,"1"0"-1"0"0,-1 0 1 0 0,1 0 0 0 0,-1 0 0 0 0,1 0 0 0 0,0 0 0 0 0,0 0 0 0 0,1-1 0 0 0,-1 1-1 0 0,-1-7 1 0 0,-2-3 90 0 0,5 13-84 0 0,-1-1 0 0 0,1 1 0 0 0,0-1 0 0 0,0 1 0 0 0,-1-1 1 0 0,1 1-1 0 0,0-1 0 0 0,0 1 0 0 0,0-1 0 0 0,0 0 0 0 0,0 1 0 0 0,0-1 0 0 0,0 1 0 0 0,0-1 0 0 0,0 1 0 0 0,0-1 0 0 0,0 1 0 0 0,0-1 0 0 0,0 0 0 0 0,0 1 0 0 0,0-1 0 0 0,0 1 0 0 0,1-1 0 0 0,-1 1 0 0 0,0-1 0 0 0,0 1 0 0 0,1-1 0 0 0,-1 1 0 0 0,1-1 0 0 0,0 1 11 0 0,0-1-1 0 0,0 1 1 0 0,0-1 0 0 0,0 1-1 0 0,0-1 1 0 0,0 1 0 0 0,0 0-1 0 0,0 0 1 0 0,0-1-1 0 0,0 1 1 0 0,0 0 0 0 0,0 0-1 0 0,2 0 1 0 0,32 8 229 0 0,-27-5-248 0 0,-1 1-1 0 0,0 1 1 0 0,0-1-1 0 0,0 1 1 0 0,0 0-1 0 0,-1 1 0 0 0,0 0 1 0 0,0 0-1 0 0,0 0 1 0 0,-1 1-1 0 0,0-1 1 0 0,0 1-1 0 0,0 0 1 0 0,5 15-1 0 0,0-2 7 0 0,-2 1-1 0 0,-1 0 1 0 0,0 1 0 0 0,4 30-1 0 0,-6-14-26 0 0,-2 0 0 0 0,-1 0 0 0 0,-8 77 0 0 0,1-31-700 0 0,3-68 222 0 0,1-1 0 0 0,-7 23-1 0 0,4-22-325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5.148"/>
    </inkml:context>
    <inkml:brush xml:id="br0">
      <inkml:brushProperty name="width" value="0.1" units="cm"/>
      <inkml:brushProperty name="height" value="0.1" units="cm"/>
    </inkml:brush>
  </inkml:definitions>
  <inkml:trace contextRef="#ctx0" brushRef="#br0">60 17 5388 0 0,'-5'-4'69'0'0,"3"2"-8"0"0,1 1 1 0 0,0 0-1 0 0,-1 0 1 0 0,1 0-1 0 0,-1 0 0 0 0,1 0 1 0 0,-1 0-1 0 0,1 0 0 0 0,-1 0 1 0 0,0 0-1 0 0,-2 0 0 0 0,3 1-29 0 0,0 1-1 0 0,0-1 1 0 0,1 0-1 0 0,-1 1 1 0 0,0-1-1 0 0,0 1 1 0 0,0 0-1 0 0,0-1 1 0 0,1 1-1 0 0,-1-1 1 0 0,0 1-1 0 0,1 0 1 0 0,-1 0-1 0 0,1-1 1 0 0,-1 1-1 0 0,0 0 0 0 0,1 0 1 0 0,0 0-1 0 0,-1 0 1 0 0,1-1-1 0 0,-1 1 1 0 0,1 0-1 0 0,0 0 1 0 0,0 0-1 0 0,0 0 1 0 0,-1 0-1 0 0,1 1 1 0 0,-7 20 351 0 0,5-19-327 0 0,1 1-1 0 0,-1-1 0 0 0,1 1 0 0 0,0 0 0 0 0,0-1 0 0 0,0 1 1 0 0,0 0-1 0 0,1 0 0 0 0,0 0 0 0 0,-1-1 0 0 0,1 1 1 0 0,1 0-1 0 0,-1 0 0 0 0,1 0 0 0 0,-1 0 0 0 0,1-1 0 0 0,0 1 1 0 0,2 5-1 0 0,2-1-3 0 0,0 1 1 0 0,1-1-1 0 0,0 0 1 0 0,0 0-1 0 0,1-1 0 0 0,0 0 1 0 0,0 0-1 0 0,0-1 1 0 0,1 0-1 0 0,0 0 1 0 0,0 0-1 0 0,1-1 0 0 0,0-1 1 0 0,15 7-1 0 0,-4-3-39 0 0,0-1-1 0 0,0-1 0 0 0,1-1 0 0 0,0-1 0 0 0,38 3 0 0 0,-52-6-10 0 0,0-1 0 0 0,0 0 0 0 0,0 0-1 0 0,0-1 1 0 0,0 0 0 0 0,0 0 0 0 0,12-4 0 0 0,-17 4 2 0 0,1 0-1 0 0,-1-1 1 0 0,0 1 0 0 0,1 0 0 0 0,-1-1 0 0 0,0 1 0 0 0,0-1-1 0 0,0 0 1 0 0,0 0 0 0 0,-1 0 0 0 0,1 0 0 0 0,0 0 0 0 0,-1 0-1 0 0,1 0 1 0 0,-1-1 0 0 0,0 1 0 0 0,0 0 0 0 0,0-1 0 0 0,0 1 0 0 0,0-1-1 0 0,0 1 1 0 0,-1-1 0 0 0,1-3 0 0 0,0-4 53 0 0,0-1 0 0 0,0 0 1 0 0,-1 1-1 0 0,-3-16 0 0 0,3 20 1 0 0,-1 0 1 0 0,0 1-1 0 0,-1-1 1 0 0,1 1-1 0 0,-1-1 1 0 0,0 1-1 0 0,-1 0 1 0 0,1 0-1 0 0,-7-9 1 0 0,9 13-53 0 0,-1 0 1 0 0,0 1 0 0 0,0-1-1 0 0,0 1 1 0 0,0-1-1 0 0,0 1 1 0 0,0-1 0 0 0,0 1-1 0 0,0 0 1 0 0,0-1 0 0 0,0 1-1 0 0,0 0 1 0 0,0 0-1 0 0,0 0 1 0 0,0 0 0 0 0,0 0-1 0 0,-1 0 1 0 0,1 0 0 0 0,0 0-1 0 0,0 0 1 0 0,0 0 0 0 0,0 1-1 0 0,0-1 1 0 0,0 0-1 0 0,0 1 1 0 0,0-1 0 0 0,0 1-1 0 0,0-1 1 0 0,-1 2 0 0 0,-33 21-57 0 0,27-18-17 0 0,-38 32-809 0 0,22-16 187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46.911"/>
    </inkml:context>
    <inkml:brush xml:id="br0">
      <inkml:brushProperty name="width" value="0.1" units="cm"/>
      <inkml:brushProperty name="height" value="0.1" units="cm"/>
    </inkml:brush>
  </inkml:definitions>
  <inkml:trace contextRef="#ctx0" brushRef="#br0">259 363 5849 0 0,'0'0'260'0'0,"-10"-10"-103"0"0,-28-31 64 0 0,28 31 2408 0 0,7 4-2061 0 0,-13-19 2688 0 0,18 16-2955 0 0,5-28-76 0 0,-5 28 114 0 0,5-10-239 0 0,25-58-43 0 0,-29 71-53 0 0,0 0 0 0 0,0-1 0 0 0,1 1 0 0 0,0 1 0 0 0,0-1-1 0 0,0 0 1 0 0,1 1 0 0 0,0 0 0 0 0,0 0 0 0 0,0 1 0 0 0,1-1 0 0 0,-1 1 0 0 0,1 0 0 0 0,0 0 0 0 0,0 1 0 0 0,1 0-1 0 0,-1 0 1 0 0,14-4 0 0 0,-8 2 2 0 0,1 1-10 0 0,0 0-1 0 0,1 0 1 0 0,-1 1-1 0 0,1 1 1 0 0,-1 0-1 0 0,1 1 1 0 0,0 0 0 0 0,-1 1-1 0 0,15 2 1 0 0,-21-1 2 0 0,1 0 0 0 0,-1 1 0 0 0,0 0 0 0 0,0 0 1 0 0,1 0-1 0 0,-2 1 0 0 0,1 0 0 0 0,6 5 0 0 0,-9-6 1 0 0,0 1 0 0 0,0 0-1 0 0,-1 0 1 0 0,1 0 0 0 0,-1 0-1 0 0,0 1 1 0 0,0-1 0 0 0,0 1-1 0 0,0 0 1 0 0,-1 0 0 0 0,0 0-1 0 0,0 0 1 0 0,3 8 0 0 0,-2-4 4 0 0,-2 0-1 0 0,1 0 1 0 0,-1 1 0 0 0,0-1 0 0 0,0 1 0 0 0,-1-1 0 0 0,0 1 0 0 0,-1-1 0 0 0,0 0 0 0 0,0 1 0 0 0,-1-1 0 0 0,0 0 0 0 0,-4 10 0 0 0,2-7-4 0 0,-1 0-1 0 0,0 0 1 0 0,0-1 0 0 0,-1 0 0 0 0,-1 0-1 0 0,1 0 1 0 0,-2 0 0 0 0,-14 14 0 0 0,-4-2-72 0 0,-1-1 0 0 0,-1-1-1 0 0,-1-1 1 0 0,0-2 0 0 0,-2-1 0 0 0,1-2 0 0 0,-2 0 0 0 0,-37 9 0 0 0,51-19 83 0 0,15-5-10 0 0,10-6-44 0 0,2 1 11 0 0,1 0 1 0 0,1 0 0 0 0,-1 1 0 0 0,1 0 0 0 0,0 1 0 0 0,0 0 0 0 0,1 1 0 0 0,-1 0 0 0 0,1 1 0 0 0,-1 0 0 0 0,1 1-1 0 0,0 0 1 0 0,17 2 0 0 0,-22-1 32 0 0,0 1 1 0 0,0 0-1 0 0,0 0 0 0 0,-1 0 0 0 0,1 1 0 0 0,0 0 1 0 0,-1 0-1 0 0,1 1 0 0 0,-1 0 0 0 0,0 0 0 0 0,0 0 1 0 0,0 1-1 0 0,0 0 0 0 0,-1 0 0 0 0,1 1 0 0 0,-1-1 1 0 0,0 1-1 0 0,0 0 0 0 0,-1 1 0 0 0,0-1 0 0 0,0 1 0 0 0,0 0 1 0 0,6 11-1 0 0,-7-8 3 0 0,1 0 0 0 0,-1 0 0 0 0,0 0 0 0 0,-1 1 0 0 0,0-1-1 0 0,-1 1 1 0 0,0 0 0 0 0,0-1 0 0 0,-1 1 0 0 0,-1 0 0 0 0,-2 16 0 0 0,2-21 5 0 0,0 1 0 0 0,-1 0 0 0 0,0-1 0 0 0,0 1 0 0 0,-1-1 0 0 0,0 1 0 0 0,0-1 0 0 0,0 0 0 0 0,0 0 0 0 0,-1-1 0 0 0,0 1 0 0 0,0-1 0 0 0,0 0 0 0 0,0 0 0 0 0,-1 0 0 0 0,1 0 0 0 0,-1-1 0 0 0,0 1 0 0 0,0-2 0 0 0,-7 4 0 0 0,-4 1 15 0 0,-1-1 0 0 0,0-1 0 0 0,0 0 1 0 0,0-1-1 0 0,-1-1 0 0 0,1-1 0 0 0,-1 0 0 0 0,0-1 0 0 0,0-1 0 0 0,-23-3 0 0 0,21 1-3 0 0,1-2 0 0 0,-1 0 0 0 0,1-1 0 0 0,0-1-1 0 0,0 0 1 0 0,1-2 0 0 0,-1 0 0 0 0,-32-21 0 0 0,46 25-85 0 0,0 0 0 0 0,1 0-1 0 0,0 0 1 0 0,-1-1 0 0 0,1 1 0 0 0,1-1 0 0 0,-6-9-1 0 0,-10-12-1427 0 0,19 26 1427 0 0,0-1-1 0 0,-1 1 1 0 0,1-1-1 0 0,0 1 1 0 0,-1-1 0 0 0,1 1-1 0 0,0-1 1 0 0,0 1-1 0 0,-1-1 1 0 0,1 0-1 0 0,0 1 1 0 0,0-1 0 0 0,0 1-1 0 0,0-1 1 0 0,0 1-1 0 0,0-1 1 0 0,0 0-1 0 0,0 1 1 0 0,0-1 0 0 0,0 1-1 0 0,0-1 1 0 0,0 1-1 0 0,1-1 1 0 0,-1 0 0 0 0,0 1-1 0 0,0-1 1 0 0,0 1-1 0 0,1-1 1 0 0,2-4-1148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47.254"/>
    </inkml:context>
    <inkml:brush xml:id="br0">
      <inkml:brushProperty name="width" value="0.1" units="cm"/>
      <inkml:brushProperty name="height" value="0.1" units="cm"/>
    </inkml:brush>
  </inkml:definitions>
  <inkml:trace contextRef="#ctx0" brushRef="#br0">3 5 8037 0 0,'-2'-3'499'0'0,"6"2"-178"0"0,13 3 3030 0 0,54 5-3144 0 0,-42-5-189 0 0,88 5 37 0 0,-110-7-85 0 0,2 0-37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47.722"/>
    </inkml:context>
    <inkml:brush xml:id="br0">
      <inkml:brushProperty name="width" value="0.1" units="cm"/>
      <inkml:brushProperty name="height" value="0.1" units="cm"/>
    </inkml:brush>
  </inkml:definitions>
  <inkml:trace contextRef="#ctx0" brushRef="#br0">380 315 7517 0 0,'0'0'811'0'0,"-19"-11"-610"0"0,-80-42 227 0 0,96 56-370 0 0,-8 10-43 0 0,2 17 51 0 0,-18 81-12 0 0,23-96-49 0 0,1-1 1 0 0,-2 1 0 0 0,0-1 0 0 0,-1 0-1 0 0,0 0 1 0 0,-1-1 0 0 0,-12 18 0 0 0,8-14 3 0 0,0 0 1 0 0,-1 0 1 0 0,-15 16 0 0 0,22-27-5 0 0,0-1 0 0 0,0 0 1 0 0,-1 0-1 0 0,0-1 0 0 0,1 1 1 0 0,-1-1-1 0 0,-1-1 0 0 0,1 1 1 0 0,-11 3-1 0 0,17-6-5 0 0,-1-1-1 0 0,0 0 1 0 0,0 1-1 0 0,1-1 1 0 0,-1 0-1 0 0,0 0 1 0 0,0 0 0 0 0,1 0-1 0 0,-1 0 1 0 0,0 0-1 0 0,0 0 1 0 0,0 0-1 0 0,1 0 1 0 0,-1 0-1 0 0,0 0 1 0 0,0 0 0 0 0,1 0-1 0 0,-1-1 1 0 0,0 1-1 0 0,0 0 1 0 0,1-1-1 0 0,-1 1 1 0 0,0 0-1 0 0,1-1 1 0 0,-1 1-1 0 0,0-1 1 0 0,1 1 0 0 0,-1-1-1 0 0,1 1 1 0 0,-1-2-1 0 0,0 1-16 0 0,0-1 0 0 0,0 0 0 0 0,1 0 0 0 0,-1 0-1 0 0,1 1 1 0 0,-1-1 0 0 0,1 0 0 0 0,0 0 0 0 0,0 0 0 0 0,0 0-1 0 0,0-4 1 0 0,1-4-96 0 0,1-1 0 0 0,0 1-1 0 0,6-15 1 0 0,3-1 3 0 0,1 1-1 0 0,1 1 1 0 0,28-39 0 0 0,-3 4 84 0 0,33-76 53 0 0,-52 94 114 0 0,1 2 0 0 0,2 1 0 0 0,49-64 0 0 0,-69 99-125 0 0,1 0 0 0 0,-1 0 0 0 0,1 1 1 0 0,0-1-1 0 0,-1 1 0 0 0,1 0 0 0 0,0 0 0 0 0,0 0 0 0 0,0 0 0 0 0,1 0 0 0 0,-1 1 0 0 0,5-2 1 0 0,-7 3-11 0 0,1 0 1 0 0,-1 0-1 0 0,0 0 1 0 0,1 0-1 0 0,-1 0 1 0 0,1 0 0 0 0,-1 0-1 0 0,0 1 1 0 0,1-1-1 0 0,-1 1 1 0 0,0-1-1 0 0,1 1 1 0 0,-1-1 0 0 0,0 1-1 0 0,0 0 1 0 0,0-1-1 0 0,0 1 1 0 0,1 0 0 0 0,-1 0-1 0 0,0 0 1 0 0,0 0-1 0 0,0 0 1 0 0,-1 0-1 0 0,1 0 1 0 0,0 0 0 0 0,0 0-1 0 0,0 1 1 0 0,-1-1-1 0 0,1 0 1 0 0,-1 0-1 0 0,1 1 1 0 0,-1-1 0 0 0,1 2-1 0 0,9 29 239 0 0,-2 0 0 0 0,0 1 1 0 0,-3 0-1 0 0,3 51 0 0 0,-2-26 71 0 0,2 13-250 0 0,-4 1-1 0 0,-4 76 1 0 0,-1-142-410 0 0,0-1 0 0 0,0 1-1 0 0,0-1 1 0 0,0 0 0 0 0,-1 1-1 0 0,-4 8 1 0 0,3-7-613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48.466"/>
    </inkml:context>
    <inkml:brush xml:id="br0">
      <inkml:brushProperty name="width" value="0.1" units="cm"/>
      <inkml:brushProperty name="height" value="0.1" units="cm"/>
    </inkml:brush>
  </inkml:definitions>
  <inkml:trace contextRef="#ctx0" brushRef="#br0">11 280 7229 0 0,'-10'-9'-35'0'0,"10"8"36"0"0,0 1 1 0 0,0 0-1 0 0,0 0 0 0 0,-1 0 0 0 0,1-1 1 0 0,0 1-1 0 0,0 0 0 0 0,0 0 0 0 0,0 0 1 0 0,0-1-1 0 0,0 1 0 0 0,0 0 0 0 0,0 0 1 0 0,0-1-1 0 0,0 1 0 0 0,0 0 1 0 0,0 0-1 0 0,0 0 0 0 0,0-1 0 0 0,0 1 1 0 0,0 0-1 0 0,0 0 0 0 0,1-1 0 0 0,-1 1 1 0 0,0 0-1 0 0,0 0 0 0 0,0 0 0 0 0,0 0 1 0 0,0-1-1 0 0,0 1 0 0 0,1 0 0 0 0,-1 0 1 0 0,0 0-1 0 0,0 0 0 0 0,0-1 0 0 0,0 1 1 0 0,1 0-1 0 0,-1 0 0 0 0,0 0 0 0 0,0 0 1 0 0,0 0-1 0 0,1 0 0 0 0,-1 0 0 0 0,0 0 1 0 0,0 0-1 0 0,0 0 0 0 0,1-1 1 0 0,-1 1-1 0 0,0 0 0 0 0,0 0 0 0 0,1 0 1 0 0,-1 1-1 0 0,0-1 0 0 0,1 0 0 0 0,11-1 100 0 0,-1-1 0 0 0,24-6 0 0 0,2 0-262 0 0,294-45-3236 0 0,-330 53 3400 0 0,1 0 1 0 0,-1 0-1 0 0,0 0 1 0 0,0 0 0 0 0,1 0-1 0 0,-1-1 1 0 0,0 1-1 0 0,1-1 1 0 0,-1 1 0 0 0,0-1-1 0 0,0 1 1 0 0,0-1-1 0 0,0 0 1 0 0,0 1 0 0 0,1-1-1 0 0,-1 0 1 0 0,0 0-1 0 0,-1 0 1 0 0,1 0 0 0 0,0 0-1 0 0,0 0 1 0 0,0 0-1 0 0,1-2 1 0 0,-2 1 141 0 0,0-1 1 0 0,1 1-1 0 0,-1 0 0 0 0,0-1 1 0 0,0 1-1 0 0,-1 0 0 0 0,1 0 1 0 0,0-1-1 0 0,-1 1 0 0 0,0-3 1 0 0,-3-18 1657 0 0,4 23-1787 0 0,0-1 0 0 0,0 1 0 0 0,0 0 0 0 0,0 0 0 0 0,0 0 0 0 0,0 0 0 0 0,0 0 0 0 0,0 0 0 0 0,0 0 0 0 0,-1-1 0 0 0,1 1 0 0 0,0 0 0 0 0,0 0 0 0 0,0 0 0 0 0,0 0 0 0 0,0 0 0 0 0,0 0 0 0 0,0 0 0 0 0,0 0 0 0 0,-1 0 0 0 0,1 0 0 0 0,0 0 0 0 0,0 0 0 0 0,0-1 0 0 0,0 1 0 0 0,0 0 0 0 0,0 0 0 0 0,-1 0-1 0 0,1 0 1 0 0,0 0 0 0 0,0 0 0 0 0,0 0 0 0 0,0 0 0 0 0,0 0 0 0 0,0 0 0 0 0,-1 0 0 0 0,1 0 0 0 0,0 1 0 0 0,0-1 0 0 0,0 0 0 0 0,0 0 0 0 0,0 0 0 0 0,0 0 0 0 0,-1 0 0 0 0,1 0 0 0 0,0 0 0 0 0,0 0 0 0 0,0 0 0 0 0,0 0 0 0 0,0 0 0 0 0,0 0 0 0 0,0 1 0 0 0,0-1 0 0 0,0 0 0 0 0,0 0 0 0 0,-1 0 0 0 0,1 0 0 0 0,0 0 0 0 0,0 0 0 0 0,0 1 0 0 0,0-1 0 0 0,0 0 0 0 0,0 0 0 0 0,0 0 0 0 0,0 0 0 0 0,0 0 0 0 0,0 1 0 0 0,-6 7 135 0 0,3-2-140 0 0,1 1-1 0 0,1 0 0 0 0,-1-1 1 0 0,0 12-1 0 0,-2 6-3 0 0,-5 16 2 0 0,-2 0 0 0 0,-2-1-1 0 0,-2-1 1 0 0,-24 48 0 0 0,38-84-2 0 0,0 0 0 0 0,0-1 0 0 0,0 1 1 0 0,0 0-1 0 0,0 0 0 0 0,0-1 0 0 0,-1 1 0 0 0,1 0 1 0 0,0-1-1 0 0,-1 1 0 0 0,-2 1 0 0 0,-2-7 53 0 0,0-11-32 0 0,3 0-24 0 0,1 1-1 0 0,0-1 0 0 0,1 1 0 0 0,1-1 1 0 0,0 1-1 0 0,1-1 0 0 0,3-14 0 0 0,1 0-12 0 0,1 1-1 0 0,15-43 0 0 0,-14 52 13 0 0,0 0 0 0 0,1 1 0 0 0,1 0 0 0 0,1 0 0 0 0,17-24 0 0 0,-23 38 11 0 0,-1-1 0 0 0,0 1 0 0 0,1 0-1 0 0,0 1 1 0 0,0-1 0 0 0,0 1 0 0 0,0-1 0 0 0,0 1 0 0 0,1 1-1 0 0,-1-1 1 0 0,1 1 0 0 0,0-1 0 0 0,0 1 0 0 0,0 0 0 0 0,0 1-1 0 0,0 0 1 0 0,0-1 0 0 0,1 2 0 0 0,-1-1 0 0 0,0 0 0 0 0,1 1-1 0 0,-1 0 1 0 0,0 0 0 0 0,0 1 0 0 0,1 0 0 0 0,4 1 0 0 0,2 1 23 0 0,-1 1 1 0 0,0 1 0 0 0,0 0 0 0 0,0 0 0 0 0,-1 1 0 0 0,0 0 0 0 0,11 10 0 0 0,-15-12-34 0 0,-1 0 1 0 0,0 0 0 0 0,0 1 0 0 0,0 0 0 0 0,-1 0-1 0 0,0 1 1 0 0,0-1 0 0 0,0 1 0 0 0,0 0-1 0 0,-1 0 1 0 0,0 0 0 0 0,-1 0 0 0 0,1 0-1 0 0,1 8 1 0 0,-3-11-4 0 0,-1 0 1 0 0,0 0-1 0 0,0 0 0 0 0,0 0 0 0 0,0-1 0 0 0,0 1 0 0 0,0 0 0 0 0,-1 0 1 0 0,1 0-1 0 0,-1 0 0 0 0,0-1 0 0 0,0 1 0 0 0,0 0 0 0 0,0-1 1 0 0,0 1-1 0 0,-3 3 0 0 0,1-2 2 0 0,-1 0 0 0 0,1-1-1 0 0,0 1 1 0 0,-1-1 0 0 0,0 0 0 0 0,0 0 0 0 0,0 0 0 0 0,0-1 0 0 0,-5 3 0 0 0,-7 2 0 0 0,0-1 0 0 0,0 0 0 0 0,-1-1 1 0 0,-24 3-1 0 0,30-6 3 0 0,-1 0 1 0 0,1-1-1 0 0,0 0 0 0 0,0-1 1 0 0,-1 0-1 0 0,-14-3 1 0 0,77-3-185 0 0,-31 6 174 0 0,0 2 0 0 0,-1 0 0 0 0,0 1 0 0 0,30 9 0 0 0,-39-10 2 0 0,0 2-1 0 0,0-1 0 0 0,-1 1 0 0 0,0 1 0 0 0,0 0 1 0 0,0 0-1 0 0,0 1 0 0 0,-1 0 0 0 0,1 1 0 0 0,8 9 1 0 0,-14-14 5 0 0,-1 1 0 0 0,0 0 0 0 0,0-1 0 0 0,0 1 0 0 0,0 0 0 0 0,0 0 1 0 0,-1 0-1 0 0,1 1 0 0 0,-1-1 0 0 0,0 0 0 0 0,0 1 0 0 0,0-1 0 0 0,-1 0 1 0 0,1 1-1 0 0,-1-1 0 0 0,1 1 0 0 0,-1-1 0 0 0,0 1 0 0 0,-1-1 0 0 0,1 1 1 0 0,-1-1-1 0 0,0 5 0 0 0,-1-3 0 0 0,0 0 1 0 0,0-1-1 0 0,-1 1 1 0 0,1-1-1 0 0,-1 0 1 0 0,0 0-1 0 0,0 0 1 0 0,-1 0-1 0 0,1 0 1 0 0,-1 0-1 0 0,0-1 1 0 0,0 0-1 0 0,0 0 1 0 0,-8 5-1 0 0,0-2-55 0 0,0 0 0 0 0,0-1 0 0 0,0-1 0 0 0,-1 0 0 0 0,1-1 0 0 0,-1 0 0 0 0,0-1 0 0 0,0 0 0 0 0,0-1 0 0 0,0 0 0 0 0,0-1 0 0 0,0-1 0 0 0,0 0 0 0 0,1-1 0 0 0,-20-4 0 0 0,29 5-50 0 0,-1 0 0 0 0,0 0 0 0 0,1-1 0 0 0,-1 1 0 0 0,1-1 0 0 0,0 0 0 0 0,-1 0 0 0 0,1 0 0 0 0,0 0-1 0 0,0-1 1 0 0,0 1 0 0 0,1-1 0 0 0,-1 0 0 0 0,0 1 0 0 0,1-1 0 0 0,0 0 0 0 0,0-1 0 0 0,0 1 0 0 0,0 0 0 0 0,0-1 0 0 0,1 1 0 0 0,-1-1 0 0 0,1 1 0 0 0,0-1-1 0 0,0 0 1 0 0,0 1 0 0 0,1-1 0 0 0,-1 0 0 0 0,1 0 0 0 0,0 1 0 0 0,0-1 0 0 0,0 0 0 0 0,2-6 0 0 0,4-11-540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1.467"/>
    </inkml:context>
    <inkml:brush xml:id="br0">
      <inkml:brushProperty name="width" value="0.1" units="cm"/>
      <inkml:brushProperty name="height" value="0.1" units="cm"/>
    </inkml:brush>
  </inkml:definitions>
  <inkml:trace contextRef="#ctx0" brushRef="#br0">19 51 3640 0 0,'-2'-3'54'0'0,"0"1"-1"0"0,1-1 1 0 0,-1 1-1 0 0,1-1 1 0 0,-1 1-1 0 0,1-1 1 0 0,0 0-1 0 0,0 0 0 0 0,0 0 1 0 0,-1-4-1 0 0,-1-2 506 0 0,3 9-532 0 0,0-1 0 0 0,0 1 0 0 0,0 0 0 0 0,0-1 0 0 0,0 1-1 0 0,1 0 1 0 0,-1-1 0 0 0,0 1 0 0 0,0 0 0 0 0,0-1 0 0 0,0 1 0 0 0,0 0 0 0 0,0 0 0 0 0,1-1 0 0 0,-1 1-1 0 0,0 0 1 0 0,0 0 0 0 0,0-1 0 0 0,1 1 0 0 0,-1 0 0 0 0,0 0 0 0 0,0 0 0 0 0,1-1 0 0 0,-1 1-1 0 0,0 0 1 0 0,0 0 0 0 0,1 0 0 0 0,-1 0 0 0 0,0 0 0 0 0,1 0 0 0 0,-1-1 0 0 0,0 1 0 0 0,1 0-1 0 0,-1 0 1 0 0,0 0 0 0 0,0 0 0 0 0,1 0 0 0 0,-1 0 0 0 0,0 0 0 0 0,1 0 0 0 0,-1 0 0 0 0,0 1 0 0 0,1-1-1 0 0,-1 0 1 0 0,0 0 0 0 0,1 0 0 0 0,-1 0 0 0 0,0 0 0 0 0,17 4 393 0 0,-15-2-391 0 0,1 1 1 0 0,-1-1 0 0 0,0 0-1 0 0,1 1 1 0 0,-1 0 0 0 0,0 0-1 0 0,0-1 1 0 0,-1 1-1 0 0,1 0 1 0 0,-1 0 0 0 0,1 1-1 0 0,-1-1 1 0 0,0 0 0 0 0,0 0-1 0 0,0 1 1 0 0,-1-1 0 0 0,1 5-1 0 0,1 10 112 0 0,-1 1 0 0 0,-1 18 0 0 0,-1-18-85 0 0,-8 176 314 0 0,0 0-1038 0 0,8-167 54 0 0,-7 44-1 0 0,2-41-67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48.883"/>
    </inkml:context>
    <inkml:brush xml:id="br0">
      <inkml:brushProperty name="width" value="0.1" units="cm"/>
      <inkml:brushProperty name="height" value="0.1" units="cm"/>
    </inkml:brush>
  </inkml:definitions>
  <inkml:trace contextRef="#ctx0" brushRef="#br0">71 141 5849 0 0,'6'-2'25'0'0,"-4"2"16"0"0,0-1 0 0 0,0 1 1 0 0,0-1-1 0 0,0 1 0 0 0,0-1 0 0 0,0 1 0 0 0,0 0 0 0 0,0 0 0 0 0,3 1 0 0 0,-4-1 26 0 0,0 1-1 0 0,0-1 1 0 0,0 1 0 0 0,0-1 0 0 0,0 1 0 0 0,-1 0 0 0 0,1-1 0 0 0,0 1 0 0 0,-1 0-1 0 0,1 0 1 0 0,0 0 0 0 0,-1-1 0 0 0,1 1 0 0 0,-1 0 0 0 0,0 0 0 0 0,1 0 0 0 0,-1 0 0 0 0,1 0-1 0 0,-1 0 1 0 0,0 0 0 0 0,0 2 0 0 0,3 10 135 0 0,-1 1 1 0 0,0-1-1 0 0,-1 1 1 0 0,-1 0-1 0 0,0-1 1 0 0,-1 1-1 0 0,-4 22 0 0 0,1-18-200 0 0,0 1 1 0 0,-2-1-1 0 0,0 0 0 0 0,-16 34 0 0 0,18-44 5 0 0,-1-1 0 0 0,0 1 0 0 0,0-1 0 0 0,0 0 0 0 0,-1 0 0 0 0,0 0 0 0 0,0-1 0 0 0,-12 9 1 0 0,18-15-8 0 0,-1 1 1 0 0,1-1 0 0 0,0 0 0 0 0,0 0 0 0 0,0 1 0 0 0,-1-1 0 0 0,1 0 0 0 0,0 0-1 0 0,-1 0 1 0 0,1 0 0 0 0,0 0 0 0 0,0 1 0 0 0,-1-1 0 0 0,1 0 0 0 0,0 0-1 0 0,-1 0 1 0 0,1 0 0 0 0,0 0 0 0 0,0 0 0 0 0,-1 0 0 0 0,1 0 0 0 0,0 0 0 0 0,-1 0-1 0 0,1 0 1 0 0,0 0 0 0 0,-1 0 0 0 0,1 0 0 0 0,0 0 0 0 0,0-1 0 0 0,-1 1 0 0 0,1 0-1 0 0,0 0 1 0 0,-1 0 0 0 0,1 0 0 0 0,0 0 0 0 0,0-1 0 0 0,0 1 0 0 0,-1 0 0 0 0,1 0-1 0 0,0 0 1 0 0,-1-1 0 0 0,0-15 4 0 0,10-19-5 0 0,15-23-19 0 0,56-96 0 0 0,-47 95 2 0 0,-29 53 15 0 0,6-15-5 0 0,1 0 1 0 0,2 1-1 0 0,0 1 1 0 0,1 0-1 0 0,28-29 1 0 0,-42 47 4 0 0,1 0 1 0 0,-1 1 0 0 0,1-1-1 0 0,0 1 1 0 0,0-1-1 0 0,-1 1 1 0 0,1-1-1 0 0,0 1 1 0 0,0 0 0 0 0,0-1-1 0 0,-1 1 1 0 0,1 0-1 0 0,0-1 1 0 0,0 1-1 0 0,0 0 1 0 0,0 0 0 0 0,0 0-1 0 0,0 0 1 0 0,-1 0-1 0 0,1 0 1 0 0,0 0-1 0 0,0 0 1 0 0,0 0 0 0 0,0 0-1 0 0,0 1 1 0 0,1-1-1 0 0,-1 1 3 0 0,1 1 1 0 0,0-1-1 0 0,-1 0 0 0 0,1 0 0 0 0,-1 1 1 0 0,1-1-1 0 0,-1 1 0 0 0,0-1 0 0 0,0 1 1 0 0,0 0-1 0 0,2 2 0 0 0,2 6 26 0 0,-1 1-1 0 0,0-1 0 0 0,3 15 1 0 0,-6-23-19 0 0,9 45 150 0 0,9 97-1 0 0,-4-19-21 0 0,-11-104-184 0 0,-1-5-20 0 0,-1-1 1 0 0,2 20 0 0 0,-4-32-109 0 0,0 0 1 0 0,0 1 0 0 0,0-1 0 0 0,-1 0 0 0 0,1 1-1 0 0,-1-1 1 0 0,0 0 0 0 0,1 1 0 0 0,-2-1-1 0 0,1 0 1 0 0,0 0 0 0 0,-1 0 0 0 0,1 0-1 0 0,-1 0 1 0 0,-4 5 0 0 0,0-3-870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49.207"/>
    </inkml:context>
    <inkml:brush xml:id="br0">
      <inkml:brushProperty name="width" value="0.1" units="cm"/>
      <inkml:brushProperty name="height" value="0.1" units="cm"/>
    </inkml:brush>
  </inkml:definitions>
  <inkml:trace contextRef="#ctx0" brushRef="#br0">1 63 5328 0 0,'2'-4'51'0'0,"0"0"0"0"0,0 0 0 0 0,1 1-1 0 0,0-1 1 0 0,-1 1 0 0 0,1-1 0 0 0,0 1-1 0 0,1 0 1 0 0,-1 0 0 0 0,0 1-1 0 0,1-1 1 0 0,0 1 0 0 0,0 0 0 0 0,-1 0-1 0 0,1 0 1 0 0,0 0 0 0 0,1 0 0 0 0,-1 1-1 0 0,0 0 1 0 0,0 0 0 0 0,1 0-1 0 0,-1 1 1 0 0,0-1 0 0 0,8 1 0 0 0,123-4 363 0 0,-53 3-1464 0 0,-59 1 481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49.533"/>
    </inkml:context>
    <inkml:brush xml:id="br0">
      <inkml:brushProperty name="width" value="0.1" units="cm"/>
      <inkml:brushProperty name="height" value="0.1" units="cm"/>
    </inkml:brush>
  </inkml:definitions>
  <inkml:trace contextRef="#ctx0" brushRef="#br0">41 143 6221 0 0,'-1'-1'7'0'0,"0"0"1"0"0,0 0 0 0 0,0 0-1 0 0,0 0 1 0 0,0 0 0 0 0,1-1-1 0 0,-1 1 1 0 0,0 0 0 0 0,1-1 0 0 0,-1 1-1 0 0,1 0 1 0 0,-1-1 0 0 0,1 1-1 0 0,0-1 1 0 0,-1 1 0 0 0,1-1-1 0 0,0 1 1 0 0,0-1 0 0 0,0 1-1 0 0,0-1 1 0 0,1-1 0 0 0,-1-7 0 0 0,-5-2 162 0 0,0 3 42 0 0,5 9-205 0 0,0 0 1 0 0,0 0-1 0 0,0 0 0 0 0,0 0 0 0 0,1 0 0 0 0,-1-1 0 0 0,0 1 1 0 0,0 0-1 0 0,0 0 0 0 0,0 0 0 0 0,0 0 0 0 0,0 0 0 0 0,1-1 1 0 0,-1 1-1 0 0,0 0 0 0 0,0 0 0 0 0,0 0 0 0 0,0 0 0 0 0,0 0 1 0 0,1 0-1 0 0,-1 0 0 0 0,0 0 0 0 0,0 0 0 0 0,0 0 0 0 0,0 0 1 0 0,1 0-1 0 0,-1 0 0 0 0,0 0 0 0 0,0 0 0 0 0,0 0 0 0 0,1 0 1 0 0,-1 0-1 0 0,0 0 0 0 0,0 0 0 0 0,0 0 0 0 0,0 0 0 0 0,1 0 0 0 0,-1 0 1 0 0,0 0-1 0 0,0 0 0 0 0,0 0 0 0 0,0 0 0 0 0,0 1 0 0 0,1-1 1 0 0,-1 0-1 0 0,0 0 0 0 0,0 0 0 0 0,0 0 0 0 0,2 3 8 0 0,-1-1-1 0 0,0 0 0 0 0,0 1 1 0 0,0-1-1 0 0,-1 1 0 0 0,1 0 1 0 0,0-1-1 0 0,-1 1 0 0 0,0-1 1 0 0,1 1-1 0 0,-1 0 0 0 0,0-1 1 0 0,-1 4-1 0 0,-4 75 167 0 0,1-15-163 0 0,-1 9 63 0 0,-6 39 68 0 0,9-92-102 0 0,-1 33 0 0 0,3-33-1 0 0,-4 30 0 0 0,4-55-57 0 0,-2-24 12 0 0,3-38-1 0 0,9-12-20 0 0,44-237-89 0 0,-51 303 111 0 0,0 1 0 0 0,1-1-1 0 0,0 1 1 0 0,0 0 0 0 0,1 0 0 0 0,1 0-1 0 0,8-12 1 0 0,-12 20 12 0 0,-1 0-1 0 0,1 0 0 0 0,0 0 1 0 0,0 0-1 0 0,0 1 1 0 0,0-1-1 0 0,0 0 1 0 0,0 1-1 0 0,0 0 1 0 0,0-1-1 0 0,1 1 0 0 0,-1 0 1 0 0,1 0-1 0 0,-1 0 1 0 0,1 1-1 0 0,-1-1 1 0 0,1 1-1 0 0,-1-1 0 0 0,1 1 1 0 0,-1 0-1 0 0,1 0 1 0 0,0 0-1 0 0,-1 0 1 0 0,1 0-1 0 0,-1 1 1 0 0,1-1-1 0 0,-1 1 0 0 0,1 0 1 0 0,-1-1-1 0 0,1 1 1 0 0,-1 0-1 0 0,0 1 1 0 0,1-1-1 0 0,-1 0 0 0 0,0 1 1 0 0,0-1-1 0 0,3 3 1 0 0,10 9 204 0 0,1 0 0 0 0,-2 1 0 0 0,0 0 0 0 0,-1 2 0 0 0,-1-1 0 0 0,0 1 0 0 0,-1 1 0 0 0,13 25 0 0 0,-21-36-148 0 0,0 0 0 0 0,-1 0 1 0 0,0 0-1 0 0,0 0 0 0 0,0 0 0 0 0,-1 0 1 0 0,0 0-1 0 0,0 0 0 0 0,-1 1 0 0 0,0-1 1 0 0,0 0-1 0 0,0 0 0 0 0,-1 1 0 0 0,1-1 1 0 0,-4 8-1 0 0,3-8-34 0 0,-1-1 1 0 0,-1-1-1 0 0,1 1 0 0 0,-1 0 0 0 0,0 0 1 0 0,0-1-1 0 0,0 0 0 0 0,0 1 1 0 0,-1-1-1 0 0,0-1 0 0 0,0 1 1 0 0,0 0-1 0 0,0-1 0 0 0,0 0 1 0 0,-1 0-1 0 0,0 0 0 0 0,-8 3 0 0 0,-9 3-374 0 0,0-2 0 0 0,0 0 0 0 0,0-2 0 0 0,-1 0 0 0 0,-40 2 0 0 0,31-5-685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1.171"/>
    </inkml:context>
    <inkml:brush xml:id="br0">
      <inkml:brushProperty name="width" value="0.1" units="cm"/>
      <inkml:brushProperty name="height" value="0.1" units="cm"/>
    </inkml:brush>
  </inkml:definitions>
  <inkml:trace contextRef="#ctx0" brushRef="#br0">316 185 5973 0 0,'-47'1'163'0'0,"38"0"1492"0"0,3-4-1253 0 0,1-1-215 0 0,4 3-22 0 0,-1 0-1 0 0,0 0 1 0 0,1 0 0 0 0,-1 0-1 0 0,0 0 1 0 0,0 0 0 0 0,0 0-1 0 0,1 0 1 0 0,-1 1 0 0 0,0-1 0 0 0,-3 0-1 0 0,7-8 26 0 0,5-28-28 0 0,-5 28 198 0 0,18-11-317 0 0,1 1 1 0 0,25-18-1 0 0,-27 23-25 0 0,12-6 7 0 0,-16 17-11 0 0,-9 3-2 0 0,3 4 43 0 0,14 13-1 0 0,-17-12 453 0 0,-4 16-434 0 0,14 215 33 0 0,-16-231-101 0 0,0-1 0 0 0,0 1 0 0 0,0 0 0 0 0,0 0 0 0 0,-1-1 0 0 0,0 1 0 0 0,0 0 0 0 0,0-1 0 0 0,-1 1 0 0 0,1-1 0 0 0,-1 1 0 0 0,0-1 0 0 0,-1 0 0 0 0,1 0 0 0 0,-5 6 0 0 0,-1 2 12 0 0,-2 2-8 0 0,-1 0-1 0 0,0 0 0 0 0,-1-2 1 0 0,-1 1-1 0 0,0-1 1 0 0,0-1-1 0 0,-1-1 0 0 0,0 0 1 0 0,-30 15-1 0 0,20-13 0 0 0,0-1-1 0 0,-1-2 1 0 0,-1 0 0 0 0,1-2-1 0 0,-48 7 1 0 0,69-13-7 0 0,0 0 0 0 0,0-1 0 0 0,0 0 0 0 0,0 0 0 0 0,0 0 0 0 0,0 0-1 0 0,0-1 1 0 0,1 1 0 0 0,-1-1 0 0 0,-6-2 0 0 0,9 3-2 0 0,0-1 0 0 0,0 0 0 0 0,0 0 0 0 0,-1 0 0 0 0,1 0 0 0 0,0 0 0 0 0,0 0 0 0 0,0 0 0 0 0,0 0 0 0 0,1 0 0 0 0,-1 0 0 0 0,0-1 1 0 0,0 1-1 0 0,1 0 0 0 0,-1 0 0 0 0,1-1 0 0 0,-1 1 0 0 0,1-1 0 0 0,-1 1 0 0 0,1 0 0 0 0,0-1 0 0 0,0 1 0 0 0,0-1 0 0 0,0 1 0 0 0,0-1 0 0 0,0 1 0 0 0,0-1 0 0 0,0 1 0 0 0,0 0 0 0 0,1-3 0 0 0,1-5-2 0 0,0 1-1 0 0,1-1 1 0 0,0 0-1 0 0,0 1 0 0 0,1-1 1 0 0,0 1-1 0 0,1 0 1 0 0,0 0-1 0 0,0 1 1 0 0,0-1-1 0 0,1 1 1 0 0,0 0-1 0 0,1 1 1 0 0,0-1-1 0 0,-1 1 1 0 0,2 1-1 0 0,-1-1 1 0 0,1 1-1 0 0,14-7 1 0 0,-16 9 20 0 0,0 1 0 0 0,0-1 1 0 0,0 1-1 0 0,0 0 1 0 0,0 0-1 0 0,1 1 1 0 0,-1 0-1 0 0,0 0 0 0 0,1 0 1 0 0,-1 1-1 0 0,1 0 1 0 0,-1 1-1 0 0,1-1 0 0 0,-1 1 1 0 0,1 0-1 0 0,-1 1 1 0 0,0-1-1 0 0,0 1 1 0 0,0 0-1 0 0,0 1 0 0 0,0 0 1 0 0,0 0-1 0 0,0 0 1 0 0,-1 0-1 0 0,0 1 1 0 0,0 0-1 0 0,0 0 0 0 0,8 9 1 0 0,-4-1 27 0 0,-1 0 1 0 0,0 0 0 0 0,-1 1-1 0 0,0 0 1 0 0,-1 0-1 0 0,-1 0 1 0 0,5 18 0 0 0,-2-9-19 0 0,15 32 0 0 0,-23-53-88 0 0,1 0-1 0 0,0 1 0 0 0,-1-1 1 0 0,1 1-1 0 0,0-1 0 0 0,0 0 1 0 0,0 0-1 0 0,0 1 0 0 0,0-1 1 0 0,0 0-1 0 0,2 1 0 0 0,-2-2-46 0 0,-1 0-1 0 0,1 0 0 0 0,0 0 0 0 0,0 0 0 0 0,-1 0 1 0 0,1 0-1 0 0,0 0 0 0 0,0 0 0 0 0,-1 0 1 0 0,1 0-1 0 0,0-1 0 0 0,0 1 0 0 0,-1 0 1 0 0,1-1-1 0 0,0 1 0 0 0,-1 0 0 0 0,1-1 1 0 0,0 1-1 0 0,-1-1 0 0 0,1 1 0 0 0,-1-1 1 0 0,1 1-1 0 0,-1-1 0 0 0,2 0 0 0 0,5-7-1146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1.512"/>
    </inkml:context>
    <inkml:brush xml:id="br0">
      <inkml:brushProperty name="width" value="0.1" units="cm"/>
      <inkml:brushProperty name="height" value="0.1" units="cm"/>
    </inkml:brush>
  </inkml:definitions>
  <inkml:trace contextRef="#ctx0" brushRef="#br0">13 8 8529 0 0,'-1'0'-20'0'0,"-10"2"833"0"0,17 11 1621 0 0,-5-12-2317 0 0,0 1-1 0 0,0-1 0 0 0,0 0 1 0 0,1 0-1 0 0,-1 0 0 0 0,0 0 0 0 0,1 0 1 0 0,-1 0-1 0 0,1 0 0 0 0,0-1 0 0 0,-1 1 1 0 0,1 0-1 0 0,-1-1 0 0 0,1 1 1 0 0,0-1-1 0 0,0 0 0 0 0,-1 0 0 0 0,1 1 1 0 0,3-1-1 0 0,39-4 130 0 0,-25 2-71 0 0,189-12 61 0 0,-194 11-430 0 0,-10-2-663 0 0,-5 4 683 0 0,0 0-1 0 0,0 1 1 0 0,1-1 0 0 0,-1 0-1 0 0,0 1 1 0 0,0-1 0 0 0,0 0-1 0 0,0 1 1 0 0,0-1 0 0 0,0 1-1 0 0,0-1 1 0 0,0 1 0 0 0,0 0-1 0 0,0-1 1 0 0,0 1 0 0 0,0 0-1 0 0,0 0 1 0 0,-2 0 0 0 0,-7-1-1237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2.126"/>
    </inkml:context>
    <inkml:brush xml:id="br0">
      <inkml:brushProperty name="width" value="0.1" units="cm"/>
      <inkml:brushProperty name="height" value="0.1" units="cm"/>
    </inkml:brush>
  </inkml:definitions>
  <inkml:trace contextRef="#ctx0" brushRef="#br0">28 45 7873 0 0,'0'0'127'0'0,"1"-7"4"0"0,2-23 27 0 0,-3 23 2013 0 0,0 19-2058 0 0,-2 17-68 0 0,-4 111 67 0 0,7-118-554 0 0,-2 0 0 0 0,0 0 0 0 0,-1 1 0 0 0,-1-1 0 0 0,-10 36-1 0 0,8-47-605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2.475"/>
    </inkml:context>
    <inkml:brush xml:id="br0">
      <inkml:brushProperty name="width" value="0.1" units="cm"/>
      <inkml:brushProperty name="height" value="0.1" units="cm"/>
    </inkml:brush>
  </inkml:definitions>
  <inkml:trace contextRef="#ctx0" brushRef="#br0">14 205 8201 0 0,'-1'0'-19'0'0,"1"0"1"0"0,-1 0 0 0 0,0 0 0 0 0,0 0-1 0 0,1 0 1 0 0,-1-1 0 0 0,0 1 0 0 0,1 0-1 0 0,-1 0 1 0 0,0-1 0 0 0,1 1-1 0 0,-1-1 1 0 0,1 1 0 0 0,-1 0 0 0 0,0-1-1 0 0,0 0 1 0 0,1 1 20 0 0,0-1 1 0 0,0 1-1 0 0,-1 0 0 0 0,1 0 0 0 0,0 0 0 0 0,0-1 1 0 0,0 1-1 0 0,0 0 0 0 0,0 0 0 0 0,0-1 1 0 0,0 1-1 0 0,0 0 0 0 0,0 0 0 0 0,0-1 0 0 0,0 1 1 0 0,0 0-1 0 0,0 0 0 0 0,0-1 0 0 0,0 1 1 0 0,0 0-1 0 0,0 0 0 0 0,0 0 0 0 0,0-1 0 0 0,0 1 1 0 0,0 0-1 0 0,0 0 0 0 0,1-1 0 0 0,-1 1 1 0 0,0 0-1 0 0,0 0 0 0 0,0 0 0 0 0,0 0 0 0 0,1-1 1 0 0,-1 1-1 0 0,0 0 0 0 0,0 0 0 0 0,0 0 1 0 0,0 0-1 0 0,1 0 0 0 0,-1-1 0 0 0,0 1 0 0 0,0 0 1 0 0,1 0-1 0 0,-1 0 0 0 0,0 0 0 0 0,0 0 1 0 0,0 0-1 0 0,1 0 0 0 0,-1 0 0 0 0,1 0 0 0 0,33-9 16 0 0,0 1-1 0 0,1 2 0 0 0,0 1 1 0 0,49 0-1 0 0,16-3-150 0 0,-99 8 133 0 0,0 0 0 0 0,1 0-1 0 0,-1 0 1 0 0,0 0 0 0 0,0 0 0 0 0,1-1 0 0 0,-1 1 0 0 0,0 0 0 0 0,0-1 0 0 0,0 1 0 0 0,1-1-1 0 0,-1 0 1 0 0,0 1 0 0 0,0-1 0 0 0,0 0 0 0 0,0 1 0 0 0,0-1 0 0 0,0 0 0 0 0,0 0 0 0 0,0 0-1 0 0,0 0 1 0 0,-1 0 0 0 0,1 0 0 0 0,0 0 0 0 0,-1 0 0 0 0,1 0 0 0 0,0-1 0 0 0,-1 1 0 0 0,0 0-1 0 0,1 0 1 0 0,-1 0 0 0 0,0-1 0 0 0,1-1 0 0 0,-1-4 44 0 0,-1 1-1 0 0,0 0 1 0 0,0 0-1 0 0,0 0 1 0 0,0-1-1 0 0,-4-5 1 0 0,-3-22 548 0 0,8 33-515 0 0,-1-25 696 0 0,1 26-750 0 0,0-1 1 0 0,0 1 0 0 0,0 0-1 0 0,0-1 1 0 0,-1 1 0 0 0,1 0-1 0 0,0-1 1 0 0,0 1 0 0 0,0 0-1 0 0,0-1 1 0 0,0 1 0 0 0,0-1-1 0 0,1 1 1 0 0,-1 0 0 0 0,0-1-1 0 0,0 1 1 0 0,0 0 0 0 0,0-1-1 0 0,0 1 1 0 0,0 0 0 0 0,1-1-1 0 0,-1 1 1 0 0,0 0 0 0 0,0-1-1 0 0,1 1 1 0 0,-1 0 0 0 0,0 0-1 0 0,0-1 1 0 0,1 1-1 0 0,-1 0 1 0 0,0 0 0 0 0,0 0-1 0 0,1-1 1 0 0,-1 1 0 0 0,0 0-1 0 0,1 0 1 0 0,-1 0 0 0 0,0 0-1 0 0,1 0 1 0 0,-1-1 0 0 0,1 1-1 0 0,-1 0 1 0 0,0 0 0 0 0,1 0-1 0 0,-1 0 1 0 0,0 0 0 0 0,1 0-1 0 0,-1 0 1 0 0,1 0 0 0 0,-1 1-1 0 0,0-1 1 0 0,1 0 0 0 0,-1 0-1 0 0,0 0 1 0 0,1 0 0 0 0,-1 1-1 0 0,1 0-11 0 0,0 0 0 0 0,0 0 0 0 0,0 0-1 0 0,-1 0 1 0 0,1 0 0 0 0,-1 0-1 0 0,1 1 1 0 0,-1-1 0 0 0,1 0 0 0 0,-1 0-1 0 0,1 1 1 0 0,-1-1 0 0 0,0 0 0 0 0,0 1-1 0 0,0 1 1 0 0,1 26-12 0 0,-1-24 13 0 0,-14 162 28 0 0,9-132-37 0 0,3-16-451 0 0,1 0 0 0 0,2 25-1 0 0,-1-44 369 0 0,0 1-1 0 0,0 0 0 0 0,0 0 0 0 0,0 0 1 0 0,1 0-1 0 0,-1 0 0 0 0,0 0 0 0 0,1 0 1 0 0,-1 0-1 0 0,0 0 0 0 0,1-1 1 0 0,-1 1-1 0 0,1 0 0 0 0,0 0 0 0 0,0 0 1 0 0,3 4-830 0 0,-2 1-102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2.847"/>
    </inkml:context>
    <inkml:brush xml:id="br0">
      <inkml:brushProperty name="width" value="0.1" units="cm"/>
      <inkml:brushProperty name="height" value="0.1" units="cm"/>
    </inkml:brush>
  </inkml:definitions>
  <inkml:trace contextRef="#ctx0" brushRef="#br0">69 116 7357 0 0,'16'-36'-49'0'0,"-21"47"323"0"0,0 1-1 0 0,0 0 1 0 0,2 0 0 0 0,-5 19-1 0 0,-9 35 142 0 0,-3 6-264 0 0,16-50-130 0 0,-14 35 0 0 0,30-155 161 0 0,-1 49-181 0 0,2 0 0 0 0,27-62 1 0 0,-37 105 17 0 0,0 0 0 0 0,0-1 0 0 0,1 1 0 0 0,0 0 0 0 0,0 1 1 0 0,1-1-1 0 0,8-8 0 0 0,-12 13-12 0 0,0 0 0 0 0,0 0 0 0 0,0 0 0 0 0,0 0 0 0 0,0 0 0 0 0,0 1 0 0 0,0-1 0 0 0,0 0 0 0 0,1 1 0 0 0,-1-1 0 0 0,0 0 0 0 0,0 1 0 0 0,1 0-1 0 0,-1-1 1 0 0,0 1 0 0 0,1 0 0 0 0,-1 0 0 0 0,0-1 0 0 0,0 1 0 0 0,1 0 0 0 0,-1 0 0 0 0,0 0 0 0 0,1 1 0 0 0,-1-1 0 0 0,0 0 0 0 0,1 0 0 0 0,-1 1 0 0 0,0-1 0 0 0,0 1 0 0 0,1-1 0 0 0,-1 1 0 0 0,0 0 0 0 0,0-1 0 0 0,0 1 0 0 0,0 0 0 0 0,0 0 0 0 0,0 0 0 0 0,0 0 0 0 0,0 0 0 0 0,0 0 0 0 0,0 0 0 0 0,0 0 0 0 0,-1 0 0 0 0,1 0 0 0 0,0 0 0 0 0,-1 0 0 0 0,2 3 0 0 0,9 20-41 0 0,0 1 0 0 0,-1 1 1 0 0,-2-1-1 0 0,-1 2 0 0 0,0-1 1 0 0,-2 1-1 0 0,-2-1 0 0 0,0 1 1 0 0,-1 1-1 0 0,-2-1 0 0 0,-6 50 1 0 0,-1-38-1809 0 0,3-31 883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3.175"/>
    </inkml:context>
    <inkml:brush xml:id="br0">
      <inkml:brushProperty name="width" value="0.1" units="cm"/>
      <inkml:brushProperty name="height" value="0.1" units="cm"/>
    </inkml:brush>
  </inkml:definitions>
  <inkml:trace contextRef="#ctx0" brushRef="#br0">8 31 8461 0 0,'-8'-3'-228'0'0,"11"4"384"0"0,29-8 536 0 0,-15 4-614 0 0,100-9-626 0 0,-37 7-1112 0 0,-57 4 786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3.516"/>
    </inkml:context>
    <inkml:brush xml:id="br0">
      <inkml:brushProperty name="width" value="0.1" units="cm"/>
      <inkml:brushProperty name="height" value="0.1" units="cm"/>
    </inkml:brush>
  </inkml:definitions>
  <inkml:trace contextRef="#ctx0" brushRef="#br0">95 79 6753 0 0,'-3'-10'322'0'0,"1"-1"0"0"0,0 0 0 0 0,1 0 1 0 0,0 0-1 0 0,1-14 0 0 0,-21 126 806 0 0,-39 127-2984 0 0,56-215-209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1.804"/>
    </inkml:context>
    <inkml:brush xml:id="br0">
      <inkml:brushProperty name="width" value="0.1" units="cm"/>
      <inkml:brushProperty name="height" value="0.1" units="cm"/>
    </inkml:brush>
  </inkml:definitions>
  <inkml:trace contextRef="#ctx0" brushRef="#br0">6 103 3696 0 0,'0'-1'20'0'0,"-1"0"-1"0"0,0 0 0 0 0,1 0 1 0 0,-1-1-1 0 0,1 1 1 0 0,-1 0-1 0 0,1-1 0 0 0,-1 1 1 0 0,1 0-1 0 0,0-1 0 0 0,0 1 1 0 0,0 0-1 0 0,0-1 0 0 0,0 1 1 0 0,0 0-1 0 0,0-1 1 0 0,0 1-1 0 0,1 0 0 0 0,-1-1 1 0 0,0 1-1 0 0,1 0 0 0 0,0-2 1 0 0,0 2-13 0 0,-1 0 1 0 0,1 1 0 0 0,0-1 0 0 0,0 0-1 0 0,0 1 1 0 0,-1-1 0 0 0,1 1-1 0 0,0 0 1 0 0,0-1 0 0 0,0 1-1 0 0,0-1 1 0 0,0 1 0 0 0,0 0 0 0 0,0 0-1 0 0,0 0 1 0 0,0 0 0 0 0,0 0-1 0 0,0-1 1 0 0,0 2 0 0 0,0-1 0 0 0,0 0-1 0 0,0 0 1 0 0,0 0 0 0 0,0 0-1 0 0,0 1 1 0 0,0-1 0 0 0,-1 0 0 0 0,1 1-1 0 0,0-1 1 0 0,0 1 0 0 0,1 0-1 0 0,29 14 35 0 0,-11-6-320 0 0,40 15 0 0 0,-55-22 172 0 0,0-1-1 0 0,0 1 0 0 0,1-1 0 0 0,-1-1 1 0 0,0 1-1 0 0,1-1 0 0 0,-1 0 1 0 0,0 0-1 0 0,1 0 0 0 0,-1-1 0 0 0,0 0 1 0 0,1 0-1 0 0,5-2 0 0 0,-8 1 139 0 0,0 1 0 0 0,0-1 0 0 0,0 0-1 0 0,0-1 1 0 0,0 1 0 0 0,-1 0 0 0 0,1-1 0 0 0,-1 0 0 0 0,1 1-1 0 0,-1-1 1 0 0,0 0 0 0 0,0 0 0 0 0,0 0 0 0 0,-1 0-1 0 0,1-1 1 0 0,-1 1 0 0 0,0 0 0 0 0,0-1 0 0 0,0 1-1 0 0,1-7 1 0 0,-1 6 213 0 0,0-1-1 0 0,1 1 1 0 0,-1 0-1 0 0,1-1 1 0 0,0 1-1 0 0,0 0 1 0 0,1 0-1 0 0,-1 0 1 0 0,4-4-1 0 0,6 1 536 0 0,-11 7-766 0 0,-1 0-1 0 0,0 0 1 0 0,0 0-1 0 0,0 0 1 0 0,1 1 0 0 0,-1-1-1 0 0,0 0 1 0 0,0 0-1 0 0,0 0 1 0 0,1 1-1 0 0,-1-1 1 0 0,0 0 0 0 0,0 0-1 0 0,0 1 1 0 0,0-1-1 0 0,0 0 1 0 0,0 0 0 0 0,0 1-1 0 0,1-1 1 0 0,-1 0-1 0 0,0 0 1 0 0,0 1 0 0 0,0-1-1 0 0,0 0 1 0 0,0 1-1 0 0,0-1 1 0 0,0 0 0 0 0,0 0-1 0 0,-1 1 1 0 0,1 2 9 0 0,0 0 0 0 0,-1 0 1 0 0,0 0-1 0 0,0 0 0 0 0,0 0 1 0 0,0-1-1 0 0,-2 5 0 0 0,-37 53-610 0 0,28-41-80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3.846"/>
    </inkml:context>
    <inkml:brush xml:id="br0">
      <inkml:brushProperty name="width" value="0.1" units="cm"/>
      <inkml:brushProperty name="height" value="0.1" units="cm"/>
    </inkml:brush>
  </inkml:definitions>
  <inkml:trace contextRef="#ctx0" brushRef="#br0">0 83 5388 0 0,'7'-16'95'0'0,"-7"14"-78"0"0,1-1 1 0 0,0 1 0 0 0,0 0 0 0 0,0-1 0 0 0,0 1 0 0 0,0 0 0 0 0,1 0 0 0 0,-1 0 0 0 0,1 0-1 0 0,-1 0 1 0 0,3-2 0 0 0,-4 4-8 0 0,0 0 0 0 0,1 0 0 0 0,-1 0 0 0 0,0-1 0 0 0,0 1 0 0 0,1 0 0 0 0,-1 0 0 0 0,0 0 0 0 0,0 0 0 0 0,0 0 0 0 0,1 0 0 0 0,-1 0 0 0 0,0 0 0 0 0,0 0 0 0 0,1 0 0 0 0,-1 0 0 0 0,0 0 0 0 0,0 0 0 0 0,1 0 0 0 0,-1 0 0 0 0,0 0 0 0 0,0 1 0 0 0,1-1 0 0 0,-1 0 0 0 0,0 0 0 0 0,0 0 0 0 0,0 0 0 0 0,1 0 0 0 0,-1 0 0 0 0,0 1 0 0 0,0-1 0 0 0,0 0 0 0 0,0 0 0 0 0,1 0 0 0 0,-1 1 0 0 0,0-1 0 0 0,0 0 0 0 0,0 0 0 0 0,0 0 0 0 0,0 1 0 0 0,0-1 0 0 0,0 0 0 0 0,0 0 0 0 0,0 0 0 0 0,1 1 0 0 0,-1-1 0 0 0,0 0 0 0 0,0 0 0 0 0,0 1 0 0 0,0-1 0 0 0,0 0 0 0 0,0 0 0 0 0,-1 1 0 0 0,1-1 0 0 0,0 0 0 0 0,0 1 0 0 0,2 17 404 0 0,-2-15-410 0 0,1 9 166 0 0,0 1-1 0 0,1-1 1 0 0,1 0 0 0 0,7 22 0 0 0,-8-28-83 0 0,1 0-1 0 0,0 0 1 0 0,0-1-1 0 0,0 1 1 0 0,1-1-1 0 0,0 1 1 0 0,0-1-1 0 0,0 0 1 0 0,0-1-1 0 0,1 1 1 0 0,5 3-1 0 0,4 3-31 0 0,0-1-1 0 0,0-1 1 0 0,0-1 0 0 0,1 0-1 0 0,1 0 1 0 0,-1-2 0 0 0,28 8-1 0 0,-40-13-75 0 0,-1-1-1 0 0,1 0 0 0 0,0 0 0 0 0,-1 0 0 0 0,1 0 0 0 0,0 0 0 0 0,-1 0 0 0 0,1-1 0 0 0,-1 0 0 0 0,1 1 0 0 0,-1-1 0 0 0,1 0 0 0 0,-1 0 0 0 0,1 0 0 0 0,-1 0 0 0 0,0-1 0 0 0,0 1 0 0 0,1-1 0 0 0,1-2 0 0 0,3-2-99 0 0,-1-1 0 0 0,0 0-1 0 0,0 0 1 0 0,5-9 0 0 0,-10 14 112 0 0,2-3 7 0 0,-1-1-1 0 0,1 0 0 0 0,-1 1 0 0 0,0-1 0 0 0,0 0 0 0 0,-1 0 0 0 0,0 0 1 0 0,0 0-1 0 0,0 0 0 0 0,-1 0 0 0 0,0 0 0 0 0,0 0 0 0 0,-1-8 1 0 0,-2-6 55 0 0,0 0 1 0 0,-11-32 0 0 0,13 47-10 0 0,-1 1 1 0 0,1-1 0 0 0,-1 0-1 0 0,0 1 1 0 0,0 0-1 0 0,0-1 1 0 0,-1 1 0 0 0,1 0-1 0 0,-5-4 1 0 0,6 8-39 0 0,1 0 0 0 0,-1 0-1 0 0,1 0 1 0 0,-1 1 0 0 0,1-1 0 0 0,-1 0 0 0 0,1 1 0 0 0,-1-1 0 0 0,1 1 0 0 0,0-1 0 0 0,-1 0 0 0 0,1 1 0 0 0,-1-1-1 0 0,1 1 1 0 0,0-1 0 0 0,0 1 0 0 0,-1-1 0 0 0,1 1 0 0 0,0-1 0 0 0,0 1 0 0 0,-1 0 0 0 0,1-1 0 0 0,0 1-1 0 0,0-1 1 0 0,0 1 0 0 0,0-1 0 0 0,0 2 0 0 0,-4 17-55 0 0,2-12-198 0 0,2 0 0 0 0,-1 0 0 0 0,1 1 0 0 0,0-1 0 0 0,1 0 0 0 0,0 0 0 0 0,0 1 1 0 0,2 8-1 0 0,2-7-573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4.199"/>
    </inkml:context>
    <inkml:brush xml:id="br0">
      <inkml:brushProperty name="width" value="0.1" units="cm"/>
      <inkml:brushProperty name="height" value="0.1" units="cm"/>
    </inkml:brush>
  </inkml:definitions>
  <inkml:trace contextRef="#ctx0" brushRef="#br0">71 102 7389 0 0,'0'-2'-12'0'0,"0"0"1"0"0,0 1-1 0 0,0-1 0 0 0,1 0 1 0 0,-1 0-1 0 0,0 1 1 0 0,1-1-1 0 0,-1 0 0 0 0,1 1 1 0 0,0-1-1 0 0,-1 1 1 0 0,1-1-1 0 0,0 1 0 0 0,0-1 1 0 0,0 1-1 0 0,0-1 1 0 0,0 1-1 0 0,0 0 0 0 0,0 0 1 0 0,3-2-1 0 0,-28 71 808 0 0,15-15-205 0 0,2 0 0 0 0,1 102 0 0 0,6-148-585 0 0,0-1 0 0 0,0 1-1 0 0,-1 0 1 0 0,1 0 0 0 0,-2-1 0 0 0,-1 8-1 0 0,3-13-5 0 0,0-1 0 0 0,0 0 0 0 0,0 0 1 0 0,0 0-1 0 0,-1 0 0 0 0,1 0 0 0 0,0 0 0 0 0,0 0 0 0 0,0 0 0 0 0,0 0 0 0 0,0 0 0 0 0,0 0 0 0 0,0 0 0 0 0,0 0 0 0 0,0 0 0 0 0,0 0 0 0 0,0 0 1 0 0,0 0-1 0 0,-1 0 0 0 0,1 1 0 0 0,0-1 0 0 0,0 0 0 0 0,0 0 0 0 0,0 0 0 0 0,0 0 0 0 0,0 0 0 0 0,0 0 0 0 0,0 0 0 0 0,0 0 0 0 0,0-1 1 0 0,-1 1-1 0 0,1 0 0 0 0,0 0 0 0 0,0 0 0 0 0,0 0 0 0 0,0 0 0 0 0,0 0 0 0 0,0 0 0 0 0,0 0 0 0 0,0 0 0 0 0,0 0 0 0 0,0 0 0 0 0,0 0 0 0 0,0 0 1 0 0,-1 0-1 0 0,1 0 0 0 0,0 0 0 0 0,0 0 0 0 0,0 0 0 0 0,0-1 0 0 0,0 1 0 0 0,0 0 0 0 0,0 0 0 0 0,0 0 0 0 0,0 0 0 0 0,0 0 0 0 0,-4-9-55 0 0,0-8-83 0 0,2 3 8 0 0,0 1 1 0 0,1 0-1 0 0,0-1 1 0 0,1 0-1 0 0,0 1 0 0 0,1-1 1 0 0,1 1-1 0 0,6-23 1 0 0,41-108-236 0 0,-25 78 543 0 0,-21 58-122 0 0,1 0 0 0 0,-1 0 0 0 0,1 0 0 0 0,1 0 0 0 0,5-7 1 0 0,-10 14-49 0 0,1 0 0 0 0,0 0 0 0 0,-1 0 0 0 0,1 0 0 0 0,0 0 0 0 0,0 0 1 0 0,-1 0-1 0 0,1 0 0 0 0,0 0 0 0 0,0 1 0 0 0,0-1 0 0 0,0 0 0 0 0,0 1 1 0 0,0-1-1 0 0,0 1 0 0 0,1-1 0 0 0,-1 1 0 0 0,0-1 0 0 0,0 1 0 0 0,0 0 1 0 0,0 0-1 0 0,1-1 0 0 0,-1 1 0 0 0,0 0 0 0 0,0 0 0 0 0,1 0 0 0 0,-1 0 1 0 0,0 0-1 0 0,0 1 0 0 0,0-1 0 0 0,0 0 0 0 0,1 1 0 0 0,-1-1 0 0 0,0 0 1 0 0,0 1-1 0 0,0-1 0 0 0,0 1 0 0 0,0 0 0 0 0,0-1 0 0 0,0 1 0 0 0,0 0 1 0 0,0 0-1 0 0,0 0 0 0 0,0-1 0 0 0,0 1 0 0 0,-1 0 0 0 0,1 0 0 0 0,0 2 0 0 0,11 12 62 0 0,-2 1-1 0 0,0 0 0 0 0,-1 0 0 0 0,-1 1 0 0 0,0 1 0 0 0,6 20 0 0 0,-6-11 17 0 0,-1 0 0 0 0,-2 0 0 0 0,4 45 1 0 0,-8-58-319 0 0,-1-1 0 0 0,-1 0 0 0 0,-2 16 0 0 0,4-20-306 0 0,-1-9 514 0 0,0 0 0 0 0,0 0 0 0 0,0 0 0 0 0,0 0 0 0 0,0 0 0 0 0,1 1 1 0 0,-1-1-1 0 0,0 0 0 0 0,0 0 0 0 0,0 0 0 0 0,0 0 0 0 0,0 0 0 0 0,0 1 0 0 0,0-1 0 0 0,0 0 0 0 0,0 0 0 0 0,0 0 0 0 0,0 1 1 0 0,0-1-1 0 0,0 0 0 0 0,0 0 0 0 0,0 0 0 0 0,0 0 0 0 0,0 1 0 0 0,0-1 0 0 0,0 0 0 0 0,0 0 0 0 0,0 0 0 0 0,0 0 0 0 0,0 1 1 0 0,0-1-1 0 0,-1 0 0 0 0,1 0 0 0 0,0 0 0 0 0,0 0 0 0 0,0 0 0 0 0,0 0 0 0 0,0 1 0 0 0,0-1 0 0 0,-1 0 0 0 0,1 0 0 0 0,0 0 1 0 0,0 0-1 0 0,0 0 0 0 0,0 0 0 0 0,0 0 0 0 0,-1 0 0 0 0,1 0 0 0 0,0 0 0 0 0,0 1 0 0 0,0-1 0 0 0,0 0 0 0 0,-1 0 0 0 0,1 0 1 0 0,0 0-1 0 0,-3-1-946 0 0</inkml:trace>
  <inkml:trace contextRef="#ctx0" brushRef="#br0" timeOffset="1">15 240 6565 0 0,'-12'-5'642'0'0,"12"5"-624"0"0,0 0 0 0 0,0 0 0 0 0,0 0 0 0 0,-1 0 0 0 0,1 0 0 0 0,0 0 0 0 0,0 0 0 0 0,0 0 0 0 0,0 0 0 0 0,0 0 0 0 0,0 0 0 0 0,0 0 0 0 0,0 0 0 0 0,0 0 0 0 0,-1-1 0 0 0,1 1 0 0 0,0 0 0 0 0,0 0 0 0 0,0 0 0 0 0,0 0 0 0 0,0 0 0 0 0,0 0 0 0 0,0 0 0 0 0,0 0 0 0 0,0 0 0 0 0,0 0 0 0 0,0 0 0 0 0,0 0 0 0 0,0-1 0 0 0,0 1 0 0 0,0 0 0 0 0,0 0 0 0 0,-1 0 0 0 0,1 0 0 0 0,0 0 0 0 0,0 0 0 0 0,0 0 0 0 0,0 0 0 0 0,0-1 0 0 0,0 1 0 0 0,0 0 0 0 0,0 0 0 0 0,1 0 0 0 0,-1 0 0 0 0,0 0 0 0 0,0 0 0 0 0,0 0 0 0 0,0 0 0 0 0,0 0 0 0 0,0-1 0 0 0,0 1 0 0 0,0 0 0 0 0,0 0 0 0 0,0 0 0 0 0,0 0 0 0 0,0 0 0 0 0,0 0 0 0 0,0 0 0 0 0,0 0 0 0 0,0 0 0 0 0,1 0 0 0 0,-1 0 0 0 0,0 0 0 0 0,0 0 0 0 0,0 0 0 0 0,0-1 0 0 0,38 8 1405 0 0,40 1 0 0 0,45-2-2874 0 0,-97-6 596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7.140"/>
    </inkml:context>
    <inkml:brush xml:id="br0">
      <inkml:brushProperty name="width" value="0.1" units="cm"/>
      <inkml:brushProperty name="height" value="0.1" units="cm"/>
    </inkml:brush>
  </inkml:definitions>
  <inkml:trace contextRef="#ctx0" brushRef="#br0">376 160 5909 0 0,'-16'-18'368'0'0,"15"17"-234"0"0,0 0-1 0 0,1 1 1 0 0,-1-1 0 0 0,0 0 0 0 0,1 0-1 0 0,-1 0 1 0 0,1 0 0 0 0,-1 0 0 0 0,1 0 0 0 0,0 0-1 0 0,-1 0 1 0 0,1 0 0 0 0,0 0 0 0 0,0 0-1 0 0,0 0 1 0 0,0 0 0 0 0,0 0 0 0 0,0 0-1 0 0,0-2 1 0 0,2 2 45 0 0,-1 0 0 0 0,1 0-1 0 0,0 0 1 0 0,0 0 0 0 0,-1 1 0 0 0,1-1-1 0 0,0 1 1 0 0,0-1 0 0 0,0 1 0 0 0,0-1-1 0 0,0 1 1 0 0,0 0 0 0 0,0 0 0 0 0,0 0-1 0 0,0 0 1 0 0,2 1 0 0 0,7-2 156 0 0,-1 0-255 0 0,0 0 1 0 0,0 1-1 0 0,0 0 0 0 0,0 1 0 0 0,12 2 0 0 0,-20-3-65 0 0,0 0 1 0 0,0 1-1 0 0,0 0 0 0 0,0 0 1 0 0,0-1-1 0 0,0 1 1 0 0,0 0-1 0 0,0 0 1 0 0,0 1-1 0 0,0-1 0 0 0,0 0 1 0 0,-1 1-1 0 0,3 1 1 0 0,-3-1 1 0 0,0-1 1 0 0,-1 0 0 0 0,1 1-1 0 0,0-1 1 0 0,-1 0 0 0 0,1 1-1 0 0,-1-1 1 0 0,0 1 0 0 0,1-1-1 0 0,-1 1 1 0 0,0-1 0 0 0,0 1-1 0 0,0-1 1 0 0,0 1 0 0 0,0-1-1 0 0,0 1 1 0 0,0-1 0 0 0,-1 1-1 0 0,1-1 1 0 0,0 1 0 0 0,-2 2-1 0 0,-1 1 14 0 0,0 1 0 0 0,0-1 0 0 0,0 0 0 0 0,-1 0 1 0 0,1-1-1 0 0,-1 1 0 0 0,0-1 0 0 0,-1 0 0 0 0,1 0 0 0 0,-1 0 0 0 0,0 0 0 0 0,0-1 0 0 0,0 0 0 0 0,0 0 0 0 0,0 0 0 0 0,-1-1 0 0 0,1 1 0 0 0,-1-1 0 0 0,-6 1 0 0 0,0 0-28 0 0,0 0 0 0 0,-1 0-1 0 0,1-1 1 0 0,-1-1 0 0 0,1 0-1 0 0,-1 0 1 0 0,0-2-1 0 0,-14-1 1 0 0,21 1 1 0 0,0 0 1 0 0,1 0-1 0 0,-1-1 0 0 0,0 0 1 0 0,1 0-1 0 0,-11-5 0 0 0,15 6-2 0 0,-1 0-1 0 0,1 0 1 0 0,-1 0-1 0 0,1-1 1 0 0,-1 1-1 0 0,1 0 1 0 0,0-1-1 0 0,0 1 1 0 0,-1-1-1 0 0,1 0 1 0 0,0 1-1 0 0,0-1 1 0 0,1 0-1 0 0,-1 1 1 0 0,0-1-1 0 0,1 0 1 0 0,-1 0-1 0 0,1 0 1 0 0,-1 0-1 0 0,1 0 1 0 0,0 0-1 0 0,0 1 1 0 0,0-1-1 0 0,0 0 1 0 0,0-3-1 0 0,2-5-7 0 0,0 1 0 0 0,1-1 0 0 0,0 0 0 0 0,0 1 1 0 0,1 0-1 0 0,0 0 0 0 0,1 0 0 0 0,9-14 0 0 0,-6 12-4 0 0,0 0 0 0 0,1 0 0 0 0,1 0 0 0 0,0 1 0 0 0,19-15 1 0 0,-28 23 9 0 0,1 1 0 0 0,0 0 0 0 0,0-1 0 0 0,0 1 1 0 0,0 0-1 0 0,0 0 0 0 0,0 0 0 0 0,0 0 0 0 0,0 0 0 0 0,0 0 1 0 0,1 1-1 0 0,-1-1 0 0 0,0 1 0 0 0,0 0 0 0 0,1-1 1 0 0,-1 1-1 0 0,0 0 0 0 0,1 0 0 0 0,-1 1 0 0 0,4 0 0 0 0,-4 0 1 0 0,0 0-1 0 0,0 0 0 0 0,0 0 0 0 0,0 1 0 0 0,0-1 0 0 0,0 1 0 0 0,-1-1 0 0 0,1 1 0 0 0,-1 0 0 0 0,1-1 0 0 0,-1 1 1 0 0,0 0-1 0 0,0 0 0 0 0,1 0 0 0 0,-1 0 0 0 0,0 0 0 0 0,0 3 0 0 0,2 5-1 0 0,0 1 0 0 0,0 0 0 0 0,-1 0 0 0 0,-1 0 0 0 0,0 0 0 0 0,0 0 0 0 0,-2 13 0 0 0,-2 3 16 0 0,-1-1 1 0 0,-2 0-1 0 0,0-1 0 0 0,-2 1 1 0 0,-1-1-1 0 0,-1-1 1 0 0,-1 1-1 0 0,-1-2 0 0 0,-1 0 1 0 0,-1 0-1 0 0,-1-1 0 0 0,-1-1 1 0 0,0-1-1 0 0,-34 31 1 0 0,27-30 8 0 0,-33 20 0 0 0,54-39-22 0 0,-4 2-6 0 0,0-1 0 0 0,0 1 1 0 0,0-1-1 0 0,-1 0 0 0 0,1 0 1 0 0,-1-1-1 0 0,1 0 0 0 0,-1 0 1 0 0,-10 1-1 0 0,15-2-3 0 0,0-1 0 0 0,0 0-1 0 0,-1 0 1 0 0,1 0 0 0 0,0 0 0 0 0,-1-1 0 0 0,1 1 0 0 0,0-1 0 0 0,0 1-1 0 0,0-1 1 0 0,-1 0 0 0 0,1 1 0 0 0,0-1 0 0 0,0-1 0 0 0,0 1 0 0 0,0 0-1 0 0,0 0 1 0 0,1-1 0 0 0,-1 1 0 0 0,0-1 0 0 0,1 1 0 0 0,-1-1-1 0 0,1 0 1 0 0,-1 1 0 0 0,1-1 0 0 0,0 0 0 0 0,0 0 0 0 0,-1 0 0 0 0,1 0-1 0 0,1 0 1 0 0,-1 0 0 0 0,-1-3 0 0 0,1-1-18 0 0,0 0 0 0 0,0 1 1 0 0,0-1-1 0 0,1 0 0 0 0,0 0 0 0 0,0 0 1 0 0,0 0-1 0 0,1 1 0 0 0,0-1 0 0 0,0 0 1 0 0,1 0-1 0 0,1-5 0 0 0,5-10-101 0 0,18-35 0 0 0,-17 38 70 0 0,-6 12 45 0 0,0 0 1 0 0,1 0 0 0 0,-1 0-1 0 0,1 0 1 0 0,1 1-1 0 0,-1-1 1 0 0,1 1-1 0 0,0 0 1 0 0,0 1 0 0 0,1-1-1 0 0,-1 1 1 0 0,1 0-1 0 0,0 1 1 0 0,12-7-1 0 0,-13 8 26 0 0,1 1-1 0 0,-1-1 0 0 0,1 1 0 0 0,-1 0 1 0 0,1 0-1 0 0,-1 1 0 0 0,1 0 1 0 0,-1 0-1 0 0,1 0 0 0 0,-1 0 0 0 0,1 1 1 0 0,-1 0-1 0 0,1 0 0 0 0,-1 1 0 0 0,1 0 1 0 0,-1-1-1 0 0,0 2 0 0 0,10 4 1 0 0,-6 0 15 0 0,0 0 0 0 0,0 0 1 0 0,0 1-1 0 0,-1 0 1 0 0,0 0-1 0 0,-1 1 1 0 0,0 0-1 0 0,0 0 0 0 0,-1 1 1 0 0,5 10-1 0 0,-2-5-53 0 0,1-1 0 0 0,0 0 0 0 0,16 17 0 0 0,-23-27-214 0 0,1-1 0 0 0,0 0 0 0 0,0 0 0 0 0,0 0 0 0 0,0-1 0 0 0,0 0 0 0 0,0 1 0 0 0,0-1 0 0 0,1-1 0 0 0,-1 1 0 0 0,1-1 0 0 0,0 1 0 0 0,-1-1 0 0 0,1-1 0 0 0,0 1 0 0 0,0-1 1 0 0,-1 0-1 0 0,1 0 0 0 0,0 0 0 0 0,0 0 0 0 0,-1-1 0 0 0,1 0 0 0 0,0 0 0 0 0,-1 0 0 0 0,7-3 0 0 0,7-3-1054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7.514"/>
    </inkml:context>
    <inkml:brush xml:id="br0">
      <inkml:brushProperty name="width" value="0.1" units="cm"/>
      <inkml:brushProperty name="height" value="0.1" units="cm"/>
    </inkml:brush>
  </inkml:definitions>
  <inkml:trace contextRef="#ctx0" brushRef="#br0">45 56 6721 0 0,'5'-13'57'0'0,"-3"7"216"0"0,0 0 1 0 0,0 0-1 0 0,-1 0 0 0 0,2-12 0 0 0,-8 23 1861 0 0,3 9-2011 0 0,0 0-1 0 0,-1 0 1 0 0,-6 20-1 0 0,-6 24-76 0 0,-4 69 94 0 0,14-75 16 0 0,6-52-135 0 0,-1 0 1 0 0,1 0 0 0 0,-1 0-1 0 0,0 0 1 0 0,1 0 0 0 0,-1 0-1 0 0,1 0 1 0 0,-1 0-1 0 0,1 0 1 0 0,-1 0 0 0 0,0 0-1 0 0,1 0 1 0 0,-1 0 0 0 0,1-1-1 0 0,-1 1 1 0 0,0 0 0 0 0,1 0-1 0 0,-1 0 1 0 0,1-1 0 0 0,-1 1-1 0 0,0 0 1 0 0,1-1 0 0 0,-1 1-1 0 0,0 0 1 0 0,0 0-1 0 0,1-1 1 0 0,-1 1 0 0 0,0-1-1 0 0,0 1 1 0 0,1 0 0 0 0,-1-1-1 0 0,15-15 247 0 0,-5 2-262 0 0,0 1-1 0 0,1 1 1 0 0,1 0-1 0 0,0 0 0 0 0,0 1 1 0 0,1 1-1 0 0,1 0 1 0 0,22-13-1 0 0,-33 22-1 0 0,-1 0 0 0 0,1-1 0 0 0,-1 1-1 0 0,1 1 1 0 0,0-1 0 0 0,-1 0 0 0 0,1 1 0 0 0,0-1 0 0 0,0 1-1 0 0,-1 0 1 0 0,1 0 0 0 0,0 0 0 0 0,0 0 0 0 0,0 0 0 0 0,-1 1-1 0 0,1-1 1 0 0,0 1 0 0 0,4 1 0 0 0,-5 0 5 0 0,0-1 1 0 0,0 1-1 0 0,0-1 1 0 0,0 1-1 0 0,0 0 1 0 0,0 0-1 0 0,0 0 0 0 0,-1 0 1 0 0,1 0-1 0 0,-1 0 1 0 0,1 0-1 0 0,-1 0 1 0 0,0 1-1 0 0,0-1 1 0 0,0 1-1 0 0,1 2 1 0 0,0 4 5 0 0,0 0 0 0 0,-1 0 1 0 0,0 0-1 0 0,0 0 0 0 0,-1 0 1 0 0,0 0-1 0 0,-1 0 0 0 0,0-1 1 0 0,0 1-1 0 0,-4 10 0 0 0,3-11-12 0 0,-1 0 1 0 0,0 0-1 0 0,0 0 0 0 0,-1-1 0 0 0,0 1 1 0 0,-6 7-1 0 0,8-11-26 0 0,-1-1 0 0 0,1 0-1 0 0,-1 0 1 0 0,0-1 0 0 0,0 1 0 0 0,0-1 0 0 0,0 1 0 0 0,0-1 0 0 0,-1 0 0 0 0,1 0 0 0 0,0 0-1 0 0,-1-1 1 0 0,0 1 0 0 0,-6 1 0 0 0,10-3 22 0 0,-6 2-264 0 0,0-1-1 0 0,-1 0 1 0 0,1-1-1 0 0,-10 1 1 0 0,13-1 45 0 0,0-1 1 0 0,0 0-1 0 0,0 0 0 0 0,0 0 1 0 0,0 0-1 0 0,0 0 0 0 0,1-1 1 0 0,-1 1-1 0 0,0-1 0 0 0,-5-3 1 0 0,-7-4-806 0 0,2 3-66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7.838"/>
    </inkml:context>
    <inkml:brush xml:id="br0">
      <inkml:brushProperty name="width" value="0.1" units="cm"/>
      <inkml:brushProperty name="height" value="0.1" units="cm"/>
    </inkml:brush>
  </inkml:definitions>
  <inkml:trace contextRef="#ctx0" brushRef="#br0">1 78 5973 0 0,'1'-3'42'0'0,"-1"0"0"0"0,1 0 0 0 0,1 0-1 0 0,-1 0 1 0 0,0 0 0 0 0,0 0 0 0 0,1 1 0 0 0,0-1 0 0 0,0 0 0 0 0,-1 1 0 0 0,1 0 0 0 0,1-1 0 0 0,-1 1 0 0 0,0 0 0 0 0,1 0 0 0 0,-1 0 0 0 0,1 0 0 0 0,5-2 0 0 0,-2 0 277 0 0,2 1-1 0 0,-1 1 0 0 0,0-1 0 0 0,0 1 1 0 0,1 1-1 0 0,13-2 0 0 0,7 0 120 0 0,-3-1-8 0 0,48 1-1 0 0,-66 3-675 0 0,0 1 1 0 0,-1 0-1 0 0,1 0 0 0 0,-1 0 0 0 0,1 1 0 0 0,-1-1 1 0 0,1 2-1 0 0,-1-1 0 0 0,0 1 0 0 0,0 0 1 0 0,0 0-1 0 0,6 5 0 0 0,-4-3-797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8.168"/>
    </inkml:context>
    <inkml:brush xml:id="br0">
      <inkml:brushProperty name="width" value="0.1" units="cm"/>
      <inkml:brushProperty name="height" value="0.1" units="cm"/>
    </inkml:brush>
  </inkml:definitions>
  <inkml:trace contextRef="#ctx0" brushRef="#br0">0 38 6845 0 0,'25'3'4912'0'0,"32"-5"-3140"0"0,-6-3-1405 0 0,-32 4-430 0 0,1-1-1 0 0,-1-1 1 0 0,33-9-1 0 0,-52 11-104 0 0,1 1-1 0 0,0 0 1 0 0,0-1 0 0 0,0 1-1 0 0,-1-1 1 0 0,1 1 0 0 0,0-1 0 0 0,0 1-1 0 0,-1-1 1 0 0,1 0 0 0 0,-1 1-1 0 0,1-1 1 0 0,0 0 0 0 0,-1 0-1 0 0,1 1 1 0 0,-1-1 0 0 0,0 0 0 0 0,1 0-1 0 0,-1 0 1 0 0,1-1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9.140"/>
    </inkml:context>
    <inkml:brush xml:id="br0">
      <inkml:brushProperty name="width" value="0.1" units="cm"/>
      <inkml:brushProperty name="height" value="0.1" units="cm"/>
    </inkml:brush>
  </inkml:definitions>
  <inkml:trace contextRef="#ctx0" brushRef="#br0">214 133 5448 0 0,'3'-4'156'0'0,"0"-1"-1"0"0,0 1 0 0 0,1 0 0 0 0,0 0 1 0 0,0 0-1 0 0,0 1 0 0 0,0-1 0 0 0,5-2 0 0 0,13-13 977 0 0,-9 6-374 0 0,-8 8-271 0 0,0 0 1 0 0,0 0 0 0 0,0 0-1 0 0,10-6 1 0 0,-14 11-464 0 0,-1 0 1 0 0,0 0-1 0 0,0 0 1 0 0,1 0-1 0 0,-1 0 1 0 0,0-1-1 0 0,0 1 1 0 0,0 0-1 0 0,1 0 1 0 0,-1 0-1 0 0,0 0 1 0 0,0 0-1 0 0,0-1 0 0 0,1 1 1 0 0,-1 0-1 0 0,0 0 1 0 0,0 0-1 0 0,0 0 1 0 0,0-1-1 0 0,1 1 1 0 0,-1 0-1 0 0,0 0 1 0 0,0-1-1 0 0,0 1 1 0 0,0 0-1 0 0,0 0 0 0 0,0-1 1 0 0,0 1-1 0 0,0 0 1 0 0,0 0-1 0 0,0-1 1 0 0,0 1-1 0 0,0 0 1 0 0,0 0-1 0 0,0-1 1 0 0,0 1-1 0 0,0 0 1 0 0,0-1-1 0 0,-9-5 496 0 0,-15-3-208 0 0,23 9-306 0 0,-13-3 26 0 0,0 1 0 0 0,0 0 1 0 0,0 1-1 0 0,0 0 1 0 0,-1 2-1 0 0,-14 1 1 0 0,20-1-21 0 0,0 0 1 0 0,1 0 0 0 0,-1 1 0 0 0,1 1 0 0 0,0-1 0 0 0,0 1 0 0 0,0 1 0 0 0,0-1 0 0 0,0 1 0 0 0,1 1 0 0 0,-10 6 0 0 0,14-8 7 0 0,0 1 1 0 0,1-1-1 0 0,-1 1 1 0 0,1-1-1 0 0,0 1 0 0 0,0 0 1 0 0,0 0-1 0 0,0 0 1 0 0,1 0-1 0 0,0 0 1 0 0,-1 0-1 0 0,1 0 1 0 0,1 1-1 0 0,-1-1 1 0 0,1 0-1 0 0,0 1 1 0 0,0-1-1 0 0,0 0 1 0 0,1 8-1 0 0,1-2 22 0 0,-1 0-1 0 0,1 0 0 0 0,1 0 1 0 0,0 0-1 0 0,0-1 1 0 0,1 1-1 0 0,7 12 0 0 0,3-3-4 0 0,0 0 0 0 0,1 0 0 0 0,1-2-1 0 0,0 0 1 0 0,20 16 0 0 0,-8-9-16 0 0,23 30 0 0 0,-50-53-22 0 0,1 0 0 0 0,-1 1 0 0 0,0-1 0 0 0,0 1 0 0 0,0 0 0 0 0,0-1 0 0 0,0 1 0 0 0,0 0 0 0 0,0-1 0 0 0,0 1 0 0 0,-1 0 0 0 0,1 0 0 0 0,-1 0 0 0 0,1 0 0 0 0,-1-1 0 0 0,0 1 0 0 0,0 0 0 0 0,1 0 0 0 0,-2 0 0 0 0,1 0 0 0 0,0 0 0 0 0,-1 4 0 0 0,0-5-1 0 0,0 1-1 0 0,0 0 1 0 0,0-1-1 0 0,-1 1 1 0 0,1-1-1 0 0,0 1 1 0 0,-1-1-1 0 0,1 0 1 0 0,-1 0 0 0 0,1 1-1 0 0,-1-1 1 0 0,0 0-1 0 0,1 0 1 0 0,-1-1-1 0 0,0 1 1 0 0,0 0-1 0 0,0-1 1 0 0,0 1-1 0 0,0-1 1 0 0,0 1 0 0 0,0-1-1 0 0,-2 0 1 0 0,-7 2-10 0 0,-1-1 0 0 0,0-1 1 0 0,0 0-1 0 0,0 0 0 0 0,0-1 1 0 0,1-1-1 0 0,-1 0 0 0 0,0 0 1 0 0,-19-8-1 0 0,25 7-85 0 0,0 1 0 0 0,0-1 0 0 0,0 0-1 0 0,1-1 1 0 0,-1 1 0 0 0,1-1 0 0 0,0 0 0 0 0,0-1-1 0 0,0 1 1 0 0,1-1 0 0 0,-1 0 0 0 0,1 0 0 0 0,0 0 0 0 0,1-1-1 0 0,-1 1 1 0 0,1-1 0 0 0,0 0 0 0 0,0 0 0 0 0,-1-6-1 0 0,-1 0-385 0 0,4 11 394 0 0,1-1 0 0 0,-1 1 0 0 0,1 0 0 0 0,-1 0 1 0 0,1 0-1 0 0,-1 0 0 0 0,1 0 0 0 0,0-1 1 0 0,0 1-1 0 0,-1 0 0 0 0,1 0 0 0 0,0-1 0 0 0,0 1 1 0 0,0 0-1 0 0,0 0 0 0 0,1 0 0 0 0,-1-1 1 0 0,0 1-1 0 0,0 0 0 0 0,1 0 0 0 0,-1 0 0 0 0,1-1 1 0 0,-1 1-1 0 0,1 0 0 0 0,-1 0 0 0 0,2-2 1 0 0,11-15-1997 0 0,-3 14 897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9.571"/>
    </inkml:context>
    <inkml:brush xml:id="br0">
      <inkml:brushProperty name="width" value="0.1" units="cm"/>
      <inkml:brushProperty name="height" value="0.1" units="cm"/>
    </inkml:brush>
  </inkml:definitions>
  <inkml:trace contextRef="#ctx0" brushRef="#br0">58 67 7229 0 0,'0'0'-3'0'0,"-1"-1"1"0"0,0 1 0 0 0,0 0-1 0 0,1-1 1 0 0,-1 1-1 0 0,0 0 1 0 0,1-1 0 0 0,-1 1-1 0 0,0-1 1 0 0,1 1 0 0 0,-1-1-1 0 0,1 1 1 0 0,-1-1-1 0 0,1 1 1 0 0,-1-1 0 0 0,1 0-1 0 0,-1 1 1 0 0,1-1 0 0 0,-1-1-1 0 0,1 2 11 0 0,0-1 0 0 0,-1 1 0 0 0,1-1 0 0 0,0 1-1 0 0,-1-1 1 0 0,1 1 0 0 0,-1-1 0 0 0,1 1 0 0 0,0 0 0 0 0,-1-1-1 0 0,1 1 1 0 0,-1-1 0 0 0,1 1 0 0 0,-1 0 0 0 0,1 0 0 0 0,-1-1-1 0 0,0 1 1 0 0,1 0 0 0 0,-1 0 0 0 0,1-1 0 0 0,-1 1 0 0 0,1 0-1 0 0,-1 0 1 0 0,0 0 0 0 0,1 0 0 0 0,-1 0 0 0 0,1 0 0 0 0,-1 0-1 0 0,0 0 1 0 0,0 0 0 0 0,-14-3 624 0 0,6 1 425 0 0,12 6 135 0 0,3 0-1062 0 0,-1 1-1 0 0,1 0 1 0 0,-1 1 0 0 0,0-1 0 0 0,0 1-1 0 0,6 8 1 0 0,8 10 72 0 0,-13-16-89 0 0,1 0-1 0 0,1-1 1 0 0,-1 0 0 0 0,1-1-1 0 0,14 10 1 0 0,-20-15-99 0 0,1 0 0 0 0,-1 0 1 0 0,0 0-1 0 0,0 0 0 0 0,0 0 0 0 0,0-1 0 0 0,1 1 1 0 0,-1-1-1 0 0,0 0 0 0 0,0 1 0 0 0,1-1 1 0 0,-1 0-1 0 0,0 0 0 0 0,1-1 0 0 0,-1 1 0 0 0,0 0 1 0 0,0-1-1 0 0,1 1 0 0 0,-1-1 0 0 0,0 0 0 0 0,0 0 1 0 0,0 0-1 0 0,0 0 0 0 0,0 0 0 0 0,0 0 1 0 0,0-1-1 0 0,0 1 0 0 0,0-1 0 0 0,-1 1 0 0 0,1-1 1 0 0,1-1-1 0 0,-1 0-23 0 0,0 1 0 0 0,0 0 0 0 0,0-1 0 0 0,0 0 1 0 0,0 1-1 0 0,-1-1 0 0 0,1 0 0 0 0,-1 0 0 0 0,0 0 0 0 0,0 0 0 0 0,0 0 1 0 0,0 0-1 0 0,0 0 0 0 0,-1 0 0 0 0,0 0 0 0 0,1-1 0 0 0,-1 1 0 0 0,0 0 1 0 0,0 0-1 0 0,-2-5 0 0 0,1 4-8 0 0,0 0 0 0 0,0 0 0 0 0,-1 0 0 0 0,1 0 0 0 0,-1 0 1 0 0,0 0-1 0 0,-1 0 0 0 0,1 1 0 0 0,0-1 0 0 0,-1 1 0 0 0,0 0 0 0 0,0 0 0 0 0,0 0 1 0 0,0 0-1 0 0,-4-3 0 0 0,2 2-7 0 0,-1 0-1 0 0,1 1 1 0 0,-1-1 0 0 0,0 1-1 0 0,0 0 1 0 0,-12-4 0 0 0,16 6 18 0 0,0 1 1 0 0,-1 0-1 0 0,1 0 1 0 0,0 0-1 0 0,0 0 0 0 0,-1 0 1 0 0,1 1-1 0 0,0-1 1 0 0,0 1-1 0 0,-1-1 1 0 0,1 1-1 0 0,0 0 0 0 0,0 0 1 0 0,0 0-1 0 0,0 0 1 0 0,0 0-1 0 0,0 0 0 0 0,0 1 1 0 0,1-1-1 0 0,-1 1 1 0 0,0-1-1 0 0,1 1 1 0 0,-1-1-1 0 0,-1 3 0 0 0,-6 7 56 0 0,0 1 0 0 0,1 0-1 0 0,1 0 1 0 0,-1 0-1 0 0,2 1 1 0 0,-9 24 0 0 0,12-32-29 0 0,1 1 0 0 0,0 0 0 0 0,1 0 0 0 0,0 0 1 0 0,-1 0-1 0 0,2 0 0 0 0,-1 0 0 0 0,1 1 1 0 0,0-1-1 0 0,0 0 0 0 0,1 0 0 0 0,0 0 1 0 0,0 0-1 0 0,0 0 0 0 0,1 0 0 0 0,0 0 1 0 0,5 11-1 0 0,-4-13-47 0 0,0-1 0 0 0,0 1 0 0 0,0-1 0 0 0,1 0 0 0 0,-1 0 1 0 0,1 0-1 0 0,0-1 0 0 0,0 1 0 0 0,0-1 0 0 0,0 0 0 0 0,0 0 0 0 0,1 0 0 0 0,-1-1 0 0 0,0 0 1 0 0,10 2-1 0 0,-3-1-240 0 0,0 0 0 0 0,0-1 0 0 0,0-1 1 0 0,1 0-1 0 0,16-2 0 0 0,9-4-1726 0 0,54-19 0 0 0,-67 19 1153 0 0,4-5-199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0:59.896"/>
    </inkml:context>
    <inkml:brush xml:id="br0">
      <inkml:brushProperty name="width" value="0.1" units="cm"/>
      <inkml:brushProperty name="height" value="0.1" units="cm"/>
    </inkml:brush>
  </inkml:definitions>
  <inkml:trace contextRef="#ctx0" brushRef="#br0">67 90 5481 0 0,'-5'-10'113'0'0,"1"2"189"0"0,0 0 0 0 0,0 1-1 0 0,-1-1 1 0 0,0 1 0 0 0,0 0 0 0 0,0 0-1 0 0,-1 1 1 0 0,0-1 0 0 0,-11-8-1 0 0,29 27 428 0 0,-1 0 0 0 0,0 0 0 0 0,11 17 0 0 0,9 10-222 0 0,-10-16-271 0 0,-9-10-190 0 0,0 0 0 0 0,-1 1 0 0 0,-1 0 0 0 0,0 0-1 0 0,12 26 1 0 0,-21-39-46 0 0,-1 0-1 0 0,1-1 1 0 0,-1 1-1 0 0,0 0 1 0 0,0-1-1 0 0,1 1 1 0 0,-1 0-1 0 0,0-1 1 0 0,0 1-1 0 0,0 0 1 0 0,0-1-1 0 0,0 1 1 0 0,0 0-1 0 0,0 0 1 0 0,0-1-1 0 0,0 1 1 0 0,0 0-1 0 0,0 0 1 0 0,0-1-1 0 0,0 1 1 0 0,-1 0-1 0 0,1-1 1 0 0,0 1-1 0 0,-1 0 1 0 0,1-1-1 0 0,0 1 1 0 0,-1 0-1 0 0,0 0 2 0 0,0-1 1 0 0,0 0-1 0 0,0 1 0 0 0,0-1 0 0 0,0 1 0 0 0,0-1 0 0 0,0 0 0 0 0,0 0 0 0 0,0 0 0 0 0,0 0 0 0 0,0 0 0 0 0,0 0 0 0 0,0 0 0 0 0,0 0 0 0 0,0 0 0 0 0,-1 0 0 0 0,-3-1 1 0 0,0-1 1 0 0,1 1-1 0 0,-1 0 0 0 0,1-1 0 0 0,-1 0 0 0 0,1 0 0 0 0,-5-3 0 0 0,7 3 0 0 0,-1-1-1 0 0,1 1 0 0 0,-1-1 0 0 0,1 1 0 0 0,0-1 0 0 0,0 0 0 0 0,0 1 0 0 0,0-1 0 0 0,0 0 0 0 0,1-1 0 0 0,-1 1 1 0 0,1 0-1 0 0,0 0 0 0 0,0 0 0 0 0,0-1 0 0 0,0-4 0 0 0,0 3 0 0 0,1 0 0 0 0,0-1 1 0 0,0 1-1 0 0,1 0 0 0 0,0-1 0 0 0,0 1 1 0 0,0 0-1 0 0,0 0 0 0 0,1 0 0 0 0,2-5 0 0 0,-1 3 0 0 0,0 1-1 0 0,0 1 0 0 0,0-1 0 0 0,1 0 0 0 0,-1 1 0 0 0,1 0 0 0 0,1 0 0 0 0,-1 0 0 0 0,1 0 1 0 0,0 1-1 0 0,0 0 0 0 0,0 0 0 0 0,1 0 0 0 0,-1 0 0 0 0,1 1 0 0 0,0 0 0 0 0,9-3 0 0 0,-8 4-48 0 0,1 0 0 0 0,-1 1 0 0 0,0 0-1 0 0,1 0 1 0 0,-1 1 0 0 0,1 0-1 0 0,-1 0 1 0 0,0 1 0 0 0,1 0-1 0 0,-1 0 1 0 0,0 0 0 0 0,1 1-1 0 0,-1 0 1 0 0,12 6 0 0 0,2 9-2243 0 0,-13-13 1131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0.226"/>
    </inkml:context>
    <inkml:brush xml:id="br0">
      <inkml:brushProperty name="width" value="0.1" units="cm"/>
      <inkml:brushProperty name="height" value="0.1" units="cm"/>
    </inkml:brush>
  </inkml:definitions>
  <inkml:trace contextRef="#ctx0" brushRef="#br0">5 40 8037 0 0,'0'-7'57'0'0,"1"5"33"0"0,-1-1-1 0 0,0 1 1 0 0,0-1-1 0 0,0 0 1 0 0,0 1 0 0 0,-1-1-1 0 0,1 1 1 0 0,-1-1-1 0 0,1 1 1 0 0,-1-1-1 0 0,-1-1 1 0 0,13 27 912 0 0,-1 1 1 0 0,12 44-1 0 0,-22-66-945 0 0,18 51 603 0 0,31 65 0 0 0,-49-116-657 0 0,1 0 0 0 0,0 0 0 0 0,0 0 0 0 0,0-1 0 0 0,0 1 1 0 0,0 0-1 0 0,0-1 0 0 0,0 1 0 0 0,1-1 0 0 0,-1 0 1 0 0,1 1-1 0 0,-1-1 0 0 0,1 0 0 0 0,-1 0 0 0 0,1 0 0 0 0,2 1 1 0 0,-3-1-3 0 0,0-1 0 0 0,0 0 1 0 0,1 0-1 0 0,-1 0 0 0 0,0 0 1 0 0,0-1-1 0 0,0 1 0 0 0,1 0 1 0 0,-1 0-1 0 0,0-1 1 0 0,0 1-1 0 0,0-1 0 0 0,0 1 1 0 0,0-1-1 0 0,1 1 0 0 0,-1-1 1 0 0,0 0-1 0 0,0 1 0 0 0,0-1 1 0 0,-1 0-1 0 0,1 0 0 0 0,0 0 1 0 0,0 0-1 0 0,0 0 1 0 0,0-1-1 0 0,15-19 7 0 0,-1-1-1 0 0,-1 0 1 0 0,-1-1 0 0 0,-2-1-1 0 0,0 0 1 0 0,-1 0 0 0 0,12-47-1 0 0,-20 64-130 0 0,5-20 301 0 0,-7 27-235 0 0,0-1 0 0 0,0 1 1 0 0,0-1-1 0 0,1 1 0 0 0,-1-1 0 0 0,0 1 1 0 0,0-1-1 0 0,0 1 0 0 0,0-1 1 0 0,0 1-1 0 0,0 0 0 0 0,0-1 1 0 0,0 1-1 0 0,0-1 0 0 0,0 1 0 0 0,-1-1 1 0 0,1 1-1 0 0,0-1 0 0 0,0 1 1 0 0,0-1-1 0 0,-1 1 0 0 0,1 0 1 0 0,0-1-1 0 0,0 1 0 0 0,-1-1 1 0 0,1 1-1 0 0,0 0 0 0 0,-1-1 0 0 0,1 1 1 0 0,0 0-1 0 0,-1 0 0 0 0,1-1 1 0 0,0 1-1 0 0,-1 0 0 0 0,1 0 1 0 0,-1-1-1 0 0,1 1 0 0 0,-1 0 0 0 0,1 0 1 0 0,-1 0-1 0 0,0 0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2.485"/>
    </inkml:context>
    <inkml:brush xml:id="br0">
      <inkml:brushProperty name="width" value="0.1" units="cm"/>
      <inkml:brushProperty name="height" value="0.1" units="cm"/>
    </inkml:brush>
  </inkml:definitions>
  <inkml:trace contextRef="#ctx0" brushRef="#br0">5 14 5116 0 0,'0'-1'4'0'0,"-1"1"-1"0"0,1 0 1 0 0,0 0-1 0 0,-1-1 0 0 0,1 1 1 0 0,0 0-1 0 0,-1-1 0 0 0,1 1 1 0 0,0 0-1 0 0,0-1 0 0 0,0 1 1 0 0,-1-1-1 0 0,1 1 1 0 0,0 0-1 0 0,0-1 0 0 0,0 1 1 0 0,0-1-1 0 0,0 1 0 0 0,0-1 1 0 0,-1 1-1 0 0,1 0 0 0 0,0-1 1 0 0,0 1-1 0 0,1-1 1 0 0,-1 1-1 0 0,0-1 0 0 0,0 1 1 0 0,0-1-1 0 0,0 1 0 0 0,0 0 1 0 0,1-1-1 0 0,-1 1 4 0 0,0 0-1 0 0,0 0 1 0 0,0 0-1 0 0,0 0 1 0 0,0 0-1 0 0,0 0 1 0 0,0 0-1 0 0,0 0 1 0 0,0 0-1 0 0,0 0 1 0 0,0 0-1 0 0,0 0 1 0 0,0 0-1 0 0,1 1 1 0 0,-1-1 0 0 0,0 0-1 0 0,0 0 1 0 0,0 0-1 0 0,0 0 1 0 0,0 0-1 0 0,0 0 1 0 0,0 0-1 0 0,0 0 1 0 0,0 0-1 0 0,1 0 1 0 0,-1 0-1 0 0,0 0 1 0 0,0 0-1 0 0,0 0 1 0 0,0 0-1 0 0,0 0 1 0 0,0 0 0 0 0,0 0-1 0 0,0 0 1 0 0,0-1-1 0 0,0 1 1 0 0,1 0-1 0 0,-1 0 1 0 0,0 0-1 0 0,0 0 1 0 0,0 0-1 0 0,0 0 1 0 0,0 0-1 0 0,0 0 1 0 0,0 0-1 0 0,0 0 1 0 0,0 0-1 0 0,0 0 1 0 0,0-1 0 0 0,0 5 73 0 0,0 0 1 0 0,1 0 0 0 0,-1 0 0 0 0,1-1 0 0 0,-1 1-1 0 0,1 0 1 0 0,0 0 0 0 0,3 6 0 0 0,3 13 138 0 0,6 57-26 0 0,-4 0 0 0 0,-3 0-1 0 0,-8 139 1 0 0,-4-124-1031 0 0,5-75 345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0.564"/>
    </inkml:context>
    <inkml:brush xml:id="br0">
      <inkml:brushProperty name="width" value="0.1" units="cm"/>
      <inkml:brushProperty name="height" value="0.1" units="cm"/>
    </inkml:brush>
  </inkml:definitions>
  <inkml:trace contextRef="#ctx0" brushRef="#br0">1 21 12385 0 0,'0'4'116'0'0,"0"1"80"0"0,0-1 60 0 0,9 3 100 0 0,-12-4 116 0 0,3-2 60 0 0,3 0 100 0 0,-1-2 28 0 0,0-3-108 0 0,0-3-79 0 0,2 1-73 0 0,1-1-112 0 0,3 0-248 0 0,-1 3-180 0 0,-5 0-292 0 0,4 1-273 0 0,-4 1-419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4.300"/>
    </inkml:context>
    <inkml:brush xml:id="br0">
      <inkml:brushProperty name="width" value="0.1" units="cm"/>
      <inkml:brushProperty name="height" value="0.1" units="cm"/>
    </inkml:brush>
  </inkml:definitions>
  <inkml:trace contextRef="#ctx0" brushRef="#br0">45 71 5817 0 0,'3'-5'232'0'0,"0"-1"0"0"0,0 1 0 0 0,-1-1 0 0 0,1 0 1 0 0,1-7-1 0 0,0-16 3717 0 0,-15 65-501 0 0,-5 13-3157 0 0,2 26 360 0 0,-8 139-1 0 0,20-179-737 0 0,0 8-582 0 0,6 70 0 0 0,-4-104 146 0 0,0-9 398 0 0,0 1-1 0 0,0 0 1 0 0,0-1-1 0 0,-1 1 1 0 0,1 0-1 0 0,0-1 1 0 0,0 1-1 0 0,0 0 1 0 0,0 0-1 0 0,1-1 1 0 0,-1 1-1 0 0,0 0 1 0 0,0-1-1 0 0,0 1 1 0 0,0-1-1 0 0,1 1 1 0 0,-1 0-1 0 0,0-1 1 0 0,1 1-1 0 0,-1 0 1 0 0,0-1-1 0 0,1 1 1 0 0,-1-1-1 0 0,1 1 1 0 0,-1-1-1 0 0,1 1 1 0 0,-1-1-1 0 0,1 0 1 0 0,-1 1 0 0 0,1-1-1 0 0,-1 1 1 0 0,1-1-1 0 0,0 0 1 0 0,-1 0-1 0 0,1 1 1 0 0,-1-1-1 0 0,1 0 1 0 0,0 0-1 0 0,-1 0 1 0 0,2 1-1 0 0,10-1-1439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4.657"/>
    </inkml:context>
    <inkml:brush xml:id="br0">
      <inkml:brushProperty name="width" value="0.1" units="cm"/>
      <inkml:brushProperty name="height" value="0.1" units="cm"/>
    </inkml:brush>
  </inkml:definitions>
  <inkml:trace contextRef="#ctx0" brushRef="#br0">145 68 7325 0 0,'0'-4'43'0'0,"0"1"1"0"0,0-1-1 0 0,0 0 1 0 0,0 1-1 0 0,-1-1 1 0 0,0-4-1 0 0,-2-14 489 0 0,3 22-491 0 0,0-1 0 0 0,0 1 0 0 0,0-1 0 0 0,0 0 0 0 0,0 1 1 0 0,0-1-1 0 0,0 1 0 0 0,0-1 0 0 0,0 0 0 0 0,-1 1 0 0 0,1-1 0 0 0,0 1 0 0 0,0-1 1 0 0,0 1-1 0 0,-1-1 0 0 0,1 1 0 0 0,0-1 0 0 0,-1 1 0 0 0,1-1 0 0 0,0 1 1 0 0,-1-1-1 0 0,1 1 0 0 0,-1-1 0 0 0,1 1 0 0 0,-1 0 0 0 0,1-1 0 0 0,-1 1 0 0 0,1 0 1 0 0,-2-1-1 0 0,1 1 19 0 0,0 0 1 0 0,-1-1 0 0 0,1 1-1 0 0,0 0 1 0 0,-1 1 0 0 0,1-1-1 0 0,0 0 1 0 0,-1 0 0 0 0,1 0-1 0 0,0 1 1 0 0,-1-1-1 0 0,-1 1 1 0 0,-32 20 590 0 0,29-17-595 0 0,1 1 0 0 0,1 0-1 0 0,-1 0 1 0 0,1 0 0 0 0,0 0-1 0 0,0 1 1 0 0,0 0 0 0 0,1-1-1 0 0,0 1 1 0 0,0 1 0 0 0,1-1-1 0 0,-1 0 1 0 0,1 1 0 0 0,1-1-1 0 0,-3 14 1 0 0,2-4 60 0 0,1 1 0 0 0,1 0 0 0 0,0 0 0 0 0,1 0 0 0 0,4 20 0 0 0,-4-30-106 0 0,1 1 0 0 0,0-1-1 0 0,1 1 1 0 0,0-1 0 0 0,0 0 0 0 0,0 0-1 0 0,1 0 1 0 0,0 0 0 0 0,0-1-1 0 0,1 0 1 0 0,0 0 0 0 0,0 0 0 0 0,0 0-1 0 0,1-1 1 0 0,6 6 0 0 0,-9-9-15 0 0,1 0 0 0 0,-1 0 0 0 0,0 0 0 0 0,1 0 0 0 0,-1 0 0 0 0,1-1 0 0 0,-1 0 0 0 0,1 0 0 0 0,0 0 0 0 0,-1 0 0 0 0,1 0 0 0 0,0-1 0 0 0,0 1 0 0 0,0-1 0 0 0,-1 0 0 0 0,1 0 0 0 0,0-1 0 0 0,0 1 0 0 0,0-1 0 0 0,-1 0 0 0 0,1 0 0 0 0,0 0 0 0 0,-1 0 0 0 0,1-1 0 0 0,-1 1 0 0 0,1-1 0 0 0,-1 0 0 0 0,0 0 0 0 0,1 0 0 0 0,-1-1 0 0 0,5-4 0 0 0,-3 2-57 0 0,-1-1-1 0 0,1 1 1 0 0,-1-1 0 0 0,0 1-1 0 0,-1-1 1 0 0,1-1 0 0 0,-1 1-1 0 0,-1 0 1 0 0,1-1 0 0 0,-1 1-1 0 0,0-1 1 0 0,0 0 0 0 0,-1 0-1 0 0,0 0 1 0 0,0 0 0 0 0,-1 0-1 0 0,0 0 1 0 0,0 1-1 0 0,0-1 1 0 0,-1 0 0 0 0,-3-13-1 0 0,1 8-22 0 0,0 1 0 0 0,0-1 0 0 0,-1 1-1 0 0,-1 0 1 0 0,0 0 0 0 0,0 0 0 0 0,-1 1-1 0 0,0 0 1 0 0,-1 0 0 0 0,-1 1-1 0 0,1-1 1 0 0,-10-8 0 0 0,13 15 38 0 0,0 0 0 0 0,0 0 0 0 0,0 1 0 0 0,0-1-1 0 0,0 1 1 0 0,-1 0 0 0 0,1 0 0 0 0,-1 0 0 0 0,0 1 0 0 0,1-1 0 0 0,-1 1 0 0 0,0 0 0 0 0,0 1 0 0 0,1-1 0 0 0,-1 1 0 0 0,0 0-1 0 0,0 0 1 0 0,0 0 0 0 0,0 1 0 0 0,0 0 0 0 0,1 0 0 0 0,-1 0 0 0 0,0 1 0 0 0,1-1 0 0 0,-1 1 0 0 0,1 0 0 0 0,-1 0 0 0 0,1 1-1 0 0,0-1 1 0 0,0 1 0 0 0,0 0 0 0 0,0 0 0 0 0,1 0 0 0 0,-1 1 0 0 0,1-1 0 0 0,-5 7 0 0 0,7-9-50 0 0,1 1 0 0 0,-1-1 1 0 0,0 1-1 0 0,1-1 0 0 0,-1 1 0 0 0,1 0 1 0 0,0-1-1 0 0,-1 1 0 0 0,1 0 0 0 0,0-1 1 0 0,0 1-1 0 0,0 0 0 0 0,0-1 0 0 0,0 1 1 0 0,1 0-1 0 0,-1-1 0 0 0,0 1 0 0 0,1 0 1 0 0,-1-1-1 0 0,1 1 0 0 0,0-1 1 0 0,-1 1-1 0 0,1-1 0 0 0,0 1 0 0 0,0-1 1 0 0,0 0-1 0 0,0 1 0 0 0,0-1 0 0 0,0 0 1 0 0,0 0-1 0 0,3 2 0 0 0,5 3-606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4.998"/>
    </inkml:context>
    <inkml:brush xml:id="br0">
      <inkml:brushProperty name="width" value="0.1" units="cm"/>
      <inkml:brushProperty name="height" value="0.1" units="cm"/>
    </inkml:brush>
  </inkml:definitions>
  <inkml:trace contextRef="#ctx0" brushRef="#br0">110 77 6813 0 0,'6'-19'293'0'0,"-5"17"-203"0"0,0 0 1 0 0,0 0-1 0 0,-1 0 1 0 0,1 0 0 0 0,-1 0-1 0 0,1 0 1 0 0,-1-1 0 0 0,0 1-1 0 0,0 0 1 0 0,0 0-1 0 0,0 0 1 0 0,0-1 0 0 0,0 1-1 0 0,-1 0 1 0 0,1 0 0 0 0,-1 0-1 0 0,0-3 1 0 0,0 4 10 0 0,1-1 1 0 0,0 1 0 0 0,-1 0-1 0 0,1 0 1 0 0,0 1 0 0 0,-1-1-1 0 0,1 0 1 0 0,-1 0-1 0 0,0 0 1 0 0,1 0 0 0 0,-1 0-1 0 0,0 0 1 0 0,1 1 0 0 0,-1-1-1 0 0,-1-1 1 0 0,1 2-67 0 0,-1 0 0 0 0,1 0 0 0 0,0 0 0 0 0,0 0 0 0 0,0 0 1 0 0,0 0-1 0 0,0 0 0 0 0,0 0 0 0 0,0 0 0 0 0,0 1 0 0 0,0-1 0 0 0,0 0 0 0 0,0 1 1 0 0,0-1-1 0 0,0 1 0 0 0,1-1 0 0 0,-3 2 0 0 0,-2 1-20 0 0,0 1 0 0 0,0 0 0 0 0,1 1 0 0 0,-1-1 0 0 0,1 1 0 0 0,0 0 0 0 0,0 0 0 0 0,0 0 0 0 0,1 0 0 0 0,0 0 0 0 0,0 1 0 0 0,0 0 0 0 0,1 0 0 0 0,-3 8 0 0 0,-1 6 36 0 0,1 0 0 0 0,1 0-1 0 0,-2 24 1 0 0,4-29-6 0 0,-1 17 100 0 0,0 0 1 0 0,3 35 0 0 0,1-58-122 0 0,0-1 0 0 0,0 1 0 0 0,0-1 0 0 0,1 1 0 0 0,1-1 1 0 0,-1 0-1 0 0,1 0 0 0 0,0 0 0 0 0,1 0 0 0 0,0 0 0 0 0,0-1 0 0 0,1 1 0 0 0,6 5 0 0 0,-9-10-20 0 0,0-1 0 0 0,0 1-1 0 0,1-1 1 0 0,-1 0-1 0 0,1 0 1 0 0,-1-1 0 0 0,1 1-1 0 0,0 0 1 0 0,0-1-1 0 0,0 0 1 0 0,0 1-1 0 0,0-1 1 0 0,0 0 0 0 0,0-1-1 0 0,0 1 1 0 0,0 0-1 0 0,4-1 1 0 0,-2 0-33 0 0,0 0 0 0 0,0-1 0 0 0,0 0 0 0 0,0 0 0 0 0,0 0 0 0 0,0 0 1 0 0,0-1-1 0 0,0 0 0 0 0,-1 0 0 0 0,6-3 0 0 0,1-2-112 0 0,1-1 1 0 0,-2 0-1 0 0,1-1 1 0 0,-1 0-1 0 0,0 0 0 0 0,-1-1 1 0 0,12-16-1 0 0,-14 14 88 0 0,-1 0-1 0 0,0 0 1 0 0,0 0-1 0 0,-2-1 1 0 0,1 0-1 0 0,-2 0 1 0 0,1 0-1 0 0,-2 0 1 0 0,0-1-1 0 0,0 1 0 0 0,-2-1 1 0 0,1 0-1 0 0,-2 1 1 0 0,0-1-1 0 0,0 1 1 0 0,-7-26-1 0 0,7 34 46 0 0,-1 0 0 0 0,1 1-1 0 0,-1-1 1 0 0,0 1-1 0 0,0-1 1 0 0,0 1 0 0 0,-1 0-1 0 0,1 0 1 0 0,-1 0 0 0 0,0 0-1 0 0,0 0 1 0 0,-1 1 0 0 0,1 0-1 0 0,-1-1 1 0 0,0 1 0 0 0,1 0-1 0 0,-10-4 1 0 0,9 5 3 0 0,0 1-1 0 0,0-1 1 0 0,0 1-1 0 0,-1 0 1 0 0,1 0 0 0 0,0 1-1 0 0,-1-1 1 0 0,1 1-1 0 0,-1 0 1 0 0,1 0 0 0 0,0 0-1 0 0,-1 1 1 0 0,1 0 0 0 0,-1-1-1 0 0,1 2 1 0 0,0-1-1 0 0,0 0 1 0 0,0 1 0 0 0,-8 4-1 0 0,7-4-69 0 0,1 1 0 0 0,-1 0 0 0 0,0 0 0 0 0,1 0 1 0 0,-8 8-1 0 0,11-11 8 0 0,1 1 1 0 0,-1 0 0 0 0,1-1-1 0 0,-1 1 1 0 0,0 0 0 0 0,1 0-1 0 0,-1-1 1 0 0,1 1 0 0 0,0 0-1 0 0,-1 0 1 0 0,1 0 0 0 0,0 0-1 0 0,-1 0 1 0 0,1 0-1 0 0,0-1 1 0 0,0 1 0 0 0,0 0-1 0 0,0 0 1 0 0,0 0 0 0 0,0 0-1 0 0,0 0 1 0 0,0 0 0 0 0,0 0-1 0 0,0 0 1 0 0,1 0 0 0 0,-1 0-1 0 0,0 0 1 0 0,0-1 0 0 0,1 1-1 0 0,-1 0 1 0 0,1 0 0 0 0,-1 0-1 0 0,1-1 1 0 0,-1 1 0 0 0,1 0-1 0 0,0 0 1 0 0,-1-1 0 0 0,1 1-1 0 0,0-1 1 0 0,-1 1 0 0 0,1 0-1 0 0,1 0 1 0 0,8 4-880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5.462"/>
    </inkml:context>
    <inkml:brush xml:id="br0">
      <inkml:brushProperty name="width" value="0.1" units="cm"/>
      <inkml:brushProperty name="height" value="0.1" units="cm"/>
    </inkml:brush>
  </inkml:definitions>
  <inkml:trace contextRef="#ctx0" brushRef="#br0">149 79 6597 0 0,'1'-48'1036'0'0,"-1"47"-978"0"0,0-1 0 0 0,0 1 0 0 0,0 0 0 0 0,0 0 0 0 0,0-1 0 0 0,-1 1 0 0 0,1 0 0 0 0,0 0 0 0 0,-1-1 0 0 0,1 1 0 0 0,-1 0 0 0 0,1 0 0 0 0,-1 0 0 0 0,0 0 0 0 0,1 0 0 0 0,-1 0 0 0 0,0 0 0 0 0,0 0 0 0 0,0 0 0 0 0,0 0 0 0 0,0 0 0 0 0,0 1 0 0 0,0-1 0 0 0,0 0 0 0 0,0 1 0 0 0,0-1 0 0 0,0 1 0 0 0,-1-1 0 0 0,1 1-1 0 0,0-1 1 0 0,0 1 0 0 0,0 0 0 0 0,-1 0 0 0 0,1-1 0 0 0,0 1 0 0 0,-1 0 0 0 0,1 0 0 0 0,0 0 0 0 0,0 1 0 0 0,-1-1 0 0 0,1 0 0 0 0,0 0 0 0 0,0 1 0 0 0,-1-1 0 0 0,1 0 0 0 0,0 1 0 0 0,0 0 0 0 0,0-1 0 0 0,0 1 0 0 0,0 0 0 0 0,0-1 0 0 0,0 1 0 0 0,0 0 0 0 0,-1 1 0 0 0,-9 12 78 0 0,1 1-1 0 0,1 0 1 0 0,0 0 0 0 0,1 1-1 0 0,1 0 1 0 0,-9 28-1 0 0,7-12 64 0 0,2 1 0 0 0,-5 52 0 0 0,11-79-190 0 0,1 0-1 0 0,0 0 1 0 0,0 0 0 0 0,1 0-1 0 0,-1 0 1 0 0,1 0 0 0 0,0 0 0 0 0,1 0-1 0 0,0 0 1 0 0,0 0 0 0 0,0-1-1 0 0,0 1 1 0 0,1-1 0 0 0,7 11 0 0 0,-8-13-6 0 0,1 0 0 0 0,0 0 0 0 0,0 0 0 0 0,0 0 0 0 0,0 0 0 0 0,1-1 0 0 0,-1 1 0 0 0,1-1 0 0 0,0 0 0 0 0,-1 0 1 0 0,1 0-1 0 0,0-1 0 0 0,0 1 0 0 0,0-1 0 0 0,0 0 0 0 0,1 0 0 0 0,-1 0 0 0 0,0-1 0 0 0,0 0 0 0 0,0 1 0 0 0,8-2 0 0 0,-4 0-38 0 0,0 0 0 0 0,-1 0-1 0 0,1-1 1 0 0,0 0-1 0 0,0-1 1 0 0,-1 1-1 0 0,1-1 1 0 0,-1-1-1 0 0,0 0 1 0 0,0 0-1 0 0,0 0 1 0 0,-1-1-1 0 0,0 1 1 0 0,1-2-1 0 0,-2 1 1 0 0,1-1-1 0 0,-1 0 1 0 0,1 0 0 0 0,-2 0-1 0 0,1-1 1 0 0,4-7-1 0 0,-3 2 10 0 0,-1 1 0 0 0,0-1 0 0 0,-1 0 0 0 0,0-1-1 0 0,0 1 1 0 0,-1-1 0 0 0,-1 0 0 0 0,-1 1 0 0 0,1-1 0 0 0,-2 0 0 0 0,0 0 0 0 0,-2-19-1 0 0,2 32 31 0 0,0-1 0 0 0,0 1-1 0 0,0-1 1 0 0,0 0-1 0 0,0 1 1 0 0,0-1 0 0 0,0 1-1 0 0,0-1 1 0 0,-1 1-1 0 0,1-1 1 0 0,0 0 0 0 0,0 1-1 0 0,0-1 1 0 0,-1 1-1 0 0,1-1 1 0 0,0 1 0 0 0,-1-1-1 0 0,1 1 1 0 0,0-1-1 0 0,-1 1 1 0 0,1 0 0 0 0,-1-1-1 0 0,1 1 1 0 0,-1-1-1 0 0,0 1 0 0 0,0 0 0 0 0,1 0 1 0 0,-1 0-1 0 0,1 1 0 0 0,-1-1 0 0 0,1 0 0 0 0,-1 0 0 0 0,1 1 0 0 0,-1-1 0 0 0,1 0 0 0 0,-1 0 0 0 0,1 1 0 0 0,-1-1 1 0 0,1 1-1 0 0,-1-1 0 0 0,1 0 0 0 0,0 1 0 0 0,-1-1 0 0 0,0 2 0 0 0,-19 30 77 0 0,18-27-63 0 0,-11 19 80 0 0,1 0 0 0 0,1 2 0 0 0,-9 29 0 0 0,16-44-180 0 0,1 1 0 0 0,1 0-1 0 0,0 0 1 0 0,1 0 0 0 0,0 0 0 0 0,1 0 0 0 0,0 1 0 0 0,0-1 0 0 0,5 19 0 0 0,-5-30-17 0 0,0 1 0 0 0,1-1 0 0 0,-1 1 0 0 0,0 0 1 0 0,1-1-1 0 0,0 0 0 0 0,-1 1 0 0 0,1-1 0 0 0,0 1 0 0 0,0-1 1 0 0,0 0-1 0 0,0 1 0 0 0,0-1 0 0 0,0 0 0 0 0,0 0 0 0 0,0 0 1 0 0,0 0-1 0 0,0 0 0 0 0,1 0 0 0 0,-1 0 0 0 0,0 0 0 0 0,2 0 0 0 0,10 4-990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6.068"/>
    </inkml:context>
    <inkml:brush xml:id="br0">
      <inkml:brushProperty name="width" value="0.1" units="cm"/>
      <inkml:brushProperty name="height" value="0.1" units="cm"/>
    </inkml:brush>
  </inkml:definitions>
  <inkml:trace contextRef="#ctx0" brushRef="#br0">28 180 8265 0 0,'-5'-5'71'0'0,"-5"-4"524"0"0,9 9-571 0 0,1 0 0 0 0,-1 0 0 0 0,1 0-1 0 0,0 1 1 0 0,-1-1 0 0 0,1 0 0 0 0,-1 0 0 0 0,1 1-1 0 0,0-1 1 0 0,-1 0 0 0 0,1 0 0 0 0,0 1-1 0 0,-1-1 1 0 0,1 0 0 0 0,0 1 0 0 0,0-1 0 0 0,-1 0-1 0 0,1 1 1 0 0,0-1 0 0 0,0 1 0 0 0,-1-1-1 0 0,1 0 1 0 0,0 1 0 0 0,0-1 0 0 0,0 1 0 0 0,0-1-1 0 0,0 1 1 0 0,0-1 0 0 0,0 0 0 0 0,0 1-1 0 0,0-1 1 0 0,0 1 0 0 0,0-1 0 0 0,0 1 0 0 0,-3 23 389 0 0,2-1 0 0 0,0 1 0 0 0,3 26 1 0 0,1 6-11 0 0,-1 65 0 0 0,-2-138-403 0 0,4-122-417 0 0,-2 117 338 0 0,1-1 0 0 0,1 0 0 0 0,1 1 0 0 0,9-24 0 0 0,-6 24 37 0 0,1 1 0 0 0,20-34 0 0 0,-24 47 36 0 0,0 0 0 0 0,0 1 0 0 0,1 0 0 0 0,0 0 0 0 0,0 1 0 0 0,1-1 0 0 0,0 1 0 0 0,0 1 0 0 0,15-10 0 0 0,-20 14 7 0 0,0-1 0 0 0,0 1-1 0 0,0 0 1 0 0,-1 1 0 0 0,1-1 0 0 0,0 0-1 0 0,0 0 1 0 0,0 1 0 0 0,1-1 0 0 0,-1 1-1 0 0,0 0 1 0 0,0 0 0 0 0,0 0-1 0 0,0 0 1 0 0,0 0 0 0 0,0 0 0 0 0,0 0-1 0 0,0 1 1 0 0,0-1 0 0 0,0 1 0 0 0,0-1-1 0 0,0 1 1 0 0,0 0 0 0 0,0 0 0 0 0,0 0-1 0 0,0 0 1 0 0,0 0 0 0 0,0 0 0 0 0,-1 0-1 0 0,1 1 1 0 0,-1-1 0 0 0,1 1 0 0 0,-1-1-1 0 0,1 1 1 0 0,-1-1 0 0 0,0 1 0 0 0,0 0-1 0 0,2 2 1 0 0,-1 1-2 0 0,0 0 0 0 0,0 1 0 0 0,0-1-1 0 0,-1 0 1 0 0,1 1 0 0 0,-1-1 0 0 0,0 0 0 0 0,-1 1 0 0 0,1 0-1 0 0,-1-1 1 0 0,0 1 0 0 0,-1-1 0 0 0,-1 10 0 0 0,-3 6 6 0 0,0-1 0 0 0,-2 1 0 0 0,-15 32-1 0 0,19-46-1 0 0,-1-1-1 0 0,1 0 1 0 0,-1 0-1 0 0,0 0 0 0 0,0-1 1 0 0,-1 0-1 0 0,0 1 0 0 0,0-2 1 0 0,0 1-1 0 0,0 0 0 0 0,-1-1 1 0 0,1 0-1 0 0,-1-1 0 0 0,0 1 1 0 0,-9 3-1 0 0,1-4 30 0 0,17-9 250 0 0,21-8 212 0 0,-17 12-480 0 0,1 0 0 0 0,0 0 0 0 0,-1 1 0 0 0,1 0 0 0 0,0 1-1 0 0,0 0 1 0 0,0 0 0 0 0,0 1 0 0 0,-1 0 0 0 0,1 0 0 0 0,0 1 0 0 0,-1 0 0 0 0,1 0-1 0 0,-1 0 1 0 0,0 1 0 0 0,1 1 0 0 0,-1-1 0 0 0,9 7 0 0 0,-12-7-6 0 0,0-1 1 0 0,1 1 0 0 0,-1 1-1 0 0,0-1 1 0 0,-1 1-1 0 0,1 0 1 0 0,-1-1 0 0 0,0 1-1 0 0,0 1 1 0 0,0-1-1 0 0,0 0 1 0 0,-1 1-1 0 0,1 0 1 0 0,-1-1 0 0 0,0 1-1 0 0,-1 0 1 0 0,1 0-1 0 0,-1 0 1 0 0,0 0 0 0 0,0 0-1 0 0,-1 0 1 0 0,1 1-1 0 0,-1-1 1 0 0,0 0-1 0 0,-1 0 1 0 0,1 0 0 0 0,-1 0-1 0 0,-2 7 1 0 0,2-8 4 0 0,0-1 1 0 0,-1 1-1 0 0,0-1 1 0 0,1 1-1 0 0,-1-1 1 0 0,0 0-1 0 0,-1 0 1 0 0,1 0 0 0 0,0 0-1 0 0,-1 0 1 0 0,0 0-1 0 0,1-1 1 0 0,-6 4-1 0 0,2-2 7 0 0,0 0 1 0 0,-1-1-1 0 0,1 0 0 0 0,-1 0 1 0 0,0 0-1 0 0,-12 2 0 0 0,2-2-14 0 0,-1 0 1 0 0,0-1-1 0 0,0-1 0 0 0,1-1 0 0 0,-20-2 1 0 0,27 1-213 0 0,0 0 0 0 0,0-1 0 0 0,0 0 0 0 0,0-1 1 0 0,0 0-1 0 0,0-1 0 0 0,1 0 0 0 0,-16-9 0 0 0,23 12 88 0 0,1 0 1 0 0,0 0-1 0 0,0 0 0 0 0,0 0 0 0 0,0 0 0 0 0,0 0 0 0 0,0 0 0 0 0,0-1 0 0 0,1 1 0 0 0,-1 0 0 0 0,0 0 0 0 0,0-1 0 0 0,1 1 0 0 0,-1 0 0 0 0,1-1 1 0 0,0 1-1 0 0,-1-1 0 0 0,1 1 0 0 0,0-1 0 0 0,0 1 0 0 0,0-1 0 0 0,0-1 0 0 0,0-10-1165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6.426"/>
    </inkml:context>
    <inkml:brush xml:id="br0">
      <inkml:brushProperty name="width" value="0.1" units="cm"/>
      <inkml:brushProperty name="height" value="0.1" units="cm"/>
    </inkml:brush>
  </inkml:definitions>
  <inkml:trace contextRef="#ctx0" brushRef="#br0">2 52 11305 0 0,'0'0'12'0'0,"0"0"0"0"0,0 0 1 0 0,0 0-1 0 0,0-1 0 0 0,0 1 0 0 0,0 0 0 0 0,0 0 1 0 0,0 0-1 0 0,0 0 0 0 0,0 0 0 0 0,0 0 0 0 0,0 0 1 0 0,0 0-1 0 0,0 0 0 0 0,0 0 0 0 0,0-1 0 0 0,0 1 1 0 0,0 0-1 0 0,0 0 0 0 0,0 0 0 0 0,0 0 0 0 0,0 0 1 0 0,0 0-1 0 0,0 0 0 0 0,0 0 0 0 0,0 0 0 0 0,0-1 1 0 0,0 1-1 0 0,0 0 0 0 0,0 0 0 0 0,0 0 0 0 0,0 0 1 0 0,0 0-1 0 0,0 0 0 0 0,0 0 0 0 0,0 0 0 0 0,0 0 1 0 0,0 0-1 0 0,0 0 0 0 0,0 0 0 0 0,0-1 0 0 0,0 1 1 0 0,-1 0-1 0 0,1 0 0 0 0,0 0 0 0 0,0 0 0 0 0,0 0 1 0 0,0 0-1 0 0,0 0 0 0 0,0 0 0 0 0,0 0 0 0 0,0 0 1 0 0,0 0-1 0 0,-1 0 0 0 0,1 0 0 0 0,0 0 0 0 0,0 0 1 0 0,14-8 684 0 0,22-8-181 0 0,-6 9-497 0 0,0 1 0 0 0,1 1 0 0 0,0 2 0 0 0,0 1 0 0 0,31 2 0 0 0,-58 0-113 0 0,0 0 1 0 0,-1 1 0 0 0,1-1-1 0 0,0 1 1 0 0,0 0-1 0 0,-1 0 1 0 0,8 2-1 0 0,-16 5-3029 0 0,2-7 1875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7.221"/>
    </inkml:context>
    <inkml:brush xml:id="br0">
      <inkml:brushProperty name="width" value="0.1" units="cm"/>
      <inkml:brushProperty name="height" value="0.1" units="cm"/>
    </inkml:brush>
  </inkml:definitions>
  <inkml:trace contextRef="#ctx0" brushRef="#br0">43 153 9129 0 0,'-6'-6'85'0'0,"5"6"-54"0"0,0-1 0 0 0,0 0 1 0 0,0 0-1 0 0,0 1 0 0 0,0-1 1 0 0,0 0-1 0 0,1 0 0 0 0,-1 0 1 0 0,0 0-1 0 0,1 0 0 0 0,-1 0 1 0 0,0-1-1 0 0,1 1 0 0 0,-1 0 1 0 0,1 0-1 0 0,-1 0 0 0 0,1 0 1 0 0,0-1-1 0 0,0 1 0 0 0,-1 0 1 0 0,1-2-1 0 0,0 3 5 0 0,0-1 0 0 0,0 1 0 0 0,0-1 0 0 0,0 1 0 0 0,0-1 0 0 0,0 1 0 0 0,0 0 0 0 0,0-1-1 0 0,-1 1 1 0 0,1-1 0 0 0,0 1 0 0 0,0 0 0 0 0,0-1 0 0 0,-1 1 0 0 0,1 0 0 0 0,0-1 0 0 0,0 1 0 0 0,-1 0 0 0 0,1-1 0 0 0,0 1 0 0 0,-1 0 0 0 0,1 0 0 0 0,-1-1 0 0 0,-1 3 533 0 0,3 5-441 0 0,7 25-44 0 0,0 0 1 0 0,-3 0-1 0 0,0 1 0 0 0,-1 45 1 0 0,-4-75-82 0 0,1 7 9 0 0,-1 0-1 0 0,0 0 1 0 0,0 0 0 0 0,-1 0 0 0 0,0 0 0 0 0,-1 0 0 0 0,0 0 0 0 0,-1-1-1 0 0,0 1 1 0 0,-1 0 0 0 0,0-1 0 0 0,0 0 0 0 0,-9 13 0 0 0,13-22-11 0 0,0 0 1 0 0,0 0-1 0 0,0 0 1 0 0,0-1 0 0 0,0 1-1 0 0,0 0 1 0 0,0 0-1 0 0,0-1 1 0 0,0 1-1 0 0,0 0 1 0 0,0 0 0 0 0,0 0-1 0 0,0-1 1 0 0,0 1-1 0 0,0 0 1 0 0,0 0-1 0 0,0-1 1 0 0,-1 1-1 0 0,1 0 1 0 0,0 0 0 0 0,0 0-1 0 0,0 0 1 0 0,0-1-1 0 0,0 1 1 0 0,-1 0-1 0 0,1 0 1 0 0,0 0 0 0 0,0 0-1 0 0,0 0 1 0 0,-1-1-1 0 0,1 1 1 0 0,0 0-1 0 0,0 0 1 0 0,0 0-1 0 0,-1 0 1 0 0,1 0 0 0 0,0 0-1 0 0,0 0 1 0 0,-1 0-1 0 0,1 0 1 0 0,0 0-1 0 0,0 0 1 0 0,0 0 0 0 0,-1 0-1 0 0,1 0 1 0 0,0 0-1 0 0,0 0 1 0 0,-1 0-1 0 0,1 0 1 0 0,0 0-1 0 0,0 0 1 0 0,0 0 0 0 0,-1 1-1 0 0,1-1 1 0 0,0 0-1 0 0,0 0 1 0 0,0 0-1 0 0,-1 0 1 0 0,1 0 0 0 0,0 1-1 0 0,0-1 1 0 0,0 0-1 0 0,0 0 1 0 0,0 0-1 0 0,-1 1 1 0 0,1-1-1 0 0,-1-21 60 0 0,1 19-62 0 0,1-20 3 0 0,2 0 0 0 0,0 1 1 0 0,0-1-1 0 0,2 1 0 0 0,1 0 0 0 0,13-32 1 0 0,3 4 90 0 0,41-69 0 0 0,-56 106-62 0 0,1 0 0 0 0,0 1 0 0 0,1 0 0 0 0,12-12 0 0 0,-19 20-3 0 0,0 1 1 0 0,1-1 0 0 0,-1 1 0 0 0,1 0 0 0 0,-1 0-1 0 0,1 0 1 0 0,0 0 0 0 0,0 1 0 0 0,0-1 0 0 0,0 1-1 0 0,0 0 1 0 0,1 0 0 0 0,-1 0 0 0 0,0 0 0 0 0,1 0 0 0 0,-1 1-1 0 0,0-1 1 0 0,1 1 0 0 0,-1 0 0 0 0,1 0 0 0 0,-1 0-1 0 0,6 2 1 0 0,-6-1 8 0 0,0 1-1 0 0,0-1 1 0 0,0 1-1 0 0,0 0 1 0 0,0 0-1 0 0,0 1 1 0 0,-1-1-1 0 0,1 1 1 0 0,-1-1-1 0 0,1 1 1 0 0,-1 0 0 0 0,0 0-1 0 0,0 0 1 0 0,-1 0-1 0 0,3 3 1 0 0,0 3 27 0 0,0 0 0 0 0,0 0 0 0 0,-1 0 0 0 0,2 12 1 0 0,2 19 36 0 0,-1 0 1 0 0,-1 64 0 0 0,-5-99-99 0 0,-1-1 1 0 0,0 1-1 0 0,0 0 0 0 0,0-1 0 0 0,-4 9 1 0 0,5-12-3 0 0,-1 0 0 0 0,1 0 0 0 0,0-1 0 0 0,-1 1 0 0 0,1 0 0 0 0,-1-1 0 0 0,1 1 0 0 0,-1 0 0 0 0,1-1 0 0 0,-1 1 0 0 0,1-1 0 0 0,-1 1 0 0 0,0-1 0 0 0,1 1 0 0 0,-1-1 0 0 0,-1 1 0 0 0,2-1-1 0 0,-1 0 0 0 0,1 0 1 0 0,-1 0-1 0 0,1 0 1 0 0,-1 0-1 0 0,1 0 0 0 0,-1-1 1 0 0,1 1-1 0 0,-1 0 0 0 0,1 0 1 0 0,-1-1-1 0 0,1 1 1 0 0,0 0-1 0 0,-1-1 0 0 0,1 1 1 0 0,-1 0-1 0 0,1-1 0 0 0,0 1 1 0 0,-1-1-1 0 0,1 1 1 0 0,0 0-1 0 0,0-1 0 0 0,-1 1 1 0 0,1-1-1 0 0,0 1 0 0 0,0-1 1 0 0,0 1-1 0 0,-1-1 1 0 0,1 0-1 0 0,-1-3 7 0 0,0-1 1 0 0,-1 1-1 0 0,2-1 0 0 0,-1 1 1 0 0,0-1-1 0 0,1 1 0 0 0,0-1 1 0 0,0 1-1 0 0,1-1 1 0 0,-1 1-1 0 0,3-9 0 0 0,16-51-45 0 0,-16 54 33 0 0,3-6-5 0 0,0 1 0 0 0,1 0 0 0 0,1 0 0 0 0,0 0 0 0 0,1 1 0 0 0,1 0 0 0 0,0 1 0 0 0,1 0 0 0 0,0 1 0 0 0,26-22 0 0 0,-35 32 9 0 0,0 1 1 0 0,0-1-1 0 0,0 0 0 0 0,1 1 0 0 0,-1-1 0 0 0,1 1 0 0 0,-1 0 0 0 0,1-1 0 0 0,0 1 0 0 0,-1 1 1 0 0,1-1-1 0 0,0 0 0 0 0,-1 1 0 0 0,1-1 0 0 0,0 1 0 0 0,0 0 0 0 0,0 0 0 0 0,0 0 1 0 0,-1 0-1 0 0,1 0 0 0 0,0 1 0 0 0,0-1 0 0 0,0 1 0 0 0,-1 0 0 0 0,1 0 0 0 0,0 0 0 0 0,-1 0 1 0 0,1 0-1 0 0,-1 1 0 0 0,1-1 0 0 0,-1 1 0 0 0,0-1 0 0 0,1 1 0 0 0,-1 0 0 0 0,0 0 1 0 0,0 0-1 0 0,0 0 0 0 0,-1 0 0 0 0,3 3 0 0 0,-1 1 14 0 0,1 1-1 0 0,-1-1 1 0 0,1 1 0 0 0,-2-1-1 0 0,1 1 1 0 0,-1 0 0 0 0,0 0-1 0 0,-1 0 1 0 0,2 11-1 0 0,0 8 49 0 0,-2 30 0 0 0,-1-32-49 0 0,1-1-1 0 0,1 1 1 0 0,1-1-1 0 0,9 33 1 0 0,-12-55-11 0 0,1 0 0 0 0,-1 0 1 0 0,1 0-1 0 0,0 0 0 0 0,-1 0 0 0 0,1 0 0 0 0,0 0 0 0 0,-1 0 1 0 0,1 0-1 0 0,0 0 0 0 0,0-1 0 0 0,0 1 0 0 0,0 0 0 0 0,0-1 1 0 0,0 1-1 0 0,0 0 0 0 0,0-1 0 0 0,0 1 0 0 0,0-1 0 0 0,0 0 1 0 0,0 1-1 0 0,0-1 0 0 0,0 0 0 0 0,0 0 0 0 0,0 0 0 0 0,1 0 1 0 0,-1 0-1 0 0,0 0 0 0 0,0 0 0 0 0,0 0 0 0 0,0 0 0 0 0,0 0 1 0 0,1 0-1 0 0,1-2 0 0 0,5 0-16 0 0,0 0 0 0 0,0-1 0 0 0,12-5 0 0 0,-15 5-14 0 0,8-3-25 0 0,-1 0 0 0 0,-1-1 1 0 0,1 0-1 0 0,-1-1 0 0 0,-1 0 0 0 0,1-1 0 0 0,-1 0 0 0 0,-1-1 1 0 0,10-12-1 0 0,-13 15 41 0 0,0-1 1 0 0,0-1-1 0 0,-1 1 1 0 0,0-1-1 0 0,-1 0 1 0 0,0 0 0 0 0,-1 0-1 0 0,1 0 1 0 0,-2-1-1 0 0,1 1 1 0 0,-1-1-1 0 0,-1 0 1 0 0,1-11-1 0 0,-2 19 10 0 0,0-1-1 0 0,0 1 1 0 0,0 0 0 0 0,-1 0-1 0 0,1 0 1 0 0,0-1-1 0 0,-1 1 1 0 0,1 0-1 0 0,-1 0 1 0 0,0 0 0 0 0,0 0-1 0 0,0 0 1 0 0,0 0-1 0 0,-2-3 1 0 0,2 4 0 0 0,0 0 1 0 0,0 0-1 0 0,0 0 0 0 0,-1 1 1 0 0,1-1-1 0 0,0 0 1 0 0,0 1-1 0 0,0-1 0 0 0,-1 0 1 0 0,1 1-1 0 0,0 0 1 0 0,0-1-1 0 0,-1 1 0 0 0,1 0 1 0 0,0-1-1 0 0,-1 1 1 0 0,1 0-1 0 0,-2 0 0 0 0,-2 1 5 0 0,1 0-1 0 0,0 0 0 0 0,0 0 0 0 0,0 0 0 0 0,0 0 0 0 0,1 1 1 0 0,-1 0-1 0 0,0 0 0 0 0,0 0 0 0 0,1 0 0 0 0,0 1 0 0 0,-1-1 1 0 0,1 1-1 0 0,-3 3 0 0 0,-1 1 10 0 0,1 1 1 0 0,0 0-1 0 0,0 0 0 0 0,1 0 1 0 0,0 0-1 0 0,1 1 0 0 0,0 0 1 0 0,-3 9-1 0 0,1 2 71 0 0,1 0 0 0 0,-5 35 1 0 0,9-47-56 0 0,0 0 0 0 0,1 0 0 0 0,0 0 0 0 0,1 0 0 0 0,0 0 0 0 0,0-1 1 0 0,0 1-1 0 0,1 0 0 0 0,4 11 0 0 0,-4-14-54 0 0,1 0 1 0 0,-1 0 0 0 0,1 0-1 0 0,-1-1 1 0 0,1 0-1 0 0,1 1 1 0 0,-1-1-1 0 0,0 0 1 0 0,1 0-1 0 0,0-1 1 0 0,0 1-1 0 0,0-1 1 0 0,1 0-1 0 0,6 5 1 0 0,0-3-460 0 0,0 0-1 0 0,1 0 1 0 0,-1-1 0 0 0,21 5 0 0 0,-26-8 9 0 0,1-1-1 0 0,-1 1 1 0 0,1-1-1 0 0,-1 0 1 0 0,0 0-1 0 0,1-1 1 0 0,-1 0-1 0 0,0 0 1 0 0,0 0-1 0 0,12-5 1 0 0,-1-3-725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7.749"/>
    </inkml:context>
    <inkml:brush xml:id="br0">
      <inkml:brushProperty name="width" value="0.1" units="cm"/>
      <inkml:brushProperty name="height" value="0.1" units="cm"/>
    </inkml:brush>
  </inkml:definitions>
  <inkml:trace contextRef="#ctx0" brushRef="#br0">1 129 6377 0 0,'4'-17'235'0'0,"-3"15"-143"0"0,0-1 0 0 0,0 1-1 0 0,-1-1 1 0 0,1 1-1 0 0,-1-1 1 0 0,0 1-1 0 0,1-1 1 0 0,-1 1-1 0 0,0-1 1 0 0,0 1-1 0 0,-1-1 1 0 0,1 1 0 0 0,-2-5-1 0 0,-3-9 2174 0 0,10 21-396 0 0,-3-2-1740 0 0,1 1 0 0 0,-1 0 0 0 0,0 0 0 0 0,-1 0 0 0 0,1 0 0 0 0,0 5 0 0 0,5 30 207 0 0,-1-11-143 0 0,2 41 0 0 0,-7-61-185 0 0,-1-1 0 0 0,-1 1 1 0 0,1 0-1 0 0,-1 0 0 0 0,0-1 0 0 0,-1 1 0 0 0,0-1 1 0 0,0 1-1 0 0,-1-1 0 0 0,-3 8 0 0 0,-4-4 12 0 0,10-11-21 0 0,0 0 0 0 0,-1 0 0 0 0,1 0 0 0 0,0 1 0 0 0,0-1 0 0 0,-1 0 0 0 0,1 0 1 0 0,0 0-1 0 0,-1 0 0 0 0,1 0 0 0 0,0-1 0 0 0,0 1 0 0 0,-1 0 0 0 0,1 0 0 0 0,0 0 1 0 0,0 0-1 0 0,-1 0 0 0 0,1 0 0 0 0,0 0 0 0 0,0 0 0 0 0,0-1 0 0 0,-1 1 0 0 0,1 0 1 0 0,0 0-1 0 0,0 0 0 0 0,0 0 0 0 0,-1-1 0 0 0,1 1 0 0 0,0 0 0 0 0,-1-2-9 0 0,0 1 1 0 0,1 0-1 0 0,-1-1 0 0 0,1 1 0 0 0,-1-1 0 0 0,1 1 0 0 0,-1-1 1 0 0,1 1-1 0 0,0-1 0 0 0,0 1 0 0 0,0-1 0 0 0,0 1 0 0 0,0-1 0 0 0,0-1 1 0 0,3-20-54 0 0,2 1 0 0 0,0-1 0 0 0,1 1 0 0 0,1 0 0 0 0,1 1 0 0 0,2-1 0 0 0,-1 2 0 0 0,2-1 0 0 0,24-32 0 0 0,-35 53 63 0 0,29-34-48 0 0,-26 32 41 0 0,-1-1 0 0 0,1 1 0 0 0,0 0 0 0 0,0 0 0 0 0,-1 0 0 0 0,1 0 0 0 0,1 0 0 0 0,-1 0 0 0 0,0 1 0 0 0,4-2 1 0 0,-6 3 6 0 0,0 0 0 0 0,0 0 0 0 0,0 0 0 0 0,0 0 0 0 0,0 0 0 0 0,0 0 0 0 0,0 1 0 0 0,0-1 0 0 0,0 0 0 0 0,0 1 0 0 0,-1-1 0 0 0,1 0 0 0 0,0 1 1 0 0,0-1-1 0 0,0 1 0 0 0,0-1 0 0 0,-1 1 0 0 0,1-1 0 0 0,0 1 0 0 0,-1 0 0 0 0,1-1 0 0 0,0 1 0 0 0,-1 0 0 0 0,1-1 0 0 0,-1 1 0 0 0,1 0 1 0 0,-1 0-1 0 0,1 0 0 0 0,-1 0 0 0 0,0 0 0 0 0,1-1 0 0 0,-1 1 0 0 0,0 0 0 0 0,0 0 0 0 0,0 0 0 0 0,0 0 0 0 0,0 1 0 0 0,3 41 102 0 0,-3-37-78 0 0,-1 17 52 0 0,-2-1 0 0 0,-8 39 0 0 0,6-39-33 0 0,1 1-1 0 0,-2 39 1 0 0,6-61-49 0 0,0-1 0 0 0,0 1 0 0 0,-1-1 1 0 0,1 0-1 0 0,0 1 0 0 0,0-1 0 0 0,0 1 0 0 0,0-1 0 0 0,0 1 0 0 0,0-1 0 0 0,0 1 0 0 0,1-1 0 0 0,-1 1 0 0 0,0-1 0 0 0,0 1 0 0 0,0-1 0 0 0,0 0 1 0 0,1 1-1 0 0,-1-1 0 0 0,0 1 0 0 0,0-1 0 0 0,1 0 0 0 0,-1 1 0 0 0,0-1 0 0 0,0 0 0 0 0,1 1 0 0 0,-1-1 0 0 0,1 0 0 0 0,-1 1 0 0 0,0-1 1 0 0,1 0-1 0 0,-1 0 0 0 0,1 1 0 0 0,0-1 0 0 0,0 0-14 0 0,0 0 0 0 0,0-1 1 0 0,0 1-1 0 0,0 0 0 0 0,0-1 0 0 0,0 1 1 0 0,0-1-1 0 0,0 0 0 0 0,0 1 0 0 0,0-1 1 0 0,0 0-1 0 0,0 1 0 0 0,1-2 0 0 0,26-30-301 0 0,13-37 215 0 0,-32 51 96 0 0,0 1 0 0 0,2 1 0 0 0,0 0-1 0 0,21-25 1 0 0,-31 40 9 0 0,-1 1-1 0 0,1-1 1 0 0,0 0 0 0 0,-1 1-1 0 0,1-1 1 0 0,-1 1 0 0 0,1-1-1 0 0,0 0 1 0 0,-1 1 0 0 0,1 0-1 0 0,0-1 1 0 0,0 1 0 0 0,-1-1-1 0 0,1 1 1 0 0,0 0 0 0 0,0 0-1 0 0,0-1 1 0 0,0 1 0 0 0,-1 0-1 0 0,1 0 1 0 0,1 0 0 0 0,-1 0 0 0 0,-1 1 1 0 0,1-1 0 0 0,-1 1 0 0 0,0-1 0 0 0,1 0-1 0 0,-1 1 1 0 0,0-1 0 0 0,1 1 0 0 0,-1-1 0 0 0,0 1 0 0 0,0-1-1 0 0,0 1 1 0 0,1 0 0 0 0,-1-1 0 0 0,0 1 0 0 0,0-1-1 0 0,0 1 1 0 0,0-1 0 0 0,0 1 0 0 0,0-1 0 0 0,0 1 0 0 0,0 1-1 0 0,-7 38 53 0 0,0-16-9 0 0,3-13-36 0 0,0-1 0 0 0,1 1 0 0 0,1 0 0 0 0,0 0 0 0 0,0 0 0 0 0,1 0 1 0 0,0 0-1 0 0,2 18 0 0 0,-1-27-133 0 0,0 0-1 0 0,1 0 1 0 0,-1 0 0 0 0,0 0 0 0 0,1 0 0 0 0,-1-1 0 0 0,1 1 0 0 0,0 0-1 0 0,0 0 1 0 0,0-1 0 0 0,0 1 0 0 0,0 0 0 0 0,0-1 0 0 0,0 1-1 0 0,0-1 1 0 0,0 0 0 0 0,1 1 0 0 0,-1-1 0 0 0,1 0 0 0 0,-1 0-1 0 0,1 0 1 0 0,-1 1 0 0 0,1-2 0 0 0,0 1 0 0 0,-1 0 0 0 0,1 0-1 0 0,0-1 1 0 0,0 1 0 0 0,0-1 0 0 0,3 1 0 0 0,7-2-1108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8.090"/>
    </inkml:context>
    <inkml:brush xml:id="br0">
      <inkml:brushProperty name="width" value="0.1" units="cm"/>
      <inkml:brushProperty name="height" value="0.1" units="cm"/>
    </inkml:brush>
  </inkml:definitions>
  <inkml:trace contextRef="#ctx0" brushRef="#br0">186 79 6721 0 0,'-2'-3'91'0'0,"1"0"-1"0"0,-1-1 1 0 0,0 1 0 0 0,0 0 0 0 0,0 0 0 0 0,0 0 0 0 0,-1 0 0 0 0,1 0 0 0 0,-1 1-1 0 0,0-1 1 0 0,0 1 0 0 0,0-1 0 0 0,0 1 0 0 0,0 0 0 0 0,0 0 0 0 0,0 1 0 0 0,-1-1 0 0 0,1 1-1 0 0,-1-1 1 0 0,1 1 0 0 0,-1 0 0 0 0,0 1 0 0 0,1-1 0 0 0,-1 0 0 0 0,0 1 0 0 0,0 0 0 0 0,1 0-1 0 0,-1 0 1 0 0,0 0 0 0 0,1 1 0 0 0,-1 0 0 0 0,0-1 0 0 0,1 1 0 0 0,-1 1 0 0 0,1-1 0 0 0,-1 0-1 0 0,-4 3 1 0 0,4-1-9 0 0,0 0 0 0 0,1 0-1 0 0,-1 0 1 0 0,1 0 0 0 0,-1 0-1 0 0,1 1 1 0 0,0 0 0 0 0,1-1-1 0 0,-1 1 1 0 0,0 0 0 0 0,1 0 0 0 0,0 1-1 0 0,0-1 1 0 0,0 0 0 0 0,1 1-1 0 0,0-1 1 0 0,-2 8 0 0 0,-1 7 186 0 0,0 1 1 0 0,-1 34 0 0 0,5-39-154 0 0,0-1 0 0 0,0 1-1 0 0,1-1 1 0 0,1 0 0 0 0,0 1-1 0 0,9 25 1 0 0,-10-36-119 0 0,1 0 0 0 0,-1 0-1 0 0,1 0 1 0 0,0 0 0 0 0,0-1 0 0 0,0 1 0 0 0,1-1-1 0 0,-1 1 1 0 0,1-1 0 0 0,0 0 0 0 0,0 0 0 0 0,0 0-1 0 0,0 0 1 0 0,1-1 0 0 0,-1 1 0 0 0,1-1 0 0 0,0 0 0 0 0,-1 0-1 0 0,1 0 1 0 0,0-1 0 0 0,0 1 0 0 0,0-1 0 0 0,0 0-1 0 0,0 0 1 0 0,0 0 0 0 0,1-1 0 0 0,-1 0 0 0 0,4 1 0 0 0,-3-2-69 0 0,0 0 1 0 0,0 0 0 0 0,0 0 0 0 0,0 0 0 0 0,0-1 0 0 0,0 0 0 0 0,-1 0 0 0 0,1 0 0 0 0,0 0-1 0 0,-1-1 1 0 0,0 0 0 0 0,0 0 0 0 0,0 0 0 0 0,0 0 0 0 0,5-6 0 0 0,-2 1-99 0 0,0 0 0 0 0,0 0-1 0 0,0-1 1 0 0,-1 0 0 0 0,-1 0 0 0 0,6-12 0 0 0,-5 6 105 0 0,-1-1 0 0 0,-1 1 0 0 0,-1-1 0 0 0,0 0 0 0 0,-1 1 0 0 0,0-1 0 0 0,-1-1 0 0 0,-1 1 0 0 0,-1 0 0 0 0,0 0 0 0 0,-7-30 0 0 0,7 43 65 0 0,0-1 1 0 0,0 1-1 0 0,0-1 1 0 0,0 1-1 0 0,0-1 0 0 0,-1 1 1 0 0,0 0-1 0 0,1 0 1 0 0,-1 0-1 0 0,0 0 1 0 0,-1 0-1 0 0,1 0 0 0 0,0 1 1 0 0,-1-1-1 0 0,0 1 1 0 0,1-1-1 0 0,-1 1 1 0 0,0 0-1 0 0,0 0 0 0 0,-1 0 1 0 0,1 1-1 0 0,0-1 1 0 0,0 1-1 0 0,-5-2 1 0 0,4 2-23 0 0,0 1 0 0 0,-1-1 1 0 0,1 0-1 0 0,-1 1 1 0 0,1 0-1 0 0,0 0 0 0 0,-1 1 1 0 0,1-1-1 0 0,0 1 1 0 0,-1 0-1 0 0,1 0 1 0 0,0 0-1 0 0,0 0 0 0 0,-1 1 1 0 0,1 0-1 0 0,0 0 1 0 0,1 0-1 0 0,-1 0 0 0 0,-5 5 1 0 0,7-6-3 0 0,-2 2-305 0 0,-1 1-1 0 0,1 0 1 0 0,0 0 0 0 0,0 0 0 0 0,0 0 0 0 0,-3 5 0 0 0,4 0-688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2.828"/>
    </inkml:context>
    <inkml:brush xml:id="br0">
      <inkml:brushProperty name="width" value="0.1" units="cm"/>
      <inkml:brushProperty name="height" value="0.1" units="cm"/>
    </inkml:brush>
  </inkml:definitions>
  <inkml:trace contextRef="#ctx0" brushRef="#br0">8 63 4728 0 0,'-1'0'5'0'0,"1"0"0"0"0,-1 0 0 0 0,1-1-1 0 0,-1 1 1 0 0,1 0 0 0 0,-1-1 0 0 0,1 1-1 0 0,0 0 1 0 0,-1-1 0 0 0,1 1-1 0 0,0-1 1 0 0,-1 1 0 0 0,1 0 0 0 0,0-1-1 0 0,-1 1 1 0 0,1-1 0 0 0,0 1 0 0 0,0-1-1 0 0,0 1 1 0 0,-1-1 0 0 0,1 1 0 0 0,0-1-1 0 0,0 1 1 0 0,0-1 0 0 0,0 1-1 0 0,0-1 1 0 0,0 1 0 0 0,0-1 0 0 0,0 1-1 0 0,0-1 1 0 0,0 1 0 0 0,0-1 0 0 0,1 1-1 0 0,-1-1 1 0 0,0 0 0 0 0,1-13 545 0 0,4 16-376 0 0,1 0-1 0 0,0 1 1 0 0,-1-1-1 0 0,1 1 1 0 0,9 7 0 0 0,-4-4-44 0 0,-1-1-110 0 0,1 0 0 0 0,-1 0 1 0 0,1-1-1 0 0,0 0 0 0 0,0-1 1 0 0,0 0-1 0 0,1-1 0 0 0,-1-1 1 0 0,15 1-1 0 0,-12-1-4 0 0,3 0-30 0 0,-1-1 1 0 0,21-2 0 0 0,-33 1 29 0 0,1 1-1 0 0,-1-1 1 0 0,1 0 0 0 0,-1-1 0 0 0,0 1 0 0 0,1-1 0 0 0,-1 0 0 0 0,0 0 0 0 0,0 0-1 0 0,0 0 1 0 0,-1-1 0 0 0,1 1 0 0 0,3-4 0 0 0,-5 3 124 0 0,-1 1-1 0 0,1-1 1 0 0,-1 1 0 0 0,0-1-1 0 0,0 1 1 0 0,0-1 0 0 0,0 0 0 0 0,0 0-1 0 0,0 1 1 0 0,-1-1 0 0 0,1 0-1 0 0,-1 0 1 0 0,0 0 0 0 0,0 0-1 0 0,0 0 1 0 0,0 0 0 0 0,-1 1-1 0 0,1-1 1 0 0,-1 0 0 0 0,1 0 0 0 0,-1 0-1 0 0,-2-3 1 0 0,1 7-119 0 0,1 0-1 0 0,-1 0 1 0 0,0 0-1 0 0,1 0 1 0 0,-1 0 0 0 0,1 1-1 0 0,-1-1 1 0 0,1 1 0 0 0,0-1-1 0 0,-1 1 1 0 0,-1 2-1 0 0,3-3-29 0 0,-13 14-440 0 0,-4 1-306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08.927"/>
    </inkml:context>
    <inkml:brush xml:id="br0">
      <inkml:brushProperty name="width" value="0.1" units="cm"/>
      <inkml:brushProperty name="height" value="0.1" units="cm"/>
    </inkml:brush>
  </inkml:definitions>
  <inkml:trace contextRef="#ctx0" brushRef="#br0">1 97 6409 0 0,'1'-4'32'0'0,"15"-48"327"0"0,-16 49-275 0 0,1 0 0 0 0,1 0 0 0 0,-1 1 0 0 0,0-1 0 0 0,1 0 0 0 0,0 1 0 0 0,-1-1 1 0 0,1 1-1 0 0,0-1 0 0 0,0 1 0 0 0,0 0 0 0 0,1 0 0 0 0,-1 0 0 0 0,5-3 0 0 0,-6 5-46 0 0,0 0 0 0 0,0 0 0 0 0,0 0 0 0 0,-1 0 0 0 0,1 0 0 0 0,0 0-1 0 0,0 0 1 0 0,0 0 0 0 0,0 0 0 0 0,0 0 0 0 0,-1 1 0 0 0,1-1 0 0 0,0 0 0 0 0,0 1-1 0 0,0-1 1 0 0,-1 0 0 0 0,1 1 0 0 0,0-1 0 0 0,-1 1 0 0 0,1-1 0 0 0,0 1 0 0 0,-1-1-1 0 0,1 1 1 0 0,0 0 0 0 0,-1-1 0 0 0,1 1 0 0 0,-1 0 0 0 0,1 0 0 0 0,-1-1-1 0 0,0 1 1 0 0,1 0 0 0 0,-1 1 0 0 0,13 28 404 0 0,-13-28-431 0 0,24 65 356 0 0,-10-30-235 0 0,13 59 0 0 0,-25-88-126 0 0,-1 1 0 0 0,0-1 0 0 0,0 1 0 0 0,0 0 0 0 0,-2-1 0 0 0,1 1 0 0 0,-3 16 0 0 0,2-23-10 0 0,1 1-1 0 0,-1-1 1 0 0,0 1 0 0 0,0-1-1 0 0,0 0 1 0 0,0 0 0 0 0,-1 1 0 0 0,1-1-1 0 0,0 0 1 0 0,-1 0 0 0 0,0 0-1 0 0,1-1 1 0 0,-1 1 0 0 0,0 0-1 0 0,0-1 1 0 0,0 1 0 0 0,0-1-1 0 0,0 1 1 0 0,0-1 0 0 0,-1 0-1 0 0,1 0 1 0 0,0 0 0 0 0,-1 0-1 0 0,1 0 1 0 0,0-1 0 0 0,-1 1 0 0 0,1-1-1 0 0,-1 0 1 0 0,1 1 0 0 0,-1-1-1 0 0,-3-1 1 0 0,5 1-2 0 0,-1 0 1 0 0,0 0-1 0 0,1 0 1 0 0,-1 0-1 0 0,0 0 1 0 0,1-1-1 0 0,-1 1 1 0 0,1-1-1 0 0,-1 1 1 0 0,1-1-1 0 0,-1 0 1 0 0,1 0-1 0 0,-1 0 1 0 0,1 1-1 0 0,0-1 0 0 0,-1 0 1 0 0,1-1-1 0 0,0 1 1 0 0,0 0-1 0 0,0 0 1 0 0,0 0-1 0 0,0-1 1 0 0,0 1-1 0 0,0-1 1 0 0,0 1-1 0 0,0 0 1 0 0,1-1-1 0 0,-1 0 1 0 0,1 1-1 0 0,-1-1 1 0 0,1 1-1 0 0,-1-1 1 0 0,1 1-1 0 0,0-1 0 0 0,0 0 1 0 0,0 1-1 0 0,0-1 1 0 0,0 0-1 0 0,1-2 1 0 0,-1-3-1 0 0,1 0 0 0 0,0 0 0 0 0,0 1-1 0 0,1-1 1 0 0,0 1 0 0 0,0-1 0 0 0,1 1 0 0 0,4-9 0 0 0,8-6-79 0 0,0 1 1 0 0,2 0-1 0 0,0 2 1 0 0,26-24-1 0 0,10-9-301 0 0,-43 40 287 0 0,25-23-159 0 0,-33 32 253 0 0,0 0 0 0 0,0 0 0 0 0,1 0 1 0 0,-1 1-1 0 0,1 0 0 0 0,-1-1 0 0 0,1 1 0 0 0,-1 0 1 0 0,1 0-1 0 0,0 0 0 0 0,0 0 0 0 0,-1 1 0 0 0,5-1 0 0 0,-6 1 26 0 0,-1 1-1 0 0,1-1 1 0 0,-1 0-1 0 0,1 1 1 0 0,-1-1-1 0 0,1 1 0 0 0,-1-1 1 0 0,1 1-1 0 0,-1-1 1 0 0,1 1-1 0 0,-1 0 1 0 0,0-1-1 0 0,1 1 0 0 0,-1-1 1 0 0,0 1-1 0 0,0 0 1 0 0,1-1-1 0 0,-1 1 1 0 0,0 0-1 0 0,0-1 0 0 0,0 1 1 0 0,0 0-1 0 0,0-1 1 0 0,0 1-1 0 0,0 0 1 0 0,0 0-1 0 0,0 0 0 0 0,0 0 55 0 0,0 0-1 0 0,0 1 1 0 0,0-1-1 0 0,0 0 1 0 0,0 0-1 0 0,1 1 1 0 0,-1-1-1 0 0,0 0 1 0 0,1 0-1 0 0,-1 1 1 0 0,1-1-1 0 0,-1 0 1 0 0,1 0-1 0 0,0 0 1 0 0,-1 0-1 0 0,1 0 1 0 0,0 0-1 0 0,0 0 1 0 0,0 0-1 0 0,1 0 1 0 0,-1 1-27 0 0,0-1 0 0 0,1 0 1 0 0,-1 0-1 0 0,0 0 1 0 0,1 1-1 0 0,-1-1 0 0 0,0 0 1 0 0,0 1-1 0 0,0-1 0 0 0,0 1 1 0 0,-1-1-1 0 0,1 1 1 0 0,0 0-1 0 0,-1-1 0 0 0,1 1 1 0 0,-1 0-1 0 0,1-1 1 0 0,-1 4-1 0 0,6 40 168 0 0,-5-28-131 0 0,3 21-16 0 0,-4-26-59 0 0,1 0 0 0 0,0 0 0 0 0,1 0 0 0 0,1 1 0 0 0,0-2 0 0 0,0 1 0 0 0,7 14 0 0 0,-10-25-31 0 0,1 1-1 0 0,0-1 0 0 0,-1 0 1 0 0,1 0-1 0 0,0 1 1 0 0,0-1-1 0 0,-1 0 0 0 0,1 0 1 0 0,0 0-1 0 0,0 0 1 0 0,0 0-1 0 0,0 0 0 0 0,1 0 1 0 0,-1-1-1 0 0,0 1 1 0 0,0 0-1 0 0,0-1 0 0 0,1 1 1 0 0,-1-1-1 0 0,0 1 1 0 0,1-1-1 0 0,-1 1 0 0 0,0-1 1 0 0,1 0-1 0 0,-1 0 0 0 0,1 0 1 0 0,-1 0-1 0 0,0 0 1 0 0,1 0-1 0 0,-1 0 0 0 0,1 0 1 0 0,-1 0-1 0 0,0-1 1 0 0,1 1-1 0 0,-1-1 0 0 0,0 1 1 0 0,1-1-1 0 0,-1 1 1 0 0,0-1-1 0 0,0 0 0 0 0,2-1 1 0 0,6-4-181 0 0,0-1-1 0 0,-1 0 1 0 0,0 0 0 0 0,11-14-1 0 0,-6 7 207 0 0,-4 5 28 0 0,-1-2 0 0 0,0 1-1 0 0,0-1 1 0 0,-1 0 0 0 0,0-1 0 0 0,-1 1-1 0 0,0-1 1 0 0,-1 0 0 0 0,5-20 0 0 0,-14 80 920 0 0,2 1-1 0 0,4 54 1 0 0,1-62-812 0 0,2 0 0 0 0,1 0 1 0 0,2-1-1 0 0,3 0 0 0 0,0 0 0 0 0,3-1 0 0 0,20 42 0 0 0,-13-38-134 0 0,-10-24 3 0 0,-1 1 1 0 0,-1 0 0 0 0,-1 1-1 0 0,-1 0 1 0 0,8 38-1 0 0,-15-55-7 0 0,1 0-1 0 0,-1 0 1 0 0,0 0-1 0 0,0 0 1 0 0,0 0-1 0 0,0 0 1 0 0,-1 0-1 0 0,0 0 1 0 0,0 0-1 0 0,0 0 1 0 0,0 0-1 0 0,-1 0 1 0 0,1-1-1 0 0,-1 1 1 0 0,0 0-1 0 0,0-1 1 0 0,0 0-1 0 0,-1 1 1 0 0,1-1-1 0 0,-1 0 1 0 0,0 0-1 0 0,0 0 1 0 0,0 0-1 0 0,0-1 1 0 0,0 1-1 0 0,0-1 1 0 0,-1 0-1 0 0,1 0 1 0 0,-1 0-1 0 0,0-1 1 0 0,-7 3-1 0 0,-4 1 7 0 0,0-2 0 0 0,0 0 0 0 0,0 0 0 0 0,0-2-1 0 0,0 1 1 0 0,-1-2 0 0 0,-17-2 0 0 0,1 0 1 0 0,1-1 0 0 0,-62-16 0 0 0,82 16-3 0 0,0-1 1 0 0,1 1-1 0 0,-1-2 0 0 0,1 1 0 0 0,0-2 0 0 0,0 1 0 0 0,0-1 1 0 0,1-1-1 0 0,0 0 0 0 0,0 0 0 0 0,-14-16 0 0 0,19 17 7 0 0,0 0-1 0 0,1-1 1 0 0,0 0-1 0 0,0 1 0 0 0,0-1 1 0 0,1 0-1 0 0,0 0 1 0 0,1-1-1 0 0,-1 1 0 0 0,1 0 1 0 0,1 0-1 0 0,-1-1 0 0 0,2-12 1 0 0,0 5 7 0 0,1 1 0 0 0,0-1 0 0 0,1 1 1 0 0,0-1-1 0 0,1 1 0 0 0,6-14 0 0 0,-3 14-18 0 0,0 1 0 0 0,1-1-1 0 0,1 2 1 0 0,0-1 0 0 0,0 1 0 0 0,1 0-1 0 0,1 1 1 0 0,0 1 0 0 0,1-1 0 0 0,0 2-1 0 0,0-1 1 0 0,1 2 0 0 0,0 0 0 0 0,1 0-1 0 0,0 1 1 0 0,0 1 0 0 0,22-7 0 0 0,-15 7 21 0 0,1 0 0 0 0,0 1 1 0 0,1 1-1 0 0,-1 2 1 0 0,1 0-1 0 0,0 1 0 0 0,-1 1 1 0 0,1 1-1 0 0,-1 1 0 0 0,1 1 1 0 0,29 8-1 0 0,-43-8 8 0 0,-1-1 0 0 0,0 1 0 0 0,0 0 0 0 0,-1 1 1 0 0,1 0-1 0 0,13 9 0 0 0,-19-11-48 0 0,-1-1 0 0 0,1 0 0 0 0,-1 0 0 0 0,0 0 0 0 0,1 1 1 0 0,-1-1-1 0 0,0 1 0 0 0,0-1 0 0 0,0 1 0 0 0,0-1 0 0 0,0 1 0 0 0,-1-1 0 0 0,1 1 1 0 0,0 0-1 0 0,-1 0 0 0 0,1-1 0 0 0,-1 1 0 0 0,0 0 0 0 0,1 0 0 0 0,-1-1 0 0 0,0 1 1 0 0,0 0-1 0 0,0 0 0 0 0,0 0 0 0 0,-1 0 0 0 0,1-1 0 0 0,0 1 0 0 0,-1 0 1 0 0,1 0-1 0 0,-1-1 0 0 0,0 1 0 0 0,1 0 0 0 0,-1-1 0 0 0,0 1 0 0 0,0-1 0 0 0,0 1 1 0 0,-2 1-1 0 0,-1 3-272 0 0,0-2 0 0 0,-1 1 1 0 0,1 0-1 0 0,-1-1 1 0 0,0 0-1 0 0,0 0 0 0 0,-1-1 1 0 0,1 1-1 0 0,-7 2 0 0 0,-15 10-1302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10.560"/>
    </inkml:context>
    <inkml:brush xml:id="br0">
      <inkml:brushProperty name="width" value="0.1" units="cm"/>
      <inkml:brushProperty name="height" value="0.1" units="cm"/>
    </inkml:brush>
  </inkml:definitions>
  <inkml:trace contextRef="#ctx0" brushRef="#br0">1205 84 4548 0 0,'20'-33'372'0'0,"-12"27"-67"0"0,0 0 0 0 0,0 0 0 0 0,0 1 0 0 0,1 0 0 0 0,11-5 0 0 0,-20 10-297 0 0,0 0 0 0 0,0 0 0 0 0,0 0 0 0 0,0 0 0 0 0,0 0 0 0 0,0 0-1 0 0,0 0 1 0 0,0 0 0 0 0,1 0 0 0 0,-1 0 0 0 0,0 0 0 0 0,0 0 0 0 0,0 0 0 0 0,0 0 0 0 0,0 0 0 0 0,0 0 0 0 0,0 0 0 0 0,1 0 0 0 0,-1 0 0 0 0,0 0 0 0 0,0 0-1 0 0,0 0 1 0 0,0-1 0 0 0,0 1 0 0 0,0 0 0 0 0,0 0 0 0 0,0 0 0 0 0,0 0 0 0 0,0 0 0 0 0,0 0 0 0 0,1 0 0 0 0,-1 0 0 0 0,0 0 0 0 0,0 0 0 0 0,0-1-1 0 0,0 1 1 0 0,0 0 0 0 0,0 0 0 0 0,0 0 0 0 0,0 0 0 0 0,0 0 0 0 0,0 0 0 0 0,0 0 0 0 0,0 0 0 0 0,0-1 0 0 0,0 1 0 0 0,0 0 0 0 0,0 0 0 0 0,0 0-1 0 0,0 0 1 0 0,0 0 0 0 0,0 0 0 0 0,0 0 0 0 0,0-1 0 0 0,0 1 0 0 0,0 0 0 0 0,-1 0 0 0 0,1 0 0 0 0,0 0 0 0 0,-9-3 235 0 0,-14 2 0 0 0,-359-3 1985 0 0,351 4-2084 0 0,-1 1-1 0 0,1 2 0 0 0,-36 7 1 0 0,65-9-137 0 0,0 0-1 0 0,-1 0 1 0 0,1 0 0 0 0,0 0 0 0 0,0 1 0 0 0,0-1 0 0 0,0 1 0 0 0,0 0 0 0 0,0 0 0 0 0,0-1 0 0 0,0 1-1 0 0,1 0 1 0 0,-1 0 0 0 0,1 1 0 0 0,0-1 0 0 0,-1 0 0 0 0,1 0 0 0 0,0 1 0 0 0,0-1 0 0 0,1 1 0 0 0,-2 2 0 0 0,-2 10 15 0 0,0 1 0 0 0,-2 19 0 0 0,4-20 1 0 0,-11 64 109 0 0,-61 335 515 0 0,58-338-436 0 0,-113 506 638 0 0,117-536-843 0 0,-91 359 773 0 0,23 6 57 0 0,59-217-393 0 0,7 348 0 0 0,16-337 78 0 0,-39 326 0 0 0,-81 306-87 0 0,74-565-302 0 0,44-271-128 0 0,0 0 0 0 0,0 0 1 0 0,0 0-1 0 0,1 0 0 0 0,-1-1 1 0 0,0 1-1 0 0,0 0 0 0 0,1 0 1 0 0,-1 0-1 0 0,1-1 0 0 0,-1 1 0 0 0,1 0 1 0 0,-1 0-1 0 0,1-1 0 0 0,-1 1 1 0 0,1 0-1 0 0,-1-1 0 0 0,1 1 1 0 0,0-1-1 0 0,-1 1 0 0 0,1-1 0 0 0,0 1 1 0 0,0-1-1 0 0,-1 0 0 0 0,1 1 1 0 0,0-1-1 0 0,0 0 0 0 0,0 1 1 0 0,-1-1-1 0 0,1 0 0 0 0,0 0 0 0 0,0 0 1 0 0,0 0-1 0 0,0 0 0 0 0,0 0 1 0 0,-1 0-1 0 0,3 0 0 0 0,44-1 115 0 0,-32 0-76 0 0,18-2-87 0 0,1 0 0 0 0,-1-3 0 0 0,0-1 0 0 0,46-15-1 0 0,-38 8-1407 0 0,51-27 0 0 0,-60 22-80 0 0,-1 0-280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11.151"/>
    </inkml:context>
    <inkml:brush xml:id="br0">
      <inkml:brushProperty name="width" value="0.1" units="cm"/>
      <inkml:brushProperty name="height" value="0.1" units="cm"/>
    </inkml:brush>
  </inkml:definitions>
  <inkml:trace contextRef="#ctx0" brushRef="#br0">888 20 5420 0 0,'-44'-16'423'0'0,"41"15"-373"0"0,1 0-1 0 0,-1 1 1 0 0,1-1-1 0 0,-1 1 1 0 0,0-1-1 0 0,1 1 0 0 0,-1 0 1 0 0,1 0-1 0 0,-1 0 1 0 0,-4 1-1 0 0,-9 0 245 0 0,-123 1 2131 0 0,111-1-1820 0 0,0 1 0 0 0,0 1 0 0 0,0 2 0 0 0,-44 12 0 0 0,-1 0 181 0 0,-13 3-479 0 0,0 3 0 0 0,-86 37 0 0 0,160-54-347 0 0,-4 1 147 0 0,16-7-129 0 0,0 0-1 0 0,0 0 0 0 0,-1 0 0 0 0,1 0 0 0 0,0 0 1 0 0,-1 1-1 0 0,1-1 0 0 0,0 0 0 0 0,-1 0 0 0 0,1 0 1 0 0,0 0-1 0 0,-1 0 0 0 0,1-1 0 0 0,0 1 0 0 0,0 0 1 0 0,-1 0-1 0 0,1 0 0 0 0,0 0 0 0 0,-1 0 0 0 0,1 0 1 0 0,0 0-1 0 0,0-1 0 0 0,-1 1 0 0 0,1 0 0 0 0,0 0 1 0 0,0 0-1 0 0,-1 0 0 0 0,1-1 0 0 0,0 1 1 0 0,0 0-1 0 0,0 0 0 0 0,-1-1 0 0 0,1 1 0 0 0,0 0 1 0 0,0-1-1 0 0,0 1 0 0 0,-1-1 0 0 0,-7-7-1048 0 0,8 8 996 0 0,-1 0 1 0 0,1 0 0 0 0,0 0 0 0 0,-1 0 0 0 0,1 0 0 0 0,-1-1 0 0 0,1 1-1 0 0,0 0 1 0 0,-1 0 0 0 0,1-1 0 0 0,0 1 0 0 0,0 0 0 0 0,-1 0 0 0 0,1-1-1 0 0,0 1 1 0 0,0 0 0 0 0,-1-1 0 0 0,1 1 0 0 0,0 0 0 0 0,0-1 0 0 0,0 1-1 0 0,0 0 1 0 0,-1-1 0 0 0,1 1 0 0 0,0-1 0 0 0,0 1 0 0 0,0-1 0 0 0,-1-4-1225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11.743"/>
    </inkml:context>
    <inkml:brush xml:id="br0">
      <inkml:brushProperty name="width" value="0.1" units="cm"/>
      <inkml:brushProperty name="height" value="0.1" units="cm"/>
    </inkml:brush>
  </inkml:definitions>
  <inkml:trace contextRef="#ctx0" brushRef="#br0">415 109 6281 0 0,'-2'-19'151'0'0,"2"16"-70"0"0,-1 0-1 0 0,1 0 1 0 0,0 0-1 0 0,0 0 1 0 0,0 0 0 0 0,0 0-1 0 0,2-5 1 0 0,-2 6-46 0 0,0 1 1 0 0,0 0 0 0 0,0-1-1 0 0,-1 1 1 0 0,1-1-1 0 0,0 1 1 0 0,-1 0 0 0 0,1-1-1 0 0,-1 1 1 0 0,1 0 0 0 0,-1-1-1 0 0,0 1 1 0 0,1 0-1 0 0,-1 0 1 0 0,0 0 0 0 0,0-1-1 0 0,0 1 1 0 0,0 0 0 0 0,0 0-1 0 0,0 0 1 0 0,0 1-1 0 0,0-1 1 0 0,0 0 0 0 0,-2-1-1 0 0,-30-16 344 0 0,24 15-270 0 0,-1 1 0 0 0,0 0 0 0 0,0 0 0 0 0,0 1 0 0 0,0 0 0 0 0,0 1 0 0 0,0 0 0 0 0,-1 1 0 0 0,1 0 0 0 0,0 0-1 0 0,-13 4 1 0 0,-3 2 6 0 0,1 2 1 0 0,0 0-1 0 0,-26 14 0 0 0,39-17-69 0 0,0 0 0 0 0,1 1 1 0 0,-1 0-1 0 0,1 1 0 0 0,-11 10 1 0 0,20-17-31 0 0,0 1 0 0 0,0 0 0 0 0,1-1 0 0 0,-1 1 1 0 0,0 0-1 0 0,1 0 0 0 0,0 0 0 0 0,-1 0 0 0 0,1 1 1 0 0,0-1-1 0 0,0 0 0 0 0,0 1 0 0 0,0-1 0 0 0,0 0 1 0 0,1 1-1 0 0,-1-1 0 0 0,1 1 0 0 0,0-1 1 0 0,-1 1-1 0 0,1-1 0 0 0,0 1 0 0 0,0-1 0 0 0,1 1 1 0 0,-1-1-1 0 0,1 1 0 0 0,-1-1 0 0 0,1 0 0 0 0,0 1 1 0 0,-1-1-1 0 0,1 0 0 0 0,1 1 0 0 0,-1-1 0 0 0,0 0 1 0 0,0 0-1 0 0,3 2 0 0 0,3 6 35 0 0,1-2 0 0 0,1 1 1 0 0,0-1-1 0 0,0-1 0 0 0,0 1 0 0 0,1-2 1 0 0,18 10-1 0 0,81 32 53 0 0,-67-31-72 0 0,9 4 29 0 0,0 3-1 0 0,62 38 0 0 0,-111-61-45 0 0,0 0-1 0 0,-1 0 0 0 0,1 0 1 0 0,-1 0-1 0 0,1 1 0 0 0,-1-1 1 0 0,0 0-1 0 0,0 1 0 0 0,1-1 0 0 0,-1 1 1 0 0,0 0-1 0 0,0-1 0 0 0,0 1 1 0 0,-1 0-1 0 0,1-1 0 0 0,0 1 1 0 0,-1 0-1 0 0,1 0 0 0 0,-1 0 0 0 0,1-1 1 0 0,-1 1-1 0 0,0 0 0 0 0,0 0 1 0 0,0 3-1 0 0,-1-3 4 0 0,1 0 1 0 0,-1 1-1 0 0,0-1 0 0 0,0 0 0 0 0,0 0 1 0 0,0 0-1 0 0,0 0 0 0 0,0 0 0 0 0,0-1 1 0 0,-1 1-1 0 0,1 0 0 0 0,-1 0 1 0 0,1-1-1 0 0,-1 1 0 0 0,0-1 0 0 0,0 0 1 0 0,0 1-1 0 0,1-1 0 0 0,-1 0 1 0 0,-3 1-1 0 0,-7 3-20 0 0,0 0-1 0 0,0-1 1 0 0,-1 0 0 0 0,1-1 0 0 0,-1-1 0 0 0,0 0 0 0 0,0 0 0 0 0,1-1-1 0 0,-1-1 1 0 0,-19-2 0 0 0,8-1-414 0 0,0 0 1 0 0,0-2-1 0 0,1-2 0 0 0,-37-13 1 0 0,53 17 123 0 0,-1 0 0 0 0,1-1 1 0 0,1 0-1 0 0,-1 0 0 0 0,-8-7 0 0 0,13 9 115 0 0,-1-1-1 0 0,0 1 1 0 0,1 0 0 0 0,0-1-1 0 0,0 0 1 0 0,0 1-1 0 0,0-1 1 0 0,0 0-1 0 0,0 0 1 0 0,1 0-1 0 0,-1 0 1 0 0,1 0-1 0 0,0-1 1 0 0,-1-4-1 0 0,1-7-691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12.073"/>
    </inkml:context>
    <inkml:brush xml:id="br0">
      <inkml:brushProperty name="width" value="0.1" units="cm"/>
      <inkml:brushProperty name="height" value="0.1" units="cm"/>
    </inkml:brush>
  </inkml:definitions>
  <inkml:trace contextRef="#ctx0" brushRef="#br0">7 103 5665 0 0,'2'-102'1582'0'0,"-2"102"-1565"0"0,0 0 1 0 0,0 0-1 0 0,0 0 0 0 0,0 0 0 0 0,0 0 0 0 0,0 0 0 0 0,0 0 0 0 0,0 0 0 0 0,0 0 0 0 0,0 1 1 0 0,0-1-1 0 0,0 0 0 0 0,0 0 0 0 0,0 0 0 0 0,0 0 0 0 0,0 0 0 0 0,0 0 0 0 0,0 0 1 0 0,0 0-1 0 0,0 0 0 0 0,-1 0 0 0 0,1 0 0 0 0,0 0 0 0 0,0 0 0 0 0,0 0 0 0 0,0 0 0 0 0,0 0 1 0 0,0 1-1 0 0,0-1 0 0 0,0 0 0 0 0,0 0 0 0 0,-1 0 0 0 0,1 0 0 0 0,0 0 0 0 0,0 0 0 0 0,0 0 1 0 0,0 0-1 0 0,0 0 0 0 0,0 0 0 0 0,0 0 0 0 0,0-1 0 0 0,0 1 0 0 0,-1 0 0 0 0,1 0 1 0 0,0 0-1 0 0,0 0 0 0 0,0 0 0 0 0,0 0 0 0 0,0 0 0 0 0,0 0 0 0 0,0 0 0 0 0,0 0 0 0 0,0 0 1 0 0,0 0-1 0 0,0 0 0 0 0,0 0 0 0 0,-1 0 0 0 0,1-1 0 0 0,0 1 0 0 0,0 0 0 0 0,0 0 1 0 0,0 0-1 0 0,0 0 0 0 0,0 0 0 0 0,0 0 0 0 0,0 0 0 0 0,0 0 0 0 0,0-1 0 0 0,-4 12 234 0 0,15 365 4793 0 0,-11 232-1138 0 0,5-587-4215 0 0,-5-21 260 0 0,0 0-1 0 0,0 1 1 0 0,0-1 0 0 0,0 1 0 0 0,0-1 0 0 0,0 0 0 0 0,0 1 0 0 0,0-1-1 0 0,0 1 1 0 0,0-1 0 0 0,0 0 0 0 0,1 1 0 0 0,-1-1 0 0 0,0 0 0 0 0,0 1 0 0 0,0-1-1 0 0,1 0 1 0 0,-1 1 0 0 0,0-1 0 0 0,1 0 0 0 0,-1 1 0 0 0,0-1 0 0 0,0 0-1 0 0,1 0 1 0 0,-1 1 0 0 0,0-1 0 0 0,1 0 0 0 0,-1 0 0 0 0,1 0 0 0 0,-1 0 0 0 0,0 1-1 0 0,1-1 1 0 0,-1 0 0 0 0,1 0 0 0 0,-1 0 0 0 0,0 0 0 0 0,1 0 0 0 0,-1 0-1 0 0,1 0 1 0 0,-1 0 0 0 0,1 0 0 0 0,0-15-2887 0 0,-1 9 1819 0 0,0-8-605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12.430"/>
    </inkml:context>
    <inkml:brush xml:id="br0">
      <inkml:brushProperty name="width" value="0.1" units="cm"/>
      <inkml:brushProperty name="height" value="0.1" units="cm"/>
    </inkml:brush>
  </inkml:definitions>
  <inkml:trace contextRef="#ctx0" brushRef="#br0">348 222 6001 0 0,'23'-114'581'0'0,"-22"110"-522"0"0,-1 0-1 0 0,0 0 1 0 0,0 0 0 0 0,0 1-1 0 0,-1-1 1 0 0,1 0-1 0 0,-1 0 1 0 0,0 0 0 0 0,0 1-1 0 0,0-1 1 0 0,-1 0 0 0 0,1 1-1 0 0,-1-1 1 0 0,0 1 0 0 0,0 0-1 0 0,0 0 1 0 0,0-1-1 0 0,-1 1 1 0 0,1 1 0 0 0,-1-1-1 0 0,0 0 1 0 0,1 1 0 0 0,-1-1-1 0 0,-1 1 1 0 0,1 0 0 0 0,0 0-1 0 0,0 0 1 0 0,-1 0 0 0 0,-6-2-1 0 0,4 2 49 0 0,-1-1 0 0 0,0 1 0 0 0,0 1-1 0 0,0-1 1 0 0,-1 1 0 0 0,1 1 0 0 0,0-1-1 0 0,0 1 1 0 0,-1 0 0 0 0,1 1 0 0 0,0 0 0 0 0,0 0-1 0 0,0 0 1 0 0,-12 5 0 0 0,1 1 136 0 0,0 2 0 0 0,-25 15 0 0 0,38-21-211 0 0,0 1 1 0 0,-1 0 0 0 0,1 0 0 0 0,1 0-1 0 0,-1 1 1 0 0,1 0 0 0 0,-1 0-1 0 0,1 0 1 0 0,1 0 0 0 0,-1 1 0 0 0,-3 6-1 0 0,6-9 8 0 0,0 0-1 0 0,0 1 1 0 0,0-1 0 0 0,0 1-1 0 0,1-1 1 0 0,-1 0-1 0 0,1 1 1 0 0,0-1-1 0 0,0 1 1 0 0,0 0 0 0 0,0-1-1 0 0,1 1 1 0 0,0-1-1 0 0,1 5 1 0 0,0-2 31 0 0,1 0 0 0 0,-1 0 0 0 0,1 0 0 0 0,1 0 0 0 0,-1-1 0 0 0,1 1 0 0 0,5 5 0 0 0,7 5 76 0 0,0-1 0 0 0,1 0 0 0 0,26 17 0 0 0,50 24 81 0 0,-68-44-173 0 0,0 3 0 0 0,-2 0 0 0 0,30 23 0 0 0,-51-36-41 0 0,0 0 1 0 0,0-1-1 0 0,0 1 0 0 0,0 0 1 0 0,-1 0-1 0 0,1 1 1 0 0,0-1-1 0 0,-1 0 0 0 0,0 0 1 0 0,1 1-1 0 0,-1-1 0 0 0,0 1 1 0 0,0-1-1 0 0,0 1 1 0 0,-1-1-1 0 0,1 1 0 0 0,-1 0 1 0 0,1-1-1 0 0,-1 1 0 0 0,0 0 1 0 0,0-1-1 0 0,0 1 1 0 0,0 0-1 0 0,0 0 0 0 0,-1-1 1 0 0,1 1-1 0 0,-1-1 0 0 0,0 1 1 0 0,-1 2-1 0 0,-1 0 2 0 0,0 1 0 0 0,0-1 0 0 0,0-1-1 0 0,-1 1 1 0 0,0 0 0 0 0,0-1 0 0 0,0 0 0 0 0,0 0-1 0 0,-1 0 1 0 0,0 0 0 0 0,0-1 0 0 0,-8 5 0 0 0,1-1-163 0 0,0-1 1 0 0,-1 0-1 0 0,1-1 1 0 0,-1 0 0 0 0,-1-1-1 0 0,1 0 1 0 0,0-1-1 0 0,-1-1 1 0 0,0 0-1 0 0,1-1 1 0 0,-1 0 0 0 0,0-1-1 0 0,0-1 1 0 0,0 0-1 0 0,0 0 1 0 0,1-2 0 0 0,-1 0-1 0 0,1 0 1 0 0,-22-9-1 0 0,28 7-274 0 0,0 1-1 0 0,1-1 0 0 0,-1 0 0 0 0,1-1 1 0 0,0 0-1 0 0,0 0 0 0 0,1 0 0 0 0,-6-8 1 0 0,4-1-641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1:12.757"/>
    </inkml:context>
    <inkml:brush xml:id="br0">
      <inkml:brushProperty name="width" value="0.1" units="cm"/>
      <inkml:brushProperty name="height" value="0.1" units="cm"/>
    </inkml:brush>
  </inkml:definitions>
  <inkml:trace contextRef="#ctx0" brushRef="#br0">55 78 7293 0 0,'10'-35'11'0'0,"-8"30"151"0"0,0 0-1 0 0,-1-1 1 0 0,1 1-1 0 0,-1-1 1 0 0,0-5-1 0 0,-7 6 647 0 0,3 6-532 0 0,5 6 215 0 0,2 3-197 0 0,0 0 1 0 0,0 0-1 0 0,-1 0 1 0 0,0 1 0 0 0,-1-1-1 0 0,0 1 1 0 0,-1 0-1 0 0,0-1 1 0 0,-1 1 0 0 0,0 0-1 0 0,-2 12 1 0 0,-3 18 810 0 0,-18 64 1 0 0,12-59-412 0 0,-1 22 284 0 0,3 1-1 0 0,-1 94 0 0 0,4-23 388 0 0,-1 61 382 0 0,4-161-1597 0 0,2-31-165 0 0,0 1-1 0 0,0 0 1 0 0,1 0-1 0 0,1 0 1 0 0,1 12-1 0 0,-2-22-27 0 0,1 1-1 0 0,-1-1 0 0 0,1 0 0 0 0,-1 1 1 0 0,0-1-1 0 0,1 1 0 0 0,-1-1 0 0 0,1 0 1 0 0,-1 0-1 0 0,1 1 0 0 0,-1-1 0 0 0,1 0 1 0 0,-1 0-1 0 0,1 1 0 0 0,-1-1 0 0 0,1 0 1 0 0,-1 0-1 0 0,1 0 0 0 0,-1 0 0 0 0,1 0 1 0 0,0 0-1 0 0,-1 0 0 0 0,1 0 0 0 0,-1 0 1 0 0,1 0-1 0 0,-1 0 0 0 0,1 0 0 0 0,-1 0 1 0 0,1-1-1 0 0,-1 1 0 0 0,1 0 0 0 0,-1 0 1 0 0,1-1-1 0 0,0 1 0 0 0,0-1-160 0 0,0 1 1 0 0,0 0-1 0 0,0 0 1 0 0,0-1-1 0 0,0 1 0 0 0,0-1 1 0 0,0 1-1 0 0,0-1 1 0 0,0 1-1 0 0,-1-1 0 0 0,1 0 1 0 0,0 1-1 0 0,0-1 0 0 0,-1 0 1 0 0,1 0-1 0 0,0 0 1 0 0,0-1-1 0 0,-7-7-1992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48.240"/>
    </inkml:context>
    <inkml:brush xml:id="br0">
      <inkml:brushProperty name="width" value="0.1" units="cm"/>
      <inkml:brushProperty name="height" value="0.1" units="cm"/>
    </inkml:brush>
  </inkml:definitions>
  <inkml:trace contextRef="#ctx0" brushRef="#br0">94 102 6909 0 0,'-7'-12'-34'0'0,"-22"-38"240"0"0,22 38 1192 0 0,9-15-729 0 0,-5 64 459 0 0,-28 165-556 0 0,24-171-767 0 0,2 1 0 0 0,1-1 0 0 0,1 1 0 0 0,3 60 0 0 0,8-62-1320 0 0,-3-20 542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48.580"/>
    </inkml:context>
    <inkml:brush xml:id="br0">
      <inkml:brushProperty name="width" value="0.1" units="cm"/>
      <inkml:brushProperty name="height" value="0.1" units="cm"/>
    </inkml:brush>
  </inkml:definitions>
  <inkml:trace contextRef="#ctx0" brushRef="#br0">0 266 6909 0 0,'39'-19'261'0'0,"121"-35"-44"0"0,-132 48-199 0 0,-19 4-14 0 0,0 1-1 0 0,-1-1 0 0 0,0-1 1 0 0,1 0-1 0 0,-1 0 1 0 0,0-1-1 0 0,0 1 1 0 0,9-8-1 0 0,-15 9-4 0 0,-1 0 1 0 0,0 1-1 0 0,0-1 1 0 0,0 0-1 0 0,0-1 1 0 0,-1 1-1 0 0,1 0 1 0 0,-1 0-1 0 0,1 0 1 0 0,-1 0-1 0 0,0 0 0 0 0,1-1 1 0 0,-1 1-1 0 0,-1-3 1 0 0,-1-36-113 0 0,2 34 117 0 0,0 3-1 0 0,-1-2 138 0 0,1-1 0 0 0,-1 0 0 0 0,0 1 1 0 0,0 0-1 0 0,0-1 0 0 0,-1 1 0 0 0,0 0 1 0 0,-6-12-1 0 0,5 23-36 0 0,1 0 0 0 0,-1 0 1 0 0,1 0-1 0 0,0 0 1 0 0,1 0-1 0 0,-3 10 0 0 0,-20 165 446 0 0,23-172-564 0 0,-10 105 148 0 0,10-96-267 0 0,1 1 0 0 0,1-1 0 0 0,0 0-1 0 0,6 25 1 0 0,-6-38-44 0 0,0-1 0 0 0,0 1 0 0 0,0-1 1 0 0,1 0-1 0 0,-1 1 0 0 0,5 4 0 0 0,2 5-726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48.955"/>
    </inkml:context>
    <inkml:brush xml:id="br0">
      <inkml:brushProperty name="width" value="0.1" units="cm"/>
      <inkml:brushProperty name="height" value="0.1" units="cm"/>
    </inkml:brush>
  </inkml:definitions>
  <inkml:trace contextRef="#ctx0" brushRef="#br0">194 99 7197 0 0,'-27'29'65'0'0,"-5"-3"655"0"0,-44 46 1 0 0,20-25-257 0 0,53-44-431 0 0,8-6-11 0 0,8-9 15 0 0,99-154-83 0 0,-105 154 32 0 0,2 1 1 0 0,0-1-1 0 0,13-11 0 0 0,-19 19 11 0 0,1 0 0 0 0,0 1-1 0 0,-1 0 1 0 0,1 0 0 0 0,0 0 0 0 0,1 1-1 0 0,-1-1 1 0 0,0 1 0 0 0,1 0-1 0 0,0 0 1 0 0,-1 0 0 0 0,10-1 0 0 0,-11 3 18 0 0,-1 0 0 0 0,1 0 0 0 0,0 0 0 0 0,-1 1 0 0 0,1-1 0 0 0,-1 1 0 0 0,1 0 0 0 0,-1 0 0 0 0,1 0 0 0 0,-1 0 0 0 0,0 0 0 0 0,1 0 0 0 0,-1 0 0 0 0,0 1 0 0 0,0-1 0 0 0,0 1 0 0 0,0 0 1 0 0,0 0-1 0 0,0 0 0 0 0,-1 0 0 0 0,1 0 0 0 0,0 0 0 0 0,-1 0 0 0 0,0 0 0 0 0,1 0 0 0 0,-1 1 0 0 0,0-1 0 0 0,0 1 0 0 0,0-1 0 0 0,0 4 0 0 0,2 5 62 0 0,0 1 0 0 0,0-1 0 0 0,-2 1-1 0 0,1-1 1 0 0,-1 18 0 0 0,-5 193-70 0 0,4-209-174 0 0,0-6-303 0 0,1-1-1 0 0,-2 1 0 0 0,1 0 1 0 0,-3 11-1 0 0,1-14-386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4.747"/>
    </inkml:context>
    <inkml:brush xml:id="br0">
      <inkml:brushProperty name="width" value="0.1" units="cm"/>
      <inkml:brushProperty name="height" value="0.1" units="cm"/>
    </inkml:brush>
  </inkml:definitions>
  <inkml:trace contextRef="#ctx0" brushRef="#br0">176 23 5633 0 0,'0'0'299'0'0,"-4"-6"-206"0"0,-12-9-38 0 0,15 14-52 0 0,0 1 0 0 0,1 0 0 0 0,-1 0 0 0 0,1 0-1 0 0,-1-1 1 0 0,0 1 0 0 0,1 0 0 0 0,-1 0 0 0 0,0 0 0 0 0,1 0-1 0 0,-1 0 1 0 0,0 0 0 0 0,1 0 0 0 0,-1 0 0 0 0,1 0-1 0 0,-1 1 1 0 0,0-1 0 0 0,1 0 0 0 0,-1 0 0 0 0,0 0-1 0 0,1 1 1 0 0,-1-1 0 0 0,1 0 0 0 0,-1 1 0 0 0,1-1 0 0 0,-1 1-1 0 0,1-1 1 0 0,-1 0 0 0 0,1 1 0 0 0,-1-1 0 0 0,1 1-1 0 0,-1 0 1 0 0,-2 3 141 0 0,-2 13-160 0 0,-38 117 54 0 0,30-97-92 0 0,-8 48 0 0 0,-2 10 92 0 0,2-23-417 0 0,14-61-10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49.543"/>
    </inkml:context>
    <inkml:brush xml:id="br0">
      <inkml:brushProperty name="width" value="0.1" units="cm"/>
      <inkml:brushProperty name="height" value="0.1" units="cm"/>
    </inkml:brush>
  </inkml:definitions>
  <inkml:trace contextRef="#ctx0" brushRef="#br0">0 142 5116 0 0,'2'-1'22'0'0,"-1"-1"0"0"0,1 0-1 0 0,-1 0 1 0 0,1 1 0 0 0,-1-1-1 0 0,1 1 1 0 0,0-1-1 0 0,0 1 1 0 0,0 0 0 0 0,0 0-1 0 0,0 0 1 0 0,0 0 0 0 0,0 0-1 0 0,0 0 1 0 0,0 0 0 0 0,0 1-1 0 0,4-1 1 0 0,49-8-39 0 0,-41 7-60 0 0,175-25-963 0 0,-184 25 1165 0 0,0 1 1 0 0,1-1-1 0 0,-1 1 1 0 0,0-1 0 0 0,0-1-1 0 0,0 1 1 0 0,-1-1-1 0 0,1 0 1 0 0,0 0-1 0 0,-1 0 1 0 0,0-1-1 0 0,0 1 1 0 0,0-1 0 0 0,0 0-1 0 0,-1-1 1 0 0,1 1-1 0 0,-1 0 1 0 0,4-9-1 0 0,-6 13-88 0 0,-1-1 0 0 0,0 1-1 0 0,0 0 1 0 0,0-1 0 0 0,1 1-1 0 0,-1 0 1 0 0,0-1 0 0 0,0 1-1 0 0,0 0 1 0 0,0-1 0 0 0,0 1-1 0 0,0 0 1 0 0,0-1 0 0 0,0 1-1 0 0,0 0 1 0 0,0-1 0 0 0,0 1-1 0 0,0 0 1 0 0,0-1 0 0 0,0 1-1 0 0,0-1 1 0 0,0 1 0 0 0,0 0-1 0 0,0-1 1 0 0,-1 1 0 0 0,1 0-1 0 0,0 0 1 0 0,0-1 0 0 0,0 1-1 0 0,0 0 1 0 0,-1-1 0 0 0,1 1-1 0 0,-1 0-19 0 0,1 0 0 0 0,0 0 0 0 0,0 0 0 0 0,-1 0 0 0 0,1 0 0 0 0,0 0 0 0 0,-1 0 0 0 0,1 0 0 0 0,0 0 0 0 0,0 0 0 0 0,-1 1 0 0 0,1-1 0 0 0,0 0 0 0 0,0 0 0 0 0,0 0 0 0 0,-1 0 1 0 0,1 1-1 0 0,0-1 0 0 0,0 0 0 0 0,0 0 0 0 0,-1 1 0 0 0,1-1 0 0 0,0 0 0 0 0,0 0 0 0 0,0 1 0 0 0,0-1 0 0 0,0 0 0 0 0,0 0 0 0 0,0 1 0 0 0,-1-1 0 0 0,1 0 0 0 0,0 0 0 0 0,0 1 0 0 0,0-1 0 0 0,0 0 0 0 0,0 1 0 0 0,0-1 0 0 0,0 0 0 0 0,0 0 0 0 0,0 1 0 0 0,1-1 0 0 0,-1 0 0 0 0,0 0 0 0 0,0 1 0 0 0,0-1 0 0 0,0 1 0 0 0,-1 15 5 0 0,0 0 0 0 0,-1 0 1 0 0,-1 0-1 0 0,-1 0 0 0 0,-5 15 0 0 0,-33 77 67 0 0,39-102-83 0 0,-39 87 60 0 0,37-77-379 0 0,5-15-267 0 0,4-8 235 0 0,46-72-909 0 0,5-9 1014 0 0,-41 60 231 0 0,1 0 0 0 0,2 1 0 0 0,26-32 0 0 0,-38 54 9 0 0,-1 0 0 0 0,1 0 0 0 0,0 1 0 0 0,9-7-1 0 0,-13 11 8 0 0,-1-1-1 0 0,1 1 1 0 0,-1 0-1 0 0,1-1 0 0 0,0 1 1 0 0,-1 0-1 0 0,1-1 1 0 0,0 1-1 0 0,-1 0 0 0 0,1 0 1 0 0,0 0-1 0 0,-1-1 1 0 0,1 1-1 0 0,0 0 0 0 0,-1 0 1 0 0,1 0-1 0 0,0 0 1 0 0,-1 0-1 0 0,1 0 0 0 0,0 0 1 0 0,-1 1-1 0 0,1-1 1 0 0,0 0-1 0 0,-1 0 1 0 0,1 0-1 0 0,0 1 0 0 0,-1-1 1 0 0,1 0-1 0 0,0 1 1 0 0,-1-1-1 0 0,1 0 0 0 0,-1 1 1 0 0,1-1-1 0 0,-1 1 1 0 0,1-1-1 0 0,-1 1 0 0 0,1-1 1 0 0,-1 1-1 0 0,0 0 1 0 0,1-1-1 0 0,-1 1 0 0 0,0-1 1 0 0,1 1-1 0 0,-1 0 1 0 0,0-1-1 0 0,0 1 0 0 0,0 0 1 0 0,1-1-1 0 0,-1 1 1 0 0,0 0-1 0 0,0-1 0 0 0,0 1 1 0 0,0 0-1 0 0,0 1 1 0 0,1 15 136 0 0,-1 1 1 0 0,0 0 0 0 0,-2 0 0 0 0,-5 32 0 0 0,1-11 21 0 0,4-25-27 0 0,0 1-1 0 0,2 0 1 0 0,2 28 0 0 0,-2-39-124 0 0,1 1-1 0 0,-1-1 1 0 0,1 0-1 0 0,0 0 1 0 0,1 0-1 0 0,-1 0 1 0 0,1 0-1 0 0,-1 0 1 0 0,1 0 0 0 0,0-1-1 0 0,1 1 1 0 0,-1 0-1 0 0,1-1 1 0 0,-1 0-1 0 0,1 0 1 0 0,0 0-1 0 0,0 0 1 0 0,5 4-1 0 0,-6-7-7 0 0,0 1-1 0 0,0 0 0 0 0,0-1 0 0 0,0 1 0 0 0,1-1 1 0 0,-1 0-1 0 0,0 1 0 0 0,0-1 0 0 0,0 0 0 0 0,0 0 1 0 0,0-1-1 0 0,0 1 0 0 0,1 0 0 0 0,-1-1 0 0 0,0 1 1 0 0,0-1-1 0 0,0 0 0 0 0,0 0 0 0 0,0 1 0 0 0,0-1 1 0 0,-1-1-1 0 0,3 0 0 0 0,7-5 10 0 0,-1 1 1 0 0,13-13-1 0 0,-20 16-12 0 0,7-6-75 0 0,-1 0-1 0 0,0 0 1 0 0,-1-1-1 0 0,0-1 1 0 0,0 1-1 0 0,-1-1 1 0 0,0-1-1 0 0,-1 1 1 0 0,9-25 0 0 0,-9 18-48 0 0,-1-1 1 0 0,0 0-1 0 0,-2 0 1 0 0,0-1-1 0 0,0-37 1 0 0,-3 56 113 0 0,1 1 0 0 0,-1 0 0 0 0,0-1 0 0 0,0 1 0 0 0,0 0 1 0 0,0-1-1 0 0,0 1 0 0 0,0 0 0 0 0,0 0 0 0 0,0-1 0 0 0,0 1 0 0 0,0 0 1 0 0,0-1-1 0 0,0 1 0 0 0,0 0 0 0 0,0-1 0 0 0,0 1 0 0 0,0 0 1 0 0,0-1-1 0 0,0 1 0 0 0,0 0 0 0 0,0-1 0 0 0,-1 1 0 0 0,1 0 0 0 0,0 0 1 0 0,0-1-1 0 0,0 1 0 0 0,0 0 0 0 0,-1 0 0 0 0,1-1 0 0 0,0 1 1 0 0,0 0-1 0 0,-1 0 0 0 0,1 0 0 0 0,0-1 0 0 0,0 1 0 0 0,-1 0 0 0 0,1 0 1 0 0,0 0-1 0 0,-1 0 0 0 0,1 0 0 0 0,0-1 0 0 0,-1 1 0 0 0,1 0 1 0 0,0 0-1 0 0,-1 0 0 0 0,1 0 0 0 0,0 0 0 0 0,-1 0 0 0 0,1 0 0 0 0,0 0 1 0 0,0 0-1 0 0,-1 0 0 0 0,1 1 0 0 0,0-1 0 0 0,-1 0 0 0 0,1 0 1 0 0,0 0-1 0 0,-1 0 0 0 0,1 0 0 0 0,0 0 0 0 0,0 1 0 0 0,-1-1 0 0 0,1 0 1 0 0,0 0-1 0 0,-1 1 0 0 0,-16 16-845 0 0,17-17 812 0 0,-7 9-412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49.900"/>
    </inkml:context>
    <inkml:brush xml:id="br0">
      <inkml:brushProperty name="width" value="0.1" units="cm"/>
      <inkml:brushProperty name="height" value="0.1" units="cm"/>
    </inkml:brush>
  </inkml:definitions>
  <inkml:trace contextRef="#ctx0" brushRef="#br0">112 234 6813 0 0,'1'-8'12'0'0,"-1"6"51"0"0,1 1-1 0 0,-1 0 1 0 0,0 0 0 0 0,0 0 0 0 0,1-1-1 0 0,-1 1 1 0 0,0 0 0 0 0,0 0 0 0 0,0 0 0 0 0,-1-1-1 0 0,1 1 1 0 0,0 0 0 0 0,0 0 0 0 0,-1 0 0 0 0,1-1-1 0 0,0 1 1 0 0,-1 0 0 0 0,0 0 0 0 0,1 0 0 0 0,-1 0-1 0 0,-1-2 1 0 0,-5 33 536 0 0,-3 1-576 0 0,-1-1-1 0 0,-27 49 1 0 0,-3 9-119 0 0,167-376-1381 0 0,-80 202 1518 0 0,-40 77-46 0 0,0 0-1 0 0,0 1 1 0 0,1 0-1 0 0,0 0 1 0 0,1 0-1 0 0,-1 1 1 0 0,12-8-1 0 0,-18 14 3 0 0,1 0 0 0 0,-1 0 0 0 0,0 0 0 0 0,1 0 0 0 0,-1 0 0 0 0,1 1 0 0 0,-1-1 0 0 0,1 1 0 0 0,0-1 0 0 0,-1 1 0 0 0,1-1 0 0 0,-1 1 0 0 0,1 0 0 0 0,0 0 0 0 0,-1 0 0 0 0,1 0 0 0 0,0 0 0 0 0,-1 0 0 0 0,1 0 0 0 0,2 1 0 0 0,-3-1 1 0 0,0 1-1 0 0,1 0 1 0 0,-1 0 0 0 0,0 0-1 0 0,0 0 1 0 0,1 0-1 0 0,-1 0 1 0 0,0 0 0 0 0,0 0-1 0 0,0 1 1 0 0,0-1 0 0 0,-1 0-1 0 0,1 1 1 0 0,0-1-1 0 0,0 0 1 0 0,-1 1 0 0 0,1 1-1 0 0,1 5 4 0 0,0-1 0 0 0,0 0 0 0 0,-1 1 0 0 0,-1-1 0 0 0,1 1 0 0 0,-1-1 0 0 0,-1 12 0 0 0,-35 183 33 0 0,25-147 10 0 0,10-49-28 0 0,-2 8-287 0 0,0 1 1 0 0,-8 18 0 0 0,5-21-327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0.257"/>
    </inkml:context>
    <inkml:brush xml:id="br0">
      <inkml:brushProperty name="width" value="0.1" units="cm"/>
      <inkml:brushProperty name="height" value="0.1" units="cm"/>
    </inkml:brush>
  </inkml:definitions>
  <inkml:trace contextRef="#ctx0" brushRef="#br0">0 53 6565 0 0,'1'1'51'0'0,"0"1"0"0"0,0-1 1 0 0,0 1-1 0 0,0-1 1 0 0,0 0-1 0 0,0 1 1 0 0,0-1-1 0 0,0 0 0 0 0,0 0 1 0 0,1 1-1 0 0,-1-1 1 0 0,0 0-1 0 0,1 0 1 0 0,-1-1-1 0 0,3 2 0 0 0,28 14 626 0 0,-16-11-604 0 0,0-1 1 0 0,0-1-1 0 0,0-1 0 0 0,0 0 0 0 0,1-1 0 0 0,28-2 1 0 0,-19 1-118 0 0,26-7-591 0 0,-26 3 68 0 0,-2 0-211 0 0</inkml:trace>
  <inkml:trace contextRef="#ctx0" brushRef="#br0" timeOffset="1">550 35 7357 0 0,'-2'4'136'0'0,"2"-6"96"0"0,9-6 52 0 0,-7 8-8 0 0,0-2 24 0 0,-2 1-12 0 0,6-2-4 0 0,5 1 4 0 0,-2-3-148 0 0,4 3-156 0 0,-3 2-172 0 0,7-4-140 0 0,1 0-204 0 0,1 0-36 0 0,-2 2-260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0.601"/>
    </inkml:context>
    <inkml:brush xml:id="br0">
      <inkml:brushProperty name="width" value="0.1" units="cm"/>
      <inkml:brushProperty name="height" value="0.1" units="cm"/>
    </inkml:brush>
  </inkml:definitions>
  <inkml:trace contextRef="#ctx0" brushRef="#br0">3 46 9401 0 0,'-3'-11'-114'0'0,"3"1"186"0"0,2 3-28 0 0,-2 7-9 0 0,0-1 1 0 0,0 0 0 0 0,0 0-1 0 0,0 1 1 0 0,0-1 0 0 0,0 0-1 0 0,1 1 1 0 0,-1-1-1 0 0,0 0 1 0 0,0 1 0 0 0,1-1-1 0 0,-1 0 1 0 0,0 1 0 0 0,1-1-1 0 0,-1 1 1 0 0,0-1 0 0 0,1 1-1 0 0,-1-1 1 0 0,1 1-1 0 0,-1-1 1 0 0,1 1 0 0 0,-1-1-1 0 0,1 1 1 0 0,-1-1 0 0 0,1 1-1 0 0,0 0 1 0 0,-1-1 0 0 0,1 1-1 0 0,-1 0 1 0 0,1 0-1 0 0,0-1 1 0 0,-1 1 0 0 0,1 0-1 0 0,0 0 1 0 0,-1 0 0 0 0,1 0-1 0 0,0 0 1 0 0,0 0 0 0 0,-1 0-1 0 0,1 0 1 0 0,0 0-1 0 0,-1 0 1 0 0,1 0 0 0 0,0 1-1 0 0,1-1 167 0 0,-1 1 0 0 0,1-1 0 0 0,-1 1 0 0 0,1-1 0 0 0,-1 1 0 0 0,0 0 0 0 0,1 0 0 0 0,-1-1 0 0 0,0 1 0 0 0,0 0 0 0 0,2 2 0 0 0,5 19-109 0 0,48 142-241 0 0,-55-160 21 0 0,1-1 0 0 0,-1 1 1 0 0,0 0-1 0 0,0 0 0 0 0,-1 0 0 0 0,1 0 0 0 0,-1 0 0 0 0,0 0 0 0 0,0 0 1 0 0,-1 5-1 0 0,0 1-449 0 0,1 4-519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9.052"/>
    </inkml:context>
    <inkml:brush xml:id="br0">
      <inkml:brushProperty name="width" value="0.1" units="cm"/>
      <inkml:brushProperty name="height" value="0.1" units="cm"/>
    </inkml:brush>
  </inkml:definitions>
  <inkml:trace contextRef="#ctx0" brushRef="#br0">1 5124 1588 0 0,'-1'1'81'0'0,"13"1"1103"0"0,2-2-1128 0 0,15 0 107 0 0,50-6 1 0 0,-51 1 30 0 0,1-2 1 0 0,-2-1-1 0 0,28-12 1 0 0,80-40 612 0 0,-52 22-482 0 0,35-5-233 0 0,-7 2-16 0 0,-90 30-23 0 0,-1 0 0 0 0,0-2 0 0 0,-1 0 0 0 0,22-21 0 0 0,38-25 101 0 0,87-43-195 0 0,131-84-127 0 0,-17-24 117 0 0,-201 141 60 0 0,281-237 84 0 0,-39-1 118 0 0,-266 250-155 0 0,-5 1-41 0 0,-3-2 0 0 0,56-92 0 0 0,30-38-90 0 0,187-248-26 0 0,-197 262 85 0 0,187-208-6 0 0,27 23 80 0 0,-209 229-32 0 0,175-187 332 0 0,-232 231-264 0 0,71-114-1 0 0,-95 131-112 0 0,8-11-26 0 0,3 3 0 0 0,3 2 1 0 0,90-83-1 0 0,-71 89 2 0 0,3 4 0 0 0,2 3 0 0 0,160-85 1 0 0,-166 108 45 0 0,2 4 0 0 0,1 3 0 0 0,116-29 0 0 0,-181 56-13 0 0,-12 3-17 0 0,0 0 1 0 0,1 0-1 0 0,0 1 0 0 0,-1 0 1 0 0,1 0-1 0 0,0 0 1 0 0,-1 1-1 0 0,12 0 0 0 0,-17 0 8 0 0,0 0 0 0 0,1 0 0 0 0,-1 0 1 0 0,0 0-1 0 0,0 0 0 0 0,0 1 0 0 0,0-1 0 0 0,0 0 0 0 0,0 0 0 0 0,0 0 0 0 0,1 1 0 0 0,-1-1 0 0 0,0 0 1 0 0,0 0-1 0 0,0 0 0 0 0,0 0 0 0 0,0 1 0 0 0,0-1 0 0 0,0 0 0 0 0,0 0 0 0 0,0 0 0 0 0,0 1 0 0 0,0-1 1 0 0,0 0-1 0 0,0 0 0 0 0,0 0 0 0 0,0 1 0 0 0,0-1 0 0 0,0 0 0 0 0,-1 0 0 0 0,1 0 0 0 0,0 1 0 0 0,0-1 1 0 0,0 0-1 0 0,0 0 0 0 0,0 0 0 0 0,0 0 0 0 0,0 1 0 0 0,-1-1 0 0 0,1 0 0 0 0,0 0 0 0 0,0 0 0 0 0,0 0 1 0 0,0 0-1 0 0,-1 0 0 0 0,1 1 0 0 0,0-1 0 0 0,0 0 0 0 0,0 0 0 0 0,-1 0 0 0 0,1 0 0 0 0,0 0 0 0 0,0 0 1 0 0,0 0-1 0 0,-1 0 0 0 0,0 1-140 0 0,-1 1-339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9.407"/>
    </inkml:context>
    <inkml:brush xml:id="br0">
      <inkml:brushProperty name="width" value="0.1" units="cm"/>
      <inkml:brushProperty name="height" value="0.1" units="cm"/>
    </inkml:brush>
  </inkml:definitions>
  <inkml:trace contextRef="#ctx0" brushRef="#br0">11 38 2808 0 0,'0'0'2'0'0,"0"-1"0"0"0,-1 1 0 0 0,1 0 0 0 0,0 0 0 0 0,-1 0 0 0 0,1-1 0 0 0,0 1 0 0 0,-1 0 0 0 0,1-1 0 0 0,0 1 0 0 0,0 0 0 0 0,-1 0 0 0 0,1-1-1 0 0,0 1 1 0 0,0 0 0 0 0,0-1 0 0 0,-1 1 0 0 0,1 0 0 0 0,0-1 0 0 0,0 1 0 0 0,0-1 0 0 0,0 1 0 0 0,0 0 0 0 0,0-1 0 0 0,0 0 9 0 0,0 1 1 0 0,0 0 0 0 0,0 0-1 0 0,0 0 1 0 0,0 0 0 0 0,0 0-1 0 0,-1 0 1 0 0,1-1-1 0 0,0 1 1 0 0,0 0 0 0 0,0 0-1 0 0,0 0 1 0 0,0 0-1 0 0,0 0 1 0 0,0 0 0 0 0,0 0-1 0 0,0-1 1 0 0,0 1-1 0 0,0 0 1 0 0,0 0 0 0 0,-1 0-1 0 0,1 0 1 0 0,0 0 0 0 0,0 0-1 0 0,0 0 1 0 0,0 0-1 0 0,0 0 1 0 0,0 0 0 0 0,-1 0-1 0 0,1 0 1 0 0,0 0-1 0 0,0 0 1 0 0,0-1 0 0 0,0 1-1 0 0,0 0 1 0 0,0 0 0 0 0,-1 0-1 0 0,1 0 1 0 0,0 0-1 0 0,0 1 1 0 0,0-1 0 0 0,0 0-1 0 0,0 0 1 0 0,0 0-1 0 0,-1 0 1 0 0,1 0 0 0 0,0 0-1 0 0,21-13 1269 0 0,0 8-1021 0 0,0 1 0 0 0,1 2 0 0 0,-1 0 0 0 0,42 1 1 0 0,-39 2-142 0 0,-15-1-94 0 0,1 0 0 0 0,-1 1 1 0 0,0 1-1 0 0,0 0 0 0 0,0 0 1 0 0,0 0-1 0 0,10 5 0 0 0,-17-6-27 0 0,0 0 1 0 0,0 0-1 0 0,0 0 0 0 0,0 0 1 0 0,0 0-1 0 0,0 0 0 0 0,-1 0 1 0 0,1 0-1 0 0,0 1 1 0 0,-1-1-1 0 0,1 1 0 0 0,-1-1 1 0 0,1 1-1 0 0,-1 0 0 0 0,0 0 1 0 0,0-1-1 0 0,1 1 0 0 0,-1 0 1 0 0,0 0-1 0 0,-1 0 0 0 0,1 0 1 0 0,0 0-1 0 0,-1 0 0 0 0,1 0 1 0 0,-1 1-1 0 0,0-1 0 0 0,1 0 1 0 0,-1 0-1 0 0,0 0 0 0 0,0 0 1 0 0,-1 1-1 0 0,1-1 1 0 0,0 0-1 0 0,-1 0 0 0 0,1 0 1 0 0,-2 3-1 0 0,-6 16-424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0.713"/>
    </inkml:context>
    <inkml:brush xml:id="br0">
      <inkml:brushProperty name="width" value="0.1" units="cm"/>
      <inkml:brushProperty name="height" value="0.1" units="cm"/>
    </inkml:brush>
  </inkml:definitions>
  <inkml:trace contextRef="#ctx0" brushRef="#br0">2 8377 2472 0 0,'0'0'4'0'0,"-1"-1"0"0"0,1 1 0 0 0,0-1 0 0 0,0 1 0 0 0,0 0 0 0 0,0-1 0 0 0,0 1 0 0 0,0-1 1 0 0,0 1-1 0 0,0 0 0 0 0,0-1 0 0 0,0 1 0 0 0,0 0 0 0 0,0-1 0 0 0,0 1 0 0 0,0-1 0 0 0,0 1 0 0 0,1 0 0 0 0,-1-1 0 0 0,0 1 0 0 0,0 0 0 0 0,0-1 0 0 0,0 1 0 0 0,1 0 0 0 0,-1-1 0 0 0,0 1 0 0 0,0 0 0 0 0,1-1 0 0 0,-1 1 0 0 0,15-10 151 0 0,19-2 67 0 0,-32 11-216 0 0,68-24 370 0 0,-1-2 0 0 0,-2-4 0 0 0,-1-2 0 0 0,73-51 1 0 0,232-187 513 0 0,-304 219-951 0 0,71-49 137 0 0,75-61 15 0 0,41-80-188 0 0,-13-17-73 0 0,-206 221 160 0 0,335-426 11 0 0,-36-30 62 0 0,-132 191 7 0 0,-1 0 94 0 0,-18-12-61 0 0,-9-26-112 0 0,66-127-118 0 0,-108 222 72 0 0,170-341-51 0 0,27-238 54 0 0,-182 446 76 0 0,364-672-1 0 0,-408 855 19 0 0,49-82-56 0 0,-125 236-6 0 0,1 2 0 0 0,2 1-1 0 0,2 1 1 0 0,53-48 0 0 0,13 3-4 0 0,3 5 1 0 0,4 3-1 0 0,3 6 0 0 0,201-96 1 0 0,-287 155 22 0 0,1 1 0 0 0,0 1 0 0 0,0 1 0 0 0,45-8 0 0 0,-54 13-1 0 0,0 1 0 0 0,0 0-1 0 0,0 1 1 0 0,0 1 0 0 0,0 0 0 0 0,0 1 0 0 0,-1 1 0 0 0,1 0-1 0 0,24 8 1 0 0,-28-6-3 0 0,-4-3 11 0 0,-1 1 0 0 0,0-1 1 0 0,1-1-1 0 0,-1 1 0 0 0,11 1 1 0 0,-15-3-1 0 0,-1-1 19 0 0,2 2-262 0 0,-6 1-459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1.057"/>
    </inkml:context>
    <inkml:brush xml:id="br0">
      <inkml:brushProperty name="width" value="0.1" units="cm"/>
      <inkml:brushProperty name="height" value="0.1" units="cm"/>
    </inkml:brush>
  </inkml:definitions>
  <inkml:trace contextRef="#ctx0" brushRef="#br0">0 2 2584 0 0,'29'-1'125'0'0,"0"1"-1"0"0,0 2 0 0 0,51 9 1 0 0,-34-4 64 0 0,-25-5-63 0 0,39 7 225 0 0,-56-8-246 0 0,1 0 1 0 0,-1 1-1 0 0,1-1 1 0 0,-1 1-1 0 0,0 0 0 0 0,0 0 1 0 0,0 0-1 0 0,0 1 1 0 0,0-1-1 0 0,4 4 1 0 0,-7-4-34 0 0,0 0 1 0 0,0 0-1 0 0,0 0 0 0 0,0 0 1 0 0,0 0-1 0 0,0 0 1 0 0,0 0-1 0 0,0 0 0 0 0,-1 0 1 0 0,1 0-1 0 0,-1 1 1 0 0,0-1-1 0 0,0 0 1 0 0,0 0-1 0 0,0 1 0 0 0,0-1 1 0 0,0 0-1 0 0,0 0 1 0 0,-1 0-1 0 0,1 1 0 0 0,-2 3 1 0 0,-3 7 100 0 0,1 1 0 0 0,-10 16 0 0 0,8-16-170 0 0,-5 6-99 0 0,0 0 1 0 0,-15 20 0 0 0,24-38 58 0 0,-14 22-418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3.219"/>
    </inkml:context>
    <inkml:brush xml:id="br0">
      <inkml:brushProperty name="width" value="0.1" units="cm"/>
      <inkml:brushProperty name="height" value="0.1" units="cm"/>
    </inkml:brush>
  </inkml:definitions>
  <inkml:trace contextRef="#ctx0" brushRef="#br0">11 2279 2556 0 0,'-9'37'23'0'0,"8"-30"230"0"0,7-1-127 0 0,20 14-44 0 0,-20-15 15 0 0,22 0 9 0 0,89 13 4 0 0,-101-16-25 0 0,-1-1 1 0 0,1 0-1 0 0,-1-1 1 0 0,1-1-1 0 0,-1-1 1 0 0,31-6-1 0 0,5-1 230 0 0,645-77 911 0 0,-8-49-1428 0 0,-572 104 228 0 0,124-52-1 0 0,-184 59-3 0 0,0-2 0 0 0,-1-3 1 0 0,-2-2-1 0 0,52-40 0 0 0,-71 44 2 0 0,-1-3 0 0 0,52-60 1 0 0,46-78 8 0 0,-7 9-89 0 0,-24 39 14 0 0,242-260-57 0 0,-272 318 101 0 0,82-55-1 0 0,168-98 68 0 0,216-53 147 0 0,-427 218-197 0 0,-68 30-14 0 0,28-12-74 0 0,97-32 0 0 0,-138 56-44 0 0,4-3 166 0 0,57-9 1 0 0,-81 18-143 0 0,0 1 0 0 0,1 0 0 0 0,-1 1 0 0 0,1 0 1 0 0,-1 0-1 0 0,0 1 0 0 0,1 0 0 0 0,-1 1 1 0 0,0 0-1 0 0,0 0 0 0 0,0 0 0 0 0,9 5 0 0 0,-9-1-791 0 0,-4-2 362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3.563"/>
    </inkml:context>
    <inkml:brush xml:id="br0">
      <inkml:brushProperty name="width" value="0.1" units="cm"/>
      <inkml:brushProperty name="height" value="0.1" units="cm"/>
    </inkml:brush>
  </inkml:definitions>
  <inkml:trace contextRef="#ctx0" brushRef="#br0">1 13 3900 0 0,'1'-2'62'0'0,"1"1"-1"0"0,0 0 0 0 0,0-1 1 0 0,0 1-1 0 0,0 0 0 0 0,0 0 1 0 0,0 1-1 0 0,1-1 0 0 0,-1 0 1 0 0,0 1-1 0 0,0-1 0 0 0,1 1 1 0 0,-1 0-1 0 0,0 0 0 0 0,0 0 0 0 0,4 0 1 0 0,40 4 804 0 0,-27-1-682 0 0,1 1 1 0 0,-1 1-1 0 0,0 1 1 0 0,32 14 0 0 0,-45-17-173 0 0,0 0 0 0 0,-1 0 0 0 0,1 0 0 0 0,-1 0 1 0 0,0 1-1 0 0,1 0 0 0 0,-2 0 0 0 0,1 1 1 0 0,0-1-1 0 0,-1 1 0 0 0,0 0 0 0 0,0 0 1 0 0,-1 0-1 0 0,1 1 0 0 0,-1-1 0 0 0,0 1 1 0 0,0 0-1 0 0,3 11 0 0 0,-6-12-12 0 0,1 1 0 0 0,-1 0 1 0 0,0-1-1 0 0,0 1 0 0 0,-1 0 0 0 0,0-1 1 0 0,0 1-1 0 0,0-1 0 0 0,0 1 0 0 0,-1-1 0 0 0,0 0 1 0 0,0 1-1 0 0,-1-1 0 0 0,1 0 0 0 0,-1 0 1 0 0,0-1-1 0 0,-6 8 0 0 0,-3 2-48 0 0,0 0-1 0 0,-1 0 1 0 0,-1-2 0 0 0,-16 13 0 0 0,-13 6-215 0 0,-7 3-204 0 0</inkml:trace>
</inkml:ink>
</file>

<file path=ppt/ink/ink3.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6-17T04:10:21.706"/>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1" timeString="2024-06-17T04:10:25.873"/>
    </inkml:context>
  </inkml:definitions>
  <inkml:trace contextRef="#ctx0" brushRef="#br0">8041 11612 0,'0'0'0,"27"-14"62,-1 14-46,120-13-1,-80 13 1,198 0 0,-184 0-1,144 0 1,-65 0 15,-119 0-15,0 0-16,26 0 15,-40 0 1,14 13 0</inkml:trace>
  <inkml:trace contextRef="#ctx1" brushRef="#br0">2180 3072 1400 0,'0'-9'27'0,"-6"5"18"0,1-1-35 0,-3-1 54 0,-1 0-46 0,-1 1 51 0,-1-1-26 0,-1 1 3 0,2 0-3 0,0 1-8 16,3-1 36-16,-3 1-39 0,2 2 61 0,0-1-42 0,-1 3 34 15,1 0 10-15,1 0-22 0,1 0-6 0,-5 3 8 16,3-1-5-16,-1 2-8 0,0 4-4 0,-1-2-1 0,0 5-13 16,-2 0-4-16,1 4-1 0,-2 1-3 0,-1 4 6 0,1 3-2 15,-1 3-1-15,1 2 0 0,-1 4 0 0,1 3 4 0,0 0-3 16,1 4-7-16,-1 0-9 0,3 2-7 0,0-2 3 0,2 3-7 0,0-2 4 16,0-1 2-16,5-2 6 0,0-1 9 0,3-6 1 0,3 2 3 15,4-5-7-15,0-3 3 0,6-1 0 0,1-3-1 0,2-4 0 16,7-2-6-16,4-4-4 0,2-2-3 0,1-3 5 0,5-1-5 15,3-3-2-15,0-4-2 0,4-2-8 0,-2-1-3 0,3-2 1 16,-1-2 1-16,-1-3-5 0,-3-1 3 0,1-1-6 0,-2-7-3 16,-4 3 9-16,-1-4-5 0,-4 0 1 0,-4-3-3 15,0-1 4-15,-4-4-6 0,-2 0 2 0,-2 0-2 0,-5-4-2 16,-3 0 3-16,-2-1-5 0,-3-3 1 0,-3 0-5 0,-2 1 4 16,-5-2-1-16,-1 1 3 0,-2 0-6 0,-2 1 1 15,2 2 0-15,-4 4 0 0,-2 4 0 0,0 2 2 0,-1 4 3 16,1 6-3-16,-1 4 1 0,-4 2 3 0,2 3-3 0,-1 5 3 15,-2 2 0-15,1 2-4 0,-1 3-5 0,0 0-2 16,1 3-11-16,1 1-14 0,-1 2 0 0,5 1-10 0,-1 1-27 16,4-2-5-16,1 4-27 0,2-3-23 0,-1 3-31 0,0-3-25 15,5 3-34-15,1-5 2 0,-3 4-24 0,3-2-27 16</inkml:trace>
  <inkml:trace contextRef="#ctx1" brushRef="#br0" timeOffset="567.69">2109 3852 1317 0,'-3'-4'35'0,"3"-7"33"0,3 8-23 0,-6 1 4 0,0 2 3 0,1 0 0 0,0 2 4 15,2 5 3-15,-3-2-32 0,-3 7-28 0,0-3 24 0,1 2 0 16,0 1-1-16,0 2 9 0,-4-1-6 0,1 2 3 16,3 2 0-16,-3 1-4 0,1-2-2 0,2 2-8 0,0 1 1 15,0-3-11-15,-1 3 6 0,1-3-13 0,2-3 5 0,-5-1-1 16,0 8 1-16,2-9 1 0,1-5-1 16,2 3-1-16,3-9 30 15,-9 33-6 1,9-33 5-16,0 0 3 0,0 0 0 0,0 0 0 0,0 0-3 15,0 0-4-15,0 0-6 0,25 18-6 0,46-12-1 16,-52-14-11-16,3 1-4 16,-1 1 4-16,1-1-7 0,3 0 3 0,-1-1 4 0,-2 0-7 15,5 2 8-15,1 0-2 0,-2 1-2 0,0 3 2 0,1 0 2 16,3-2-1-16,-3 3-1 0,-3-3 1 0,0 1-3 16,-2-1 2-16,-1-1 1 0,-1 0-3 0,-6 0 6 0,-1 1-6 0,-2 1 2 15,-2-2 3-15,-2 3-2 0,-7 2 22 16,0 0-5-16,0 0 2 0,0 0-1 15,0 0 7-15,0 0 3 0,0 0-1 0,0 0-6 16,0 0-5-16,-5-41-3 0,5 41 8 0,-65-127-23 16,53 111 2-16,0-2-3 0,-2 1 1 15,5-1-3-15,-4 0 5 0,1 3-1 0,0-3 1 16,3 4-3-16,-4 0-3 0,5 3 1 0,0-1 0 0,-1 4 3 16,4-1-2-16,-1 4-1 0,-1-1 2 0,4 2 0 15,2 3 3-15,-1-1-2 0,0 0-4 0,2 2 0 0,0 0 2 0,0 2-1 16,0-2-3-16,2 2 4 0,0-1-4 0,-1 5-2 15,-1-2-11-15,2 1-11 0,1 1-28 0,2 5-21 0,-4-6-46 16,4-1-1-16,-1 0-54 0,0 5-53 0</inkml:trace>
  <inkml:trace contextRef="#ctx1" brushRef="#br0" timeOffset="1005.65">2955 3549 1524 0,'-16'0'51'0,"7"3"-10"0,-4-8 23 0,5 3 5 0,-1-1 10 0,2 2 12 0,3 0 17 0,0-2 10 0,1 0-48 0,2-2 16 16,5 0-21-16,3 1-8 0,4-1-8 0,0-4-9 15,7 2-12-15,0-1-9 0,8-1 4 0,2-1-1 0,5 0 5 16,2-1 3-16,5 0 2 0,4 0-2 0,0-1-1 16,2 2-5-16,2 1-6 0,-1-1-3 0,-3 2-6 0,2-1 0 15,-5 1-1-15,-3-2-9 0,-3 3 2 0,-2 1 6 0,-6 0-4 16,-2 1-2-16,-4 1 0 0,-5 1 4 0,-4 0-7 15,-4 1 9-15,-1 0-1 0,-4 2-1 0,0 2 4 0,-3-2 8 16,0 1 2-16,-2 0-4 0,-1 1 5 0,0-1-5 0,-2 2-6 16,-3-2-11-16,-1 2 0 0,-4-1-17 0,2 1-17 15,-5-1-19-15,3 0-29 0,-4 3-28 0,0-3-32 0,4 0-26 16,0-2 9-16,1 0-36 0,1 0-27 0,1 2-10 16,3-5-7-16</inkml:trace>
  <inkml:trace contextRef="#ctx1" brushRef="#br0" timeOffset="1255.08">3510 3271 1034 0,'0'-4'25'0,"-3"0"26"0,0 2 17 0,-4-1 7 0,0-1 19 16,4 2-36-16,-1-1 54 0,-2 1-22 0,4 2-18 16,1-3-13-16,-1 3-7 0,-1 0-4 0,3 1-16 0,-2-2 42 15,4 2-49-15,-2-1 26 0,1 0 4 0,1 3-9 0,3-2-4 16,1 4-1-16,1-1 1 0,2 2-2 0,2 1-7 0,-1 3 0 15,5-1-5-15,-2 2-4 0,0-2-6 0,-2 5 3 16,0-2-5-16,0 1 1 0,-3 1 0 0,-2 0-1 0,-1-2-5 16,-1 3 4-16,-4-2-1 0,0 3-4 0,-4-2 2 15,-2-1-6-15,-4 2-1 0,0-1-8 0,-2 3-4 0,-1-5-17 16,-1 3-14-16,-2-3-30 0,1 5-38 0,0-5-40 16,1-4-13-16,0 3-43 0,0-2-54 0</inkml:trace>
  <inkml:trace contextRef="#ctx1" brushRef="#br0" timeOffset="1975.68">3932 3183 1555 0,'-9'0'50'0,"4"-4"-15"0,2-1 25 0,0 4 5 15,0-2 6-15,-1 2 6 0,4 1 1 0,0 0 5 16,-3 1-49-16,3 3 23 0,3-3-20 0,-3 3-3 0,2 4-5 0,0-1-1 16,-1 4-5-16,1 1 1 0,1 0-1 0,2 3-5 15,-2 0-8-15,1 2 5 0,1-2-2 0,-2 3-3 0,1-5 4 16,-1 5-5-16,0-5 0 0,0 4 1 0,-1-3-1 15,-1 0-7-15,1-1 0 0,0-2-3 0,-1 0 1 0,-1 0 2 16,0-3-2-16,0-1-3 0,-1 1 5 0,1-4 0 16,0 0 5-16,0-1 4 0,-2-2-8 0,2-1 0 0,0 0 3 15,0 0-1-15,0-2 1 0,0 0-2 0,-2-4-1 16,1 1-5-16,-1-3 6 0,2 0-4 0,0-2-2 0,-3-2 2 16,3 0-4-16,0-4 3 0,0 3-3 0,3-2 4 15,-3-3 1-15,2 2-1 0,1-5 1 0,-1 1 2 0,-1-1 0 16,2-1-3-16,0-1 1 0,0 1 1 0,2-2-1 0,0 2-1 15,-2 1-3-15,4 2 1 0,0 1 0 0,-2 1 1 16,0 5 0-16,1 1 1 0,2 2 1 0,0 2 5 0,-2 2-4 16,2 2 0-16,-1 1 2 0,0 2 0 0,0 3 3 15,-1-1-6-15,1 4 2 0,-1 1-3 0,1 1 8 0,0 5-3 16,-4-3 1-16,2 0 2 0,-2 4-1 0,0-2 2 0,-3 2-4 16,-1-1 0-16,-2 1 0 0,-1-2 0 0,1 2-2 15,-3 2-3-15,-2-1 1 0,0-1-1 0,0 0-2 0,-5 1 3 16,3-2-4-16,-2 1-1 0,-2-2 3 0,0 1 1 15,1-3-2-15,-1 1-1 0,1-3 4 0,2 0-1 0,0 0 0 16,3-4 2-16,-1 2-1 0,1-5-2 0,5 3 2 0,0-2 2 16,1-2 0-16,0 0 4 0,2 0 4 0,0 0 9 15,2-2 6-15,0 0 3 0,-2 0-3 0,3 2-3 0,0-5 2 16,0 3-3-16,2-1-4 0,1-2-12 0,2 2-5 16,0-1-1-16,2 1 2 0,0 2 6 0,0 2-5 0,1 0-2 15,0 3 4-15,0-2 1 0,-1 5-1 0,4-1-2 16,-4 1 3-16,0 2-4 0,3 0-2 0,-3 0 4 0,0 0-4 15,0 1 0-15,1-1 1 0,-3 1 0 0,0-3-3 0,-2 0 0 16,-1 0 2-16,0-2-8 0,-2 0-22 0,-1-1-23 16,2 2-30-16,-2-5-32 0,4 2-49 0,1-4-17 0,-1-1-57 15,2-1-57-15</inkml:trace>
  <inkml:trace contextRef="#ctx1" brushRef="#br0" timeOffset="2426.29">4173 3095 1026 0,'-8'-5'38'0,"3"1"19"0,0-1 15 0,5 3-1 0,-3-1 4 0,0 3-1 0,3 3 13 0,-2 2-28 0,7 2 20 0,-2 1-53 16,-1 6-8-16,1 0 8 0,-3 1 20 0,5 4 6 16,-5-2-12-16,3 2 46 0,-3-2-53 0,3 1 44 0,-3-1-9 15,6 2 0-15,-1-2-22 0,-2 0-7 0,0 0-2 16,2-2-18-16,0 0-6 0,-2 0-5 0,-1-2-3 0,0-1-3 15,2-1-3-15,-1 0 0 0,-1-3 3 0,-1 1 0 16,-1-2 1-16,3-2-2 0,-1 0 0 0,-2 0-1 0,0-4 1 16,2-1-1-16,-2 1 0 0,1-2 4 0,-1-2-4 15,0-1 0-15,-1-2 0 0,1-1-1 0,0-3 0 0,0-2-2 16,-2 0-1-16,-1-5-11 0,1 1-1 0,-1-3-4 16,-2-2-1-16,1-1-2 0,-1-2 3 0,2 0 3 0,-4-1-1 15,4-2 11-15,-2 1 4 0,4 0 2 0,-1 4 1 16,2-1 0-16,2 4-1 0,-1 1 1 0,3 2 1 0,0 4-9 15,3 3 1-15,-1 2 1 0,3 3-2 0,-2 1 3 16,3 3 2-16,-2 4-1 0,4 1-4 0,-2 4 4 0,-1 3 7 16,2 4-3-16,0 0 5 0,-1 1-1 0,2 4-2 15,-2-1 0-15,1 0 8 0,-2 2 4 0,1 0-8 0,-2-2 5 16,1 2-3-16,-3-6 1 0,4 3 0 0,-5-2-1 16,4-2-3-16,-4 0-5 0,1-4-4 0,-1 2-9 15,-2-2-13-15,1-1-26 0,0-2-13 0,-1-2-32 0,3-2 6 16,-6 0-36-16,-1-1-32 0,-1 0-27 0,2-3-21 0</inkml:trace>
  <inkml:trace contextRef="#ctx1" brushRef="#br0" timeOffset="2584.09">4201 3278 1063 0,'-8'-4'28'0,"7"-2"27"16,2 5 9-16,-2-3 12 0,-1 4 1 0,2-4-28 15,5 4 52-15,-2-3-52 0,6 3 24 0,-2-4-78 0,2 0 48 16,1 3-66-16,6-6 54 0,-4 3-31 0,6-3-2 15,-1-1-2-15,2 2-26 0,1-1 31 0,-5 0-74 0,5 0 33 16,-7 0-82-16,7 1 33 0,-7-1-57 0,3 0 20 16,0-1-30-16</inkml:trace>
  <inkml:trace contextRef="#ctx1" brushRef="#br0" timeOffset="3005.73">4520 3117 823 0,'-7'-3'16'0,"4"1"7"0,-7-4 19 0,7 1 8 15,-7-2 15-15,4-1 9 0,1 3 15 0,2-4 12 16,0 0-16-16,0 3-2 0,6 1-44 0,-5-2 31 0,4 4-58 15,-2 1 34-15,3 2-57 0,-6-1 37 0,6 3-46 16,-3 1 46-16,2 1-24 0,-2 2 18 0,1 3-6 0,1 2 7 16,1 1-2-16,3 3-6 0,-3 1 7 0,2 1-12 15,0 1 15-15,3 0-23 0,1 1 19 0,-1 2-52 0,0-2 43 16,-1 0-43-16,-1-3 44 0,3 3-36 0,-4-3 34 16,1 2-40-16,1-6 34 0,-4 3-1 0,1-3 1 15,1-3 1-15,-2 1-2 0,-1-1-3 0,1-2 2 0,-3-3 5 16,0-1-3-16,0 3 5 0,-3-5 1 0,3 1 6 0,-2-2-2 15,-1 0 0-15,-2 0 0 0,-2 0 0 0,0-3 1 16,1-3-1-16,-4 2-4 0,-4-2-8 0,5-2 0 16,-5-2 2-16,1-2-4 0,3-1 1 0,0-1-4 0,0-2 2 15,0-3-3-15,1-2 4 0,1 2-4 0,0-5 0 16,3 2 5-16,-1-5-5 0,2 3 6 0,4-1-2 0,0-1 1 16,4 2-1-16,-1 1 0 0,2 2-4 0,3 2 0 15,0 2 3-15,1 3-4 0,2 3-2 0,1 2 5 0,0 2-3 16,1 1 2-16,-1 4 3 0,1 0-4 0,0 2 2 15,-1 7 0-15,1 0 3 0,-1 1 0 0,1 5 4 0,-1 2 2 16,-2 2 7-16,-2 0 1 0,0 3 3 0,-3-3 7 16,1 2 0-16,-3 0-7 0,-3-1 0 0,0-1 4 0,-1 0-8 15,-7-2 2-15,3 0-12 0,-3-1-11 0,-1-1-15 16,-2 0 0-16,-2-2-21 0,3 0 8 0,-4-4-62 0,3 0 4 16,-4-1-33-16,-1 0-25 0,0-1-27 0</inkml:trace>
  <inkml:trace contextRef="#ctx1" brushRef="#br0" timeOffset="3518.69">4620 2634 710 0,'-35'3'31'0,"0"6"21"0,-7-9 11 0,7 7 3 0,-11 0 12 0,2-3 11 15,-2 3 20-15,-1-4 4 0,9 9-21 0,1-3-52 0,4 1 45 16,-3 0-45-16,7 1 47 0,1 3-50 0,4-2-13 16,-1 7 5-16,1-3 2 0,0 6 40 0,4 4-50 0,3 2 41 15,1 8-48-15,4 3 45 0,0 6 0 0,6 0-3 0,-1 6-8 16,7-2-2-16,-3 2-8 0,6 0 6 0,2 1-1 16,0-5-5-16,4 2-2 0,2-5-3 0,2-2-2 0,1-2-6 0,2-3 10 15,4-4-3-15,1-1-8 0,1-5 9 16,0-3-4-16,-1-2-4 0,3-2 2 0,1-4-4 0,5-2-10 15,2-4-6-15,3-1 3 0,-2-4-16 0,9-2-4 16,3-4-4-16,-1-2-14 0,3-3 0 0,-2-3-8 16,5-4-9-16,-1-5-11 0,2-1 3 0,-1-4-6 0,2-3 2 15,-2-4 7-15,0-3 3 0,1-1 8 0,-4-3 8 0,-2-3-1 16,-6-3-1-16,-3-5 13 0,-6 0 2 0,-4-2 1 16,-7-4 0-16,-4 0 4 0,-6-3 2 0,-3-1 11 0,-6-3 3 15,-3 7-5-15,-4 3 6 0,-7 3 12 0,0 1 8 16,-5 2 5-16,-2 4 12 0,-4 5-3 0,-2 6 1 0,-3 1 0 15,-3-1 2-15,0 9-10 0,-4 2-7 0,-5 9-9 16,-1 5-8-16,-2 3 5 0,-2 4-4 0,1 3-2 0,-1 6-9 0,2 0 3 16,1 5-1-16,5 0 2 0,2 3-2 0,4-1-12 15,3 1-7-15,3 2-17 0,5 0-14 0,2-3-30 16,7-3-33-16,8-2 17 0,-3-3-52 0,1 0-31 0,5-2-50 16</inkml:trace>
  <inkml:trace contextRef="#ctx1" brushRef="#br0" timeOffset="8958.62">4772 3426 1026 0,'-7'-5'23'0,"7"-1"24"0,-4 4 9 0,1-2 19 0,1 2 1 0,1-3 37 0,-1 1-29 16,2 4 6-16,-2-1 7 0,4 1-16 0,-4-2 12 15,2 2-3-15,0-1 8 0,0 1-19 0,0 0 39 0,0-5 13 16,4 5-22-16,-4-2-3 0,3 2-16 0,-3-2-6 0,3 1 9 16,-1 1-12-16,0 0-11 0,0 1-16 0,0-2-5 15,1 4 4-15,-3-5 12 0,3 4-3 0,-3-2-12 16,2 0-1-16,-1 0 7 0,3-2 6 0,-3 2 3 0,2 0-6 16,-1-1-11-16,1-3-1 0,-1 4-2 0,4 0-2 15,-3 0 3-15,0-2-1 0,0 1-10 0,2-1 7 0,0 2-7 16,-2 0-6-16,3 0-2 0,-1 0 1 0,-2 0-7 15,0-2-6-15,2 4 0 0,-3-2-11 0,4 0 4 0,-3 0-1 16,3 2 1-16,-4-2-3 0,4 0-4 0,-4 1 1 16,3-1-1-16,-2 0 3 0,0 2-3 0,0-2 0 15,1 0-3-15,-2 0 0 0,0 0 5 0,-2 2 1 0,3-2 2 16,0 0 1-16,-3 2-1 0,2-2-1 0,0 0 1 16,-1 0-4-16,1 0-1 0,-2 0 0 0,3 0 0 0,-3 0-3 15,3 0 3-15,-3 0 3 0,0 0-1 0,0 0 7 16,0 0-10-16,2 0 0 0,-2 0 0 0,0 1 5 0,2-1-2 15,-2 0-5-15,0 0 1 0,0 0 0 0,1 0 7 0,-1 0-5 16,0 2 2-16,0-2-2 0,-1 0-1 0,1 0-1 16,0 0 4-16,-2 0-5 0,2 0-2 0,0-2 7 15,0 2 0-15,0 0-5 0,0 0 0 0,0 0 4 16,0 0-2-16,0 0-2 0,0 0 8 0,0 0-5 0,0 0-3 16,0 0 3-16,-2 0 4 0,2 0-5 0,0 0 2 0,0 0 0 15,0-1-7-15,0 1 5 0,0 0 3 0,0 0-3 16,0 0 0-16,0 0 2 0,0 0 1 0,0 1-1 0,0-1-1 15,0 0-1-15,0 0-2 0,0 0 1 0,0 0-3 16,0-1 1-16,0 1-3 0,2 0 6 0,-2 1 0 0,0-2-1 16,2 1-1-16,-2 0 3 0,1-2 3 0,2 0-1 15,0 2 2-15,2-2-5 0,0-1-3 0,-2 1 3 16,3 0 2-16,-1-1-4 0,4 1 2 0,-6 0 0 0,4 1-2 16,-1-2 1-16,1 1 1 0,0 0 0 0,0 2 2 15,-1 0-6-15,1-3 2 0,-1 6-2 0,3-3 1 0,-1 2 1 16,0 1-1-16,1 2-2 0,1 2 0 0,0 2 9 0,2 1-7 15,-1 2 3-15,1 1 0 0,0 3 0 0,-1-1 5 16,0 1 2-16,3 2-3 0,-2-1 1 0,-2 2 2 16,2-3-1-16,-1 3 0 0,1-1 2 0,-2-1-3 0,1-2 0 15,0 2-3-15,-3-4 4 0,3 2-5 0,-3-3 0 16,-2 1 6-16,2-2-6 0,0 2 0 0,-3-4-1 0,1 2 3 16,-3-4-8-16,0 1 6 0,2-1-1 0,-2-1-5 15,-1 0 2-15,1-1-2 0,0 0 0 0,-1-2-1 0,1 1-8 16,-2-2-7-16,1 1 1 0,-2-3-18 0,0 5-18 15,0-5-23-15,3 5-34 0,-6-9-43 0,0 3-41 16,-2-2-42-16,-3 3-54 0,-3-3-27 0,2-5 7 0,-2 0-26 16,-2 3-12-16</inkml:trace>
  <inkml:trace contextRef="#ctx1" brushRef="#br0" timeOffset="9366.27">5098 3799 1332 0,'-5'0'38'0,"5"0"33"0,0 4-25 0,-2-4 12 0,1 2 30 16,1-2 8-16,0 0 22 0,1 0 13 0,1 0-19 0,0-2-19 16,-1-2 46-16,1 3-4 0,0-3-29 0,2 2 3 15,-4 0-7-15,8 2-4 0,-3 0-17 0,-1 1-10 0,6 2-22 16,-2-3-12-16,3 0 3 0,-1 0-7 0,2 4-19 16,-1-5-7-16,2 2-1 0,-2-2-4 0,0 2 0 15,0-1 3-15,0 0-3 0,-1 1-5 0,-2-1 6 0,2 0-5 16,-3 3 0-16,1-2 1 0,-2 1 1 0,0-1 2 15,-1-1 0-15,0 1 3 0,0-1-6 0,-2 3 5 0,0-3-2 0,2 0-2 16,-1 0 4-16,1-3-6 0,-2 3 1 0,-1-1-2 16,-1 0 5-16,3-1 1 0,-1-2 3 0,0 3 1 15,-3-3-1-15,3 0 7 0,-1-1 5 0,0-1 3 16,2 2 6-16,-4-3-3 0,3 3 6 0,-3-4 0 0,3 3-1 0,-1-3 0 16,1 0-3-16,0-1-4 0,-1 1-6 0,1 0 0 15,0-1-1-15,1 0-2 0,-3 1-1 0,2 2 5 16,-3 0-2-16,3 2 4 0,-3-2-1 0,3 3 2 15,-3 1-7-15,0 2-1 0,2-2 4 0,-2 2-11 0,0 0-2 0,0 0-6 16,2 2 4-16,-2 0-9 0,1-1 2 0,1 3 0 16,1-1-12-16,0-1-5 0,0 1-31 0,1 0-29 15,0-5-46-15,-4 7-53 0,-3 0-65 0,2-4-78 16,-6 2-37-16</inkml:trace>
  <inkml:trace contextRef="#ctx1" brushRef="#br0" timeOffset="9941.61">5575 3906 1617 0,'0'-2'62'0,"0"3"-16"0,-6-11 17 0,9 5 18 0,-7 0 7 0,4-3 16 0,0 2 10 0,-2-2 15 0,-1-1-47 16,1-1 24-16,2 2-11 0,-5-2-17 0,5 5-8 16,-6-3 1-16,1 5-5 0,-4-1-2 0,1 3-18 15,-3 1-2-15,-2 0-4 0,0 2-1 0,-2 1 2 0,2 3-18 16,0-4-6-16,1 6-4 0,1-2-2 0,1 3 2 16,-1-1 6-16,2 3 3 0,-1 1 9 0,-1 3 8 0,5-3 5 15,-1 6-9-15,-1-3 6 0,2 2 0 0,-2-1 4 16,2 1-1-16,4 0-6 0,-4-2-7 0,4 1-1 0,1-1 5 15,1 0 0-15,1-3-2 0,1 0-10 0,4-2 4 16,-1 0 3-16,3-3 3 0,3 0 5 0,2-6-4 16,1 3 0-16,5-2-3 0,5-2-6 0,-1-2-4 0,3 1-9 15,-2-2-4-15,-1-1-8 0,4-3 0 0,-4-2 2 16,5-3-7-16,-8 1 2 0,4-1 2 0,-4-2 1 0,4 1 2 16,0-1 0-16,-4 0 0 0,-2 0-6 0,-4 1 6 15,-1 2 0-15,1-2-2 0,-8-4 1 0,1 4-2 0,-1-1 4 16,-6 0-5-16,0 1 4 0,-3 3-1 0,-2-4 1 15,-3 1 1-15,-1 6 1 0,-2-2-1 0,-2 1 0 16,-4 0-4-16,-2 6 2 0,1-4-2 0,-5 3 1 0,-1 3-3 16,5 0-4-16,0 3-3 0,-3-3-13 0,4 6-9 15,1-5-8-15,3 7-9 0,1-6-17 0,4 5-10 16,-3-4-18-16,0 1-13 0,7-2-17 0,-3-4-6 0,2 4-29 16,-1-2-13-16,3 2-21 0,-3 2-25 0,1-3-5 15,3-2 29-15,-4 5-3 0,4 2-1 0,-4-5 9 0,0 7 11 16,1-7 9-16,1 1 34 0,0 2 10 0,-2 4-25 0,0-4 26 15,1 3 23-15,-1-3 28 0,1-2 18 0,-2 4 20 16,2-5 6-16</inkml:trace>
  <inkml:trace contextRef="#ctx1" brushRef="#br0" timeOffset="10616.23">5346 3936 866 0,'-5'2'9'0,"2"3"23"0,0-1 22 0,1-4 24 0,-1 2 20 0,0-6 24 0,3 6-23 0,-3-6 78 0,3 6-51 0,0 2-12 0,1-1 0 16,1 1-10-16,-2 0 3 0,3-3-13 0,0 5 37 15,-1-4-63-15,1 4 48 0,-1-5-2 0,-2 6-6 0,3 0-3 16,-3 5-17-16,3 4-9 0,0-4-14 0,-1 6-12 0,2-2 2 15,-2-2-5-15,1 0-12 0,-3 2-12 16,3-4-3-16,-1 3 8 0,0-2 0 0,-1 3-1 0,2-1-8 16,-1 4-4-16,1 0-5 0,0-1 5 0,2 2-5 15,-2 1-8-15,0 0 0 0,2-2-1 0,-3-1 0 16,2 1 2-16,-2 0 3 0,1 1-2 0,0-3 0 0,1-3-3 0,0 0 4 16,-1 1-3-16,0-4-4 0,1 0 1 15,-1-3-2-15,-3-2-2 0,3 1 3 0,0-3 1 16,-3 0-2-16,3-3 6 0,2 1 3 0,-3-4-2 15,2 1 1-15,3 0 2 0,-1-2-5 0,0 0 0 16,5-1-4-16,-1 0 1 0,0 0 6 0,2 0-6 0,2 0 6 16,-1 0-2-16,-2 0 4 0,-3 1-2 0,2-2-5 15,-1 2 0-15,2 1-1 0,0-1 0 0,2 0-3 16,-1 2-5-16,6-3 6 0,-1 2-2 0,2 1 11 16,3-1-5-16,-1 0 5 0,1 1-3 0,0-3-3 15,-3 1 3-15,3 2-4 0,0-2 3 0,-4-1-6 0,1 0 5 16,-3 0-6-16,-4 1 3 0,-1-1-1 0,0 1 2 15,-3-1 1-15,-3 0 1 0,-2 1 3 0,0-1 1 16,-1 2-1-16,0-1 3 0,-2-1 0 0,0 1 1 0,1-1-4 16,-2 1 3-16,1-2-5 0,-2 2-3 0,2-2 4 15,-2 1-3-15,-1-2 3 0,0 1-5 0,1-3 2 16,1 2 0-16,-3-2-2 0,1-1 0 0,0 1 1 16,3-3-1-16,-4 0-5 0,4 0 7 0,-2-3-5 15,1-1-1-15,-1-2 0 0,0-2 2 0,-1 2-3 0,0 1 1 16,1 1 5-16,-3-3-4 0,2 3 2 0,0-5 1 15,-3 6 0-15,1-4 3 0,2 0-3 0,0-3 4 16,0 2-3-16,-1 0 3 0,1 1 3 0,3 3 5 0,-3 1 7 16,3 1 2-16,0 3 8 0,0 0 0 0,0 1 2 15,0 3 1-15,0-1-1 0,3 5-6 0,-3-5 2 0,0 5 6 16,0-1 2-16,2 3 1 0,-1-3 7 0,1 1-6 16,-2 1 2-16,2 1-2 0,-1 0-7 0,-1 1-10 15,0-1-10-15,2 2 2 0,-4-2-14 0,4 2 6 0,-2-1-1 16,0 0 0-16,0 0 0 0,0 0-3 0,0 3 2 15,0-2-4-15,0 1 9 0,0 1-7 0,0-1 0 16,0 0 2-16,0 1-3 0,3-1 5 0,-3 0-5 0,0 1 6 16,3-1-8-16,-3-2 3 0,0 1-3 0,0 0-5 15,2 1-24-15,-2-2-28 0,2 6-41 0,-2-6-67 16,0 1-57-16,-4 3-83 0,1 1-90 0,-3-5-51 0</inkml:trace>
  <inkml:trace contextRef="#ctx1" brushRef="#br0" timeOffset="13670.2">4247 3701 982 0,'-2'-2'1'0,"1"2"20"0,-7-1 7 0,8 0 15 0,-5-1 8 16,5 2 15-16,0 0 14 0,0 0 0 0,0 0 6 0,0 0-50 16,0 0 51-16,0 0-67 0,0 0 49 0,0 0-47 15,0 0 10-15,0 0-13 0,0 0 45 0,0 0 16 16,0 0-8-16,0 0-10 15,0 0 9-15,0 0-5 0,0 0-6 0,0 0 9 0,0 0-8 16,0 0 6-16,0 0-8 0,0 0-3 0,0 0 1 16,0 0 2-16,0 0-11 0,0 0-1 0,0 0-3 0,0 0-7 15,34 46 2-15,-34-46-1 0,0 0-3 0,0 0 5 16,0 0 3-16,0 0-7 0,0 0 2 0,0 0 2 0,12 53-4 16,-12-53-8-16,0 0-7 0,6 89-6 0,-7-75 1 15,-2-4 10-15,3-10-3 0,0 0 0 0,0 0 4 0,0 0 2 16,0 0 2-16,0 0-4 0,0 0 2 0,0 0-11 15,0 0 7-15,0 0-4 0,-26 67-4 0,26-67 10 16,0 0-4-16,0 0-3 16,-50 42 6-16,50-42-9 0,0 0-1 0,0 0 3 0,0 0-2 15,0 0 3-15,-46 25 2 16,-49 17-6-16,71-38-10 16,-1 3 0-16,-2-4 11 0,0 4-1 0,-7-3 1 0,-1-1 4 15,0 1 6-15,-3 1 3 0,0-5-2 0,-6 5 4 16,1-5-1-16,0 0-8 0,1 2 2 0,0 0-1 0,1-2-3 15,2 6-2-15,1-3-3 0,5 1-1 0,1 2-9 16,0 1 7-16,4-2 1 0,1 1-5 0,0-1 0 0,6 0-3 16,-1 0 13-16,5-2 19 0,17-3 6 0,0 0-3 15,0 0-3-15,0 0 4 0,0 0 0 0,0 0-1 0,0 0-7 16,0 0-15-16,-36 5-1 16,36-5-2-1,-18 2-18-15,18-2 12 31,0 0-17 1,0 0 18-17,0 0-30 1,0 0-32-16,0 0-3 16,0 0-30-16,0 0-25 0,0 0-49 0,0 0-46 0,0 0-65 15,0 0-75-15,0 0-34 0,0 0 1 0,0 0-26 16</inkml:trace>
  <inkml:trace contextRef="#ctx1" brushRef="#br0" timeOffset="13974.23">3099 4062 1211 0,'0'0'23'0,"0"0"33"0,0 0 35 0,0 0-30 0,-7-41 11 0,7 41 18 0,0 0 16 0,0 0 2 0,0 0-17 0,0 0-23 0,0 0-32 16,0 0 41-16,-7-19-3 0,7 19-19 0,0 0-6 15,0 0 4-15,0 0-3 0,0 0-6 0,0 0-2 0,0 0-13 16,0 0-5-16,0 0 2 0,0 0-1 16,-70 97-13-16,59-85-12 0,3-5-4 15,-3 3 4-15,2-5-4 0,-1 0 3 0,1 1 1 16,1 0-1-16,0 1 0 0,1 3 2 0,0-2 3 16,2-1-2-16,5-7 20 31,0 0 14-31,0 0-9 0,0 0 3 15,17 24 3-15,-17-24 1 0,0 0-3 0,0 0-7 0,0 0-6 16,83 54-7-16,-69-45-5 0,-2-2-3 0,2 1-14 16,-4-1-27-16,1 1-28 0,-3-1-43 0,0 0-49 0,2-1-24 15,-4 0-62-15,-3 1-54 0</inkml:trace>
  <inkml:trace contextRef="#ctx1" brushRef="#br0" timeOffset="14349.37">3300 4539 1863 0,'-2'-5'-15'16,"-1"-4"36"-16,5 3 8 0,-9 1 16 0,4-3 12 0,-2 1 5 15,4 0 10-15,-3-1 13 0,-1 1 16 0,1 4-36 16,1-3-5-16,0 1-5 0,-2 2-7 0,2 0 1 0,-2 3-10 16,2-2-10-16,-5 2 1 0,3 4-1 0,-3-2-1 15,2 2-8-15,-5 3-3 0,3 0-6 0,0 2 3 0,0 2 1 16,-1 4-7-16,3-1 9 0,2 2 3 0,-2 2 8 16,6 0 3-16,-2 2 10 0,4 1 1 0,-2-2-3 15,6 1 5-15,-2-2-5 0,2 0-6 0,-1-3-4 0,4 3-5 16,-1-5-2-16,3-1 2 0,0-2-2 0,2 0 2 0,-1-3-2 15,3-1 1-15,-1-2-2 0,2-4-4 0,0 0-13 16,1-5-24-16,0-1-19 0,-1-3-34 0,1-1-53 16,-2 0-48-16,-4-3-55 0,5-4-5 0,-5 2-68 0,1 0-42 15</inkml:trace>
  <inkml:trace contextRef="#ctx1" brushRef="#br0" timeOffset="14753.63">3591 4548 1287 0,'-2'-4'23'0,"2"1"21"0,-2-1 23 15,-2 1-35-15,1-1 48 0,-2 3-23 0,0-3 5 0,2 2 16 16,-3 1-14-16,-2-2-14 0,3 5-17 0,-3-2 43 16,2 1-40-16,-4-1 30 0,3 3 2 0,-3 0-12 15,3-1-7-15,1 4-3 0,-1-1 2 0,0 2-6 16,2 0-6-16,0 1-2 0,2-1-6 0,0 3-2 0,-1-1-1 15,4 0-3-15,-2-1-3 0,2 0 3 0,0 1 0 0,2 0 2 16,-2-1 6-16,4 0 4 0,-1-1-1 0,0-2 2 16,1 0 0-16,-1-1-11 0,3-1-1 0,1-1-2 15,0 0-11-15,1-2-1 0,0 0-3 0,3-2-1 0,-1 0-5 16,1-3 4-16,1 1 4 0,-2 0-8 0,0-2 5 0,0-2-5 16,-3 3 1-16,1-3 2 0,0 2-2 0,-5 1-1 15,1-4-5-15,17 3 3 0,-19-1 0 0,-2 0 0 16,-2-1-1-16,1 0 1 0,-4-1 1 0,0 0-4 0,-3 3 4 15,-17-3 1-15,14 0 1 0,1 4-2 0,-1-1-1 0,-1 0 1 16,2 3-4-16,-1 0 11 0,0 2-4 0,3 0-2 16,-2 1-1-16,0 0 0 0,5 1 0 0,0 0-6 15,0-1-2-15,2 3-29 0,0-1-20 0,1 1-40 16,-1 1-45-16,3 1-37 0,3-3-15 0,-3-2-54 0,5 6-50 16</inkml:trace>
  <inkml:trace contextRef="#ctx1" brushRef="#br0" timeOffset="15865.64">3698 4563 1362 0,'-8'-1'35'0,"-3"-5"35"0,7-1-24 16,-4 6 7-16,-2-3 22 0,2 1 10 0,-1 1 23 0,4-1 14 0,0 0-27 15,2 0-22-15,-2 3 24 0,4-1-3 0,1 1-20 16,-2-4-6-16,4 7-23 0,-1-6-7 0,1 7-3 15,4-3-7-15,-3 2 1 0,4 0-1 0,-1 2-1 16,2 1-2-16,1-4 3 0,1 5-13 0,1-1 2 0,-3-1-7 16,2 0-3-16,0-1-3 0,-2 0 0 0,2-1-4 0,-2-1 0 15,1 0 4-15,-2 0-8 0,2-1-1 0,-2 1 7 16,2-4-3-16,-4 2 3 0,3-3 0 0,-2 1-1 16,2-2-1-16,-2 2 0 0,0-3 2 0,-1-2-5 0,0 2 3 0,-2-2-4 15,3 0-4-15,-4 0 3 0,1-4 0 16,0 4 3-16,-1-2-5 0,-2-2 0 0,0 1-1 0,0-1-2 15,-2-3 4-15,1 1-7 0,-4 0 0 0,3 1-3 16,-4 0 5-16,2 1-6 0,0 3 4 0,-1 1-2 0,1 0-2 0,2 2 10 16,-3 1-1-16,2 3 4 0,0-2-3 0,0 3 5 15,3 0 0-15,-2 0 4 0,2 0 0 16,-1 0-4-16,1 0-1 0,0 3 3 0,0-3 0 0,0 3 0 16,-2-2 1-16,1 1-1 0,-1 3 3 0,0-1-3 15,1-1 2-15,-1-1 0 0,2 2-1 0,-1-1 2 0,1-1 0 0,0 0 0 16,0-1-3-16,0 1 1 0,0-1 5 0,0-1-5 15,0 2 1-15,1-2 5 0,-1 1 0 0,0-1 0 16,0-1 3-16,0 1 1 0,0 0-5 0,0 0 5 16,-1 0 2-16,1 0-5 0,0-2-1 0,0 2 1 0,0 0 0 0,0 0 2 15,0 0 4-15,1 0 1 0,-1 0-2 0,0-1 1 16,-1-1-5-16,1 1 8 0,0 1-8 0,0-3 3 16,-2 0-11-16,0 1-1 0,2-1 8 0,0 0-7 15,-1-1 2-15,-1 1-3 0,1-1 3 0,-1-1-2 16,0 1 3-16,0-1 0 0,-2-1-5 0,3 3 4 0,-1-3-1 0,1 0-5 15,-3 2 6-15,1-1-1 0,0 0 0 0,1 0-5 16,1 2 0-16,-4 0 5 0,2 0-4 0,-2 0 4 16,2 1-4-16,2 2 0 0,-3-2 4 0,1 2 4 15,2 2-6-15,-1-2 0 0,0 0 3 0,2 2 2 0,0-2-5 0,0 1-3 16,0-1 0-16,0 0 4 0,2 2 4 0,20-2-5 16,-20 1 2-16,-2 1-5 0,1 1 5 0,1-2 4 15,-2 4-4-15,1-1-3 0,-1 3 1 0,-17 0-1 0,17-2 5 16,0 4-2-16,2 1 0 0,-2-2 2 0,0 4 3 0,0-1-2 15,-2-1 4-15,2 2-2 0,-3-1-4 0,1-1 4 16,1 1-1-16,-2 0 0 0,1-2 4 0,0 0-3 16,2 0-4-16,0-1 4 0,0 0-1 0,2-2 7 15,0 2-1-15,-1-3-2 0,1 1-2 0,1-1 4 0,-1 2 1 0,-1-3 6 16,2 0-2-16,2 0-9 0,-2 3 0 0,0-4 3 16,0 2-4-16,2-1 0 0,0 0-2 0,0 2-3 15,-4-1-2-15,5 1 3 0,-1 0 0 0,-2-1-2 16,-1 2 2-16,1-2-5 0,0 1 2 0,1-3-1 0,-1 2 1 15,-2-2 3-15,3 0-2 0,0-1 2 0,-1-2-2 0,-1 3 5 16,1-3 1-16,-1-3-4 0,1 3 1 0,2-4-4 16,-2-1 3-16,2-1-4 0,2-1-1 0,0-2-1 15,1-1 1-15,-2 0 1 0,3-3 1 0,-4 0 0 16,3 0-1-16,-3-1 1 0,1-2 1 0,0 1-6 0,-1 0 4 0,-2-3-1 16,-1 2-3-16,1-1 2 0,-3 2-3 0,2-2 1 15,-4-2 4-15,1 2 3 0,-1 0-5 0,0 0-3 16,-4-1 2-16,3-1 2 0,-3 2 1 0,1 0 1 15,2 1-6-15,-2 0 2 0,0 0 1 0,0 3 0 0,-1 2-3 16,3-1 1-16,0 4 1 0,0 0-2 0,-1 1 0 16,3 3 0-16,-2 1 1 0,3 2 4 0,-2 0-1 0,2 2-3 15,0-1-3-15,0 1-2 0,0 4 3 0,0-3 2 16,0 3 0-16,-3-2 1 0,3 6 2 0,0-1 2 0,0 2 5 16,0 0 1-16,0 1 1 0,0 4 0 0,3-1 1 0,0 1 0 15,0 1 4-15,1 1 1 0,-1-1-2 0,0 0 7 16,2 1-4-16,-1-2-1 0,1 2-5 0,-2-2 2 15,2-1-6-15,0 1 0 0,-2-3 1 0,2 3-5 16,1-3 0-16,-3 1 2 0,0-1 2 0,1-1-5 0,-1 1 3 0,0-2-6 16,0 1-9-16,2-2-24 0,1-1-8 0,-3 0-34 15,2 0-26-15,0-1-42 0,-2 0-38 0,0-1-52 16,0-2 3-16,-1 1-26 0,1-2-38 0</inkml:trace>
  <inkml:trace contextRef="#ctx1" brushRef="#br0" timeOffset="16257.09">4092 4483 1241 0,'0'-1'24'0,"-3"-2"28"0,3-2 34 0,-4 5-25 0,0 0 1 0,-2-2 10 0,3 0 20 0,-4 2 10 0,2-2-15 0,-1 2-12 16,0 2-26-16,3-4 32 0,0 2 6 0,-1 2-2 15,1-4-20-15,3 4-5 0,-3-4-4 0,3 2-14 0,-2 0-3 0,2 0 0 16,0 0-5-16,2 0-8 0,-2 0 1 0,3 0-4 15,0-2-5-15,2 1-5 0,0-1 0 0,1-1-6 16,0 2-2-16,-1-3 0 0,3 2-2 0,-3-2-4 16,2 1 5-16,0-2 0 0,-4 1-8 0,2-1 2 0,0 1 2 15,-2-1-5-15,-3-1 3 0,3 2 0 0,-3-2-3 0,0 2-2 16,0-1 4-16,0 0-4 0,-3-2-4 0,-2 2 6 16,0 0-5-16,2 0 0 0,-2-2-1 0,-1 4 6 15,-3-2-2-15,2 2 3 0,1 2-1 0,-2 1 0 0,-1 0 3 16,2 1 2-16,-1 4-1 0,0 1 2 0,2 1 3 0,2 1 6 15,0 1 3-15,1 2 8 0,3 2 0 0,0 0 3 16,3 1 1-16,-1-1 0 0,1 3-2 0,2-2-1 16,1 0-7-16,2-1 2 0,0 0-3 0,0-2-7 15,3-1 1-15,0-1-1 0,0-1-3 0,3-1-3 0,-4 0 4 16,-1-5-14-16,-1-1-25 0,-2-1-36 0,1 2-37 16,-1-5-57-16,3-5-4 0,-2 2-75 0,4-3-54 0</inkml:trace>
  <inkml:trace contextRef="#ctx1" brushRef="#br0" timeOffset="16503.28">4245 4316 1256 0,'-6'2'21'0,"-5"-2"30"0,8-3 13 0,3 4-35 16,-3-1 60-16,4 0-38 0,-1 0 57 0,2 0-48 0,-2-1-12 15,3 1-8-15,-1 1-5 0,-5 1 52 0,6-1-41 16,-5 2 51-16,5 0-48 0,5 2 56 0,0 2-3 15,2-2-13-15,-2 1-2 0,7-1-12 0,-5 1-18 0,5-1-10 16,-7 0-5-16,2 1-12 0,-1-2-2 0,-4 3-6 16,0-3-5-16,-2 4-4 0,-1-2-3 0,-2 3 1 15,-2 0-7-15,-3 1 3 0,-1-1-4 0,-5 2-5 16,-2 2-9-16,-7-2-36 0,-4 3-55 0,0-1-71 0,0 0-31 16,-4 0-91-16</inkml:trace>
  <inkml:trace contextRef="#ctx1" brushRef="#br0" timeOffset="17069.7">2779 4594 990 0,'3'-4'27'0,"-6"-1"17"0,8 1 13 0,-7 0 23 0,4-1 12 0,5 0-24 0,-6 0 73 0,4 0-38 15,-3 3-2-15,-1-4-16 0,2 5 9 0,-3 0-11 0,4 1-6 16,-9-3 30-16,6 3-63 0,-1 0 42 0,0 0-21 0,5 3 17 16,-1-2-6-16,5 0-2 0,-5 5-6 0,4-1-6 15,2 2 2-15,-1 3 15 0,1 2 1 0,1-1-14 16,-3 3-18-16,1 1-8 0,-1 1-1 0,0-1 0 0,0 1-5 15,-3-1-25-15,-2 1-2 0,0 0-6 0,-1-1 3 16,-4 1-3-16,1-1 6 0,-3-1-4 0,-1 1-5 0,-1-4 2 16,0 2-3-16,-4-2 2 0,4-2 0 0,-2-2 1 15,3-2-3-15,-1 1 4 0,1-4-2 0,4 2 1 0,-1-4 1 16,2 0 1-16,0 0 5 0,0 0 1 0,2-2-2 16,-2 0-1-16,5 0 5 0,-2 2 4 0,4-1-5 0,1 0 1 15,0-3-6-15,5 3-3 0,0-1 3 0,2 2 0 16,0 0-3-16,2 0-5 0,-3 0-1 0,2 2-7 0,0 1-6 15,4 1-35-15,-7-2-42 0,-3 7-63 0,4-1-45 16,-1 1-64-16,-1 0-25 0</inkml:trace>
  <inkml:trace contextRef="#ctx1" brushRef="#br0" timeOffset="28286">12813 11574 1562 0,'-2'-2'14'0,"9"2"-26"0,-9 0 66 0,1-3-36 0,1 3 26 0,-4 0 9 0,4 0 11 15,-9 0 20-15,9-2-2 0,0 2 47 0,0-2-53 0,9 2 56 16,-9 0-17-16,10 0 9 0,-12 0 12 0,4 0-22 0,1 0-2 15,-3 0-10-15,4 2 1 0,-4-2-17 0,9 2-2 16,-8-2-16-16,15 0-24 0,-2-2 1 0,4 0-6 0,4 2-8 16,3-3-16-16,4 0-3 0,-1 2-6 0,5-2-5 0,0 1 3 15,2-1-2-15,0-1-1 0,-2-1-1 0,-3 3 0 0,2 0 0 16,-32 2-62 15,0 0-21-31,0 0-62 0,0 0-89 16,80-16-93-16</inkml:trace>
  <inkml:trace contextRef="#ctx1" brushRef="#br0" timeOffset="35213.47">2699 2419 1249 0,'1'-2'18'0,"-1"2"22"0,-1-2 8 0,1-4 7 0,0 3-31 15,0 3 64-15,0 0-39 0,0 0 58 0,0 0-66 0,0 0-16 16,0 0-6-16,0 0-2 0,0 0 44 0,0 0-60 0,0 0 46 15,0 0-24-15,0 0 12 0,0 0-5 16,0 0-10-16,0 0 1 0,0 0-2 16,0 0-2-16,0 0 9 0,0 0 5 0,0 17 2 15,0-17 4-15,0 0 2 0,0 0-5 16,0 0 3-16,0 0-8 0,0 0 0 0,0 0-6 0,0 29-3 16,0-29 5-16,0 0-3 0,0 0 1 0,0 0-4 0,0 0 0 15,0 0-2-15,0 0 1 0,0 38-4 0,0-38 5 16,0 0 0-16,0 0-2 0,0 45-2 15,0-45 5-15,0 0-3 16,0 0 1-16,0 63 1 16,0-63-2-16,0 0 4 0,0 0 0 15,0 66-8-15,0-66 7 16,0 0 3-16,0 45-17 16,0-21 12-1,0-24-1 1,0 0-7-1,0 0 3 17,0 0-4-17,0 0-10 17,0 0 1-17,0 0-2 16,0 0 11-15,0 0-20 15,0 0 21 1,0 0-9-17,0 0 3 16,0 0-8-15,0 0-2 15,0 0 14-15,0 0-20 15,0 0 25 0,0 0-23-15,0 0 10 15,-16 11 10-15,0-6-24 15,-4-2 9-15,5 0 9 15,-2 2-3-15,1 5 5 15,16-10-22-15,-15 14 21-1,0 10-2 1,6 1-4 15,9-3 9-15,14-2-16 15,22 10 4-15,-31-28 0-16,0-2 7 15,1 2 0-15,0-1 2 0,-1-1-5 0,3 0 1 0,0 3 4 16,1-3-3-16,-1 0 0 0,-1 0 1 0,-1-3-2 0,0 3-6 15,-1-1 9-15,-2-1-3 0,0 0-1 0,-1 1 1 0,3-1-1 16,-5 1 0-16,6-1-1 0,-4 2 1 0,4-2-1 16,-3 2 2-16,3-1-4 0,-2 1 1 0,-1 0 3 15,0-2-3-15,-1-1 2 0,-1 3 3 0,-1-1-1 0,2 1-2 16,-2-1-5-16,3 1 3 0,-3-3 0 0,1 3 0 16,-1 0 4-16,0 0-4 0,0 0 0 0,0 0-1 0,0 0 6 15,0 0-1-15,0 0 0 0,0-2 1 0,-1 2-4 0,1 0 1 16,0 0-1-16,-3 0 5 0,6 0-2 0,-3 0-4 0,-3 0 4 15,3 0-4-15,0 2 4 0,0-2-2 0,0-2-1 16,0 2-2-16,-2 0 4 0,2 0 1 0,0 0-1 0,0 2-1 16,0-4-2-16,0 2 1 0,0 0 4 0,0 0 1 15,0 0-4-15,-1-2 1 0,1 2-1 0,0 0 4 0,-2 0-1 16,4 0-2-16,-2 0-3 0,0 0 5 0,0 2-2 16,0-2-1-16,0 2-3 0,1-2-2 0,-1 0 2 0,0 0 3 15,0 0-1-15,0 0-3 0,-1 0 3 0,1 3 2 0,0-3 2 16,-2 13-2 15,2 18 3-15,9 33 0-1,-9-57-8-15,2 1 5 16,-1-3 3-16,4 26 1 31,2 7 0-15,4 22-9-1,-11-60 9 17,0 13-5-1,0-13 15 0,0 0 2-15,0 0-12-16,0 0 11 31,0 0-12-31,0 0 12 16,0 0 5-1,25-2-21 1,18-6-10 15,20-3-5-15,-63 11-1-1,70-13 17 1,-7 3-7 15,-13 1 6-15,-12 4-8 15,-17 0 7 0,-21 5 2-15,0 0 12 15,0 0-7-15,0 0-8 15,11-22-2 0,-11-10-1-15,-8-7 0 15,-1-14 8-31,7 45-3 16,1 3-4-16,-1-3 4 0,0 2-1 0,-1 0 1 0,3-1-6 16,-3 2 3-16,1-1-1 0,1 3 3 0,-1-2 3 15,2 4-3-15,-2-3-1 0,2 4-1 0,0-2 5 0,0 0-5 16,-1 2-2-16,1 0 3 0,0-2 1 0,0 2-2 0,0-1 0 15,0 1 1-15,0-2-1 0,0 2 6 0,0-2-3 16,1 2-1-16,-1-2-1 0,0 1 1 0,0 1 0 0,0 0 2 16,2-2-3-16,-2 0 1 0,2 2-1 0,-2-1 2 15,0-3 2-15,0 4 0 0,1-1 0 0,-1-2-2 0,2 1 2 16,-2 2-5-16,0-2 2 0,0 2 2 0,0 0-3 16,0-1 0-16,0 1 1 0,0 0 1 0,-2 0-3 0,2 0 4 15,0-1 3-15,0 1-4 0,0 0 2 0,0-2 0 0,0 2-4 16,2 2-1-16,-2-2-13 15,0 0 18 1,0 0-6 0,0 0 7 15,27 6-2 0,11-8-2-15,14-11 1 15,-9-2-2 0,-18-4 3-15,-14-4-6 15,-12 7 5-15,-9-3-3 15,10 19-14-31,-19-23 1 31,19 23 0-31,-22-19 8 16,-2 6-2 15,-9 6 1-15,-5 5 11 15,8 5-19-15,14 8 8 15,16-11 16 0,0 0-23-15,-5 15 16-16,5-15-6 31,0 0 6-15,0 0 1 15,13-17-6 0,-13 17 3-15,5-18 1 15,-2-1 1-15,0-9 2 15,-6-5-13-15,-3-1 3 15,6 34-10-16,-7-24 4 1,7 24-2-16,-11-19 8 16,11 19 13 15,0 0-17-15,-9-13 7 15,9 13 4 0,0 0 9-15,0 0-19 15,0 0-7-15,0 0 4-16,0 0 24 31,0 0-8-16,30 4-6 17,0-8-11-1,6-7 15-15,-1-6 5 15,-13-1-1-16,-9 0 1 17,-9 4-10-17,-4 14 3 17,0-18-2-1,-4 0 6-16,-7 3-5 17,-4-3 7-17,2 3-8 17,13 15 7-1,0 0-23-16,-25-14 8-15,-8 13 13 32,-11 1-2-32,39 1 0 0,-1 0-2 15,3-1 6-15,-5 0-2 0,5 0 3 0,-2 3-5 0,0-2 4 16,2-1-3-16,0 0 2 0,3 0-2 0,-2 0 1 0,1 0-1 16,-1 0 1-16,0 0 2 0,1 0-6 0,1 0 6 15,-2-1 0-15,2 1 0 0,0 0-4 0,0 0 0 0,0 0 0 16,-4 0-4-16,4 0 5 0,-2 0-1 0,1 0-1 0,-1 0 1 15,0 0 0-15,1 0 1 0,-1 0 1 0,2 0 1 16,-3 0 1-16,3 0-2 0,0 0-2 0,-3 0 2 0,3 0 0 16,0 0-1-16,0 0 2 0,0 0-2 0,0 0-2 0,0 0 0 15,0 0 4-15,0 0 0 0,0 0-4 0,0-3 6 16,0 3-4-16,0 0 3 0,0 0-3 0,0 0 2 0,0 0-1 16,0 0 0-16,3 0-2 0,-3 0 1 0,0 0 0 0,0 0-2 15,0 0 4-15,0 0 0 0,0 0-3 0,0 0-1 0,0 0 6 16,0 0-1-16,0 0-2 0,-3 0 0 0,3 0 0 15,0 0-2-15,0 0 2 0,0 0 4 0,0 0-4 0,0 0 0 16,0 0 4-16,0 0-2 0,0 0 1 0,0 0-3 0,0 0 1 16,0 0-3-16,0 0 2 0,0 0 1 0,0 0-3 0,0 0 3 15,0 0-5-15,0 0 3 0,0 0 1 0,0 0 1 16,3 0 1-16,-6 0-3 0,6 0 1 0,-3 0 1 0,0-1 1 16,0 2-1-16,0-1-3 0,-3 0 0 0,6 0 1 0,-3 0 0 15,0 0-2-15,0 0 3 0,0 0 1 0,0 0-3 16,0 0 3-16,0 0-1 0,0 0 0 0,0 0 0 0,0 0 2 15,0 0-7-15,0 0 3 0,0 0 4 0,0 0-2 0,0-1 2 16,0 1-3-16,0 0 0 0,0 0 2 0,0 0-1 0,0 0-2 16,0 0 2-16,0 0-1 0,0 0-2 0,0 0 1 15,0-1 0-15,0-2 0 0,0 3-2 0,0 0 6 0,0 0-4 16,0-2 1-16,0 0 0 0,0 2 0 0,0 0-2 0,0-2 2 16,0 0 3-16,0 1-7 0,0 1 8 0,0-2-4 15,0 2-1-15,0 0-1 0,-3-4 1 0,3 4 1 0,0-1 1 16,0 1 3-16,0-2-7 0,-2 2 3 0,1-1 0 15,-1-1 0-15,0 2 2 0,-1 0-5 0,-1 2 0 0,1-2-1 16,-2 0 3-16,0 0-2 0,2 1 0 0,-2 1 0 0,0-1 0 0,1 0 3 16,-1 2-5-16,0-3 6 0,-1 2-3 0,1-1 3 15,0 3 0-15,-4-4 5 0,1 4-2 0,-2-1-4 0,1-1 5 16,-2 2-6-16,0 0 2 0,0-1 0 0,-2 0 1 16,2 1-1-16,-5 0 0 0,2 0 0 0,0-2 4 0,-1 1-2 0,0 1-1 15,0-1-1-15,1 1 0 0,2-1-1 0,-4-1 0 16,3 1 2-16,0 0-1 0,-1-1 3 0,6 0-3 0,-4 1 2 15,7-2-2-15,-1 2-2 0,2-1 6 0,3 0-3 16,-1-2-2-16,2 1-2 0,-3-1 5 0,3 1-9 0,-3-1 8 16,3 0-2-16,-2 0-2 0,1 0 1 0,-1 0-2 0,2 0 3 15,0 0-2-15,0 0 5 0,0 0-5 0,0 0 4 0,0 0-4 16,0 0 1-16,0 0 3 0,0 0-2 0,0 0 0 0,2 0 0 16,-2 0 1-16,0 0 0 0,0-1 0 0,1 1 3 15,1 0-4-15,-2 0 3 0,0 0-3 0,0 0 1 0,0 0 0 16,0 0-1-16,0 0 0 0,0 0-1 0,0 0 1 0,0 1-4 15,0-1 6-15,-2-1-5 0,2 1 3 0,0 1 1 0,2-1 2 16,-2 0-2-16,0-1 2 0,0 1 0 0,0 1-7 0,0-1 7 16,0 0-2-16,3-1-2 0,-3 1 4 0,0 1-3 15,0-1-2-15,0 0 6 0,-3 0-3 0,6 0 0 0,-3 0-3 16,-3-1 3-16,3 1-3 0,0 0 3 0,0 0-2 0,3-1-2 16,-3 1 8-16,0 0-6 0,0 0 1 0,0 1 0 0,0-1-1 15,3 0 0-15,-3 0-9 31,0 0 5-15,0 0-11-16,0 0-12 0,0 0-42 16,0 0-51-16,0 0-49 0,0 0-34 15,0 0-71-15</inkml:trace>
  <inkml:trace contextRef="#ctx1" brushRef="#br0" timeOffset="46928.44">2650 2406 859 0,'0'0'27'0,"0"0"-14"0,0 0 17 0,0 0 0 0,0 0 14 0,0 0 3 0,0 0 0 15,0 0-3-15,0 0-6 0,0 0 14 0,0 0-17 0,0 0 3 16,0 0-7-16,0 0-1 0,0 0 0 0,0 0 1 0,0 0 7 15,-18-7-14-15,18 7 6 0,0 0-6 0,0 0-1 0,0 0 6 16,0 0 0-16,-22-2 1 16,22 2 9-16,0 0 0 15,0 0-19-15,-23 12-43 0,23-12 44 0,0 0-52 0,0 0 49 16,-83 34-4 0,74-33-4-16,-2 3 7 0,1-2-6 0,-1 0 3 15,2 2 0-15,-4-2 4 0,1 0-4 0,0 1 3 0,1 0-1 16,-1-2-4-16,-1 2-2 0,-1-1-4 0,3 2 0 0,-3-1-7 15,1-1 6-15,0 1-6 0,-1 0-1 0,1 0-2 0,-1 1 11 16,3 0-7-16,1-3 0 0,-2 1 5 0,2 0-9 0,2 0 8 16,-1 1-5-16,3-2 1 0,1 2-5 0,0-2 6 0,0-1-2 15,0 1-2-15,1 1 9 0,4-1-5 0,-3-1 1 0,1 0 1 16,1-1-2-16,1 1 4 0,-2 0-2 0,2 0-2 16,0 0-3-16,0-2 3 0,0 1 3 0,0 1 0 0,0 1 0 15,2-1-5-15,-2-1 1 0,0 1 0 0,0 0 3 0,-2 0-4 16,2 0-4-16,0-1 4 0,0 1 1 0,0-3 1 0,0 6 0 15,0-6 5-15,0 3-4 0,0 0 14 16,0 0-8 0,0 0-19-1,0 0 7 17,0 0 13-17,0 0-12 16,0 0 5-15,0 0 14 0,0 0 1-1,0 18-13-15,0-18 16 16,-2 27-21 0,6 17 21-1,-1 12-3 16,-3-56 2-31,0 0 5 16,12 48-5-16,-12-48 6 16,0 0 3-16,0 0-11 0,0 0 6 15,12 31-13-15,-12-31 10 0,0 0-2 16,11 38 2 0,-11-38-2-16,19 66-14 0,-18-59 2 15,-1 0-4-15,2 1-1 0,-2-2 4 0,0 2-2 0,0 1-2 16,0-2 2-16,0 0-2 0,0 1 3 0,3-2 1 0,-3 3-3 15,0-2 0-15,0 0 1 0,3 2-4 0,-3-1 4 16,0-1 2-16,3 0-4 0,-3-1 7 0,3 3-2 0,0-2-2 16,-1 0 2-16,-2-1 2 0,3 1-5 0,-3 1-1 0,3 0 5 15,-3-2-5-15,2 1-1 0,-2-1 3 0,2 0 2 16,-1 1-4-16,-1-1-2 0,2 0 2 0,-1-1-3 0,1 3 1 16,-2-3 3-16,0 2 0 0,0-2-5 0,3 2 2 0,-3 2 4 15,2-3-4-15,-2-1 2 0,0 1-2 0,1 1-1 16,-1-3 0-16,2 2 7 0,-2-3-7 0,0 2-4 0,3-2 8 15,-2 4-6-15,-1-3 6 0,2 1-6 0,-2-3 0 0,0 4-1 16,0-4 7-16,3 2 1 0,-3-2-4 0,0 3 6 16,0-2-7-16,0 0 9 0,0-1-4 0,2 1-2 0,-2 0 1 15,0 1-2-15,1-2-6 0,-1 1 2 0,0-2 3 0,2 2-5 16,-2-3 2-16,0 3-1 0,2-2 1 0,-2 3 4 0,1-4 1 16,-1 1-2-16,2 1 3 0,-1-2-4 0,-1 2 0 15,2 0 4-15,-2-1 1 0,3 0-4 0,-3-1 2 0,2 1 5 16,1-1-3-16,0 0 2 0,0 0 1 0,0 0-2 0,-1 0-3 15,1-1-1-15,2 1 4 0,-2-1-7 0,4 0 2 16,-2-3 1-16,0 2-1 0,3 1 4 0,0-3-2 0,3 0-1 16,-3 1 0-16,3 0 1 0,2-2 1 0,-2 2-3 15,2-2 5-15,1 1-8 0,0 0 8 0,0-1-3 0,1 1-4 16,0 0 6-16,1-1-6 0,0-1 7 0,0 3-7 0,3-1 3 16,-3-2-3-16,1 3 3 0,3-2 1 0,-5 2-1 0,-1-2-1 15,0 1-3-15,-1-1 1 0,1 1 0 0,-1-2 2 16,1 3-1-16,-3-1 1 0,0 1-6 0,3-1 4 0,-1 1 1 15,1 1 2-15,-1-2-1 0,-5 3-2 0,3 1 1 0,-5-3 2 16,1 3-1-16,-4-1-1 0,2 1 2 0,-1-1-1 16,-2 1 0-16,-2 0 1 0,1 0-4 0,-1 0-1 15,-1 0 4-15,1 0 4 0,-2 0-7 0,2 0 5 0,-3 0 2 16,3 0-2-16,0 0 5 0,-1 0-3 0,2 0 1 0,-1 0 0 16,0 0 2-16,-1 0-8 0,1 1 1 0,0-2-3 0,0 1 5 15,1 0-1-15,-1 0-3 0,-1 0-2 0,1-2-12 16,0 2-5-16,-2 0-21 0,2 0-13 0,-3-4-40 0,1 3-14 15,5-1 3-15,-3-1-54 0,-3-2-34 0</inkml:trace>
  <inkml:trace contextRef="#ctx1" brushRef="#br0" timeOffset="48348.93">3148 2302 639 0,'0'0'28'0,"0"0"3"0,0 0 6 0,0 0 13 0,-41 1 12 0,41-1 11 0,0 0 6 0,0 0 6 16,0 0-16-16,0 0 13 0,0 0 2 0,0 0-11 0,-48-1-4 0,48 1-40 15,0 0 48-15,0 0-53 0,0 0 46 0,0 0-52 16,0 0 9-16,-30 2-23 0,30-2 34 0,0 0-54 16,0 0 51-16,0 0 9 0,0 0-14 15,0 0 6-15,0 0-6 0,0 0 3 0,0 0-6 16,0 0-5-16,0 0-1 0,40-1-4 15,218-38-7 1,-230 34-9-16,1 1-7 16,-3-2 9-16,1 1-4 0,0 0 1 0,-4 2 5 0,0-1-2 15,-1-2-6-15,-1 2 0 0,-2 1 8 0,-2-2-4 0,-3 2 0 16,0 2-5-16,-1-2 3 0,-5 2 1 0,-3 0 2 16,1 1-1-16,-3-3-2 0,-1 3 3 0,-1 0 3 0,-2 0 5 15,1 0 2-15,-2 0 2 0,2-1 3 0,-1 1 3 0,-1 0 0 16,-1 0 1-16,3 0 0 0,0 0-3 0,0 1-6 0,-3-1-3 15,3 0 2-15,0 0-5 0,0 0 2 0,-3 3-8 16,3-2 2-16,0 0 1 0,-2 1-1 0,2-1 0 0,-1 2-1 16,-1 0 2-16,0-2 4 0,2 3-2 0,-1-3-3 15,1 3-4-15,-2-1 4 0,2 0 5 0,0-2-5 0,0 2 1 16,0-2-3-16,0 1 4 0,0 2 0 0,0-1 5 0,2-1-3 16,-2 3-3-16,0-2 0 0,0 1 1 0,1 2-1 0,-1 1-1 15,2-1 1-15,-2 1 0 0,2 0 1 0,-1 2-2 16,1-1 5-16,-2 0-7 0,0 2 1 0,3-1 5 0,0 4-1 15,-3-3-1-15,3 2-1 0,-1-1 4 0,1 2 0 0,-2 0 10 16,1-1-1-16,1 3-4 0,-3-3-3 0,3 3 9 0,-1 1-2 16,0 1 1-16,-1-4-1 0,1 5-7 0,-2-4 0 15,3 3 1-15,-3-4 2 0,2 2-5 0,-2-1 0 0,1-1-4 16,-1-1-1-16,3 0 5 0,-3 0-4 0,2 2-1 0,-2-3 3 16,0 1-2-16,0 4-3 0,0-5-2 0,1 0 2 15,-2-2 2-15,1-1 1 0,0-2 0 0,0-1-6 0,0-1 3 16,-2 0 4-16,2 0 2 0,0 2-4 0,0 1 1 15,-3 0-2-15,3 4-1 0,0 0 2 0,-1-3-2 0,1 0 0 0,0 1-1 16,0-2 6-16,-2-1-8 0,2-1 5 0,0 1-4 16,0 1 2-16,0-4 0 0,0 3 2 0,-3-2-1 15,3 1-3-15,0-1 3 0,0-2-2 0,0 2 2 0,0-3 3 16,0 4-5-16,0-5 2 0,0 3 0 0,0-3-1 16,3 0-2-16,-3 0 2 0,-3 0 1 0,3 0-2 0,0 0 2 15,0 2-1-15,0-2 1 0,0 0-2 0,0 1 4 16,0-2-2-16,0 2-2 0,0 1 1 0,0-1 0 0,0-1-2 15,0 2 1-15,0 0 1 0,3-1 1 0,-3-1-1 0,0 0-1 16,0 0 2-16,-3 0 1 0,3 0-2 0,0 0-2 16,0 0 4-16,0 0-5 0,0 0 3 0,0 0 4 0,0 0-1 15,0 3-1-15,0-3 5 0,-2 0 5 0,2 0-1 16,0 1 1-16,-1-2 5 0,1 2-4 0,-2-2 0 0,2 1 3 16,-2 1-4-16,1 1 2 0,-1-2-7 0,-1 1 2 15,1 1-3-15,-1 0 1 0,-3 1 0 0,0-1 0 0,3 0-1 16,-4 2-7-16,1-3 7 0,-1 2-2 0,0-1-3 0,-1 2-2 15,-2 1-3-15,-2-2 2 0,2 0-2 0,-3 4 4 16,-2-3-2-16,0 0 2 0,-2 2 0 0,-3-1 1 0,2-1 6 16,-1 1-7-16,-3 0 1 0,-2-1 3 0,-1 0-2 15,0 1 2-15,-2 1 0 0,2-3-2 0,1 2-1 0,-3-1 4 16,2 0-1-16,1 1-3 0,1-3 2 0,3 2-3 0,0-1-3 16,0-1 7-16,5 1-4 0,2-1-4 0,2-2 8 15,3 3-2-15,0-3 0 0,2 0-2 0,4 0 3 0,-2 0-4 16,1 0 1-16,1 0 0 0,0 0-7 0,2 0-4 15,0 0-15-15,0-3-3 0,0 6-9 0,-1-6-12 0,-1 6-10 16,-1-3-18-16,3 2-12 0,-3-1-39 0,6 1-10 16,-3 0 19-16,0-1-31 0,0-1-27 0,0 1-35 0,3-1-21 15</inkml:trace>
  <inkml:trace contextRef="#ctx1" brushRef="#br0" timeOffset="49769.34">2799 2560 954 0,'0'7'9'0,"-8"-7"10"0,8 1 11 0,-7-1 11 0,7 0 4 0,-2 0 7 0,2-4 10 0,0 4 18 0,0-4-5 15,2 5-7-15,-2-4-11 0,7 3-3 0,-9-2-37 0,7 2 45 16,-5 3-58-16,3-4 41 0,-3 4-52 0,3-3 44 0,-1 6-30 15,-1-6-5-15,4 4 32 0,-2-4-49 0,2 1 46 0,-5 1-57 16,5-2 48-16,-4-2-46 0,6 1 30 0,-4 0-9 16,3-1 7-16,0 1-1 0,-1 1-2 0,1-3-3 0,1 2 3 15,-2-1-3-15,2 2 4 0,-5-1 5 0,3 0-9 0,-2 1-2 16,-2-1 1-16,1 1 2 0,-2 0-21 0,5-2 36 16,-5-3-63-16,1 5 18 0,-1-6-16 0,-1 6-18 0,1-1-23 15,0 0-25-15,0 2-3 0</inkml:trace>
  <inkml:trace contextRef="#ctx1" brushRef="#br0" timeOffset="50044.61">2807 2676 1011 0,'-7'0'11'0,"7"7"13"0,-5-6 19 0,5-3 7 16,0 2 25-16,0-6 2 0,5 4 12 0,-5-1-34 15,8 3 44-15,-5-2-45 0,5 2 30 0,-3 2-47 0,1-4-21 16,-1 7-1-16,1-8-13 0,0 5 33 0,-1-7-51 0,5 3 32 16,-7-1-50-16,8 0 40 0,-2-1-8 0,1-3 2 0,1 5 4 15,-2-3-5-15,0 3-3 0,-1 1 4 0,-1-3-1 16,-2 3 1-16,-2 1 4 0,-1 0-8 0,-1-1-4 0,-1 1-7 16,2 0 38-16,-2-1-59 0,0 3 23 0,-2-6-15 0,1 8-27 15,-4-3-15-15,0 4-22 0,0 2-26 0,-4-1-56 16</inkml:trace>
  <inkml:trace contextRef="#ctx1" brushRef="#br0" timeOffset="50240.51">2892 2761 1011 0,'0'2'13'15,"-5"-2"21"-15,5 0 12 0,-3 0 20 0,3-5 9 0,1 5 5 16,-1-2 7-16,7 2-34 0,-6-1 41 0,9 1-70 15,-7 0 43-15,3 0-61 0,1 0 40 0,-1 0-50 0,3-4 32 16,-4 4-7-16,3 0-14 0,0 0 10 0,0 1-14 0,1-1 3 16,-1-3-13-16,-1 3 6 0,2 2 1 0,-3-2 0 15,1 1 5-15,1-1-13 0,0-3-21 0,-1 3-22 0,-2 2-38 16,0-2-5-16</inkml:trace>
  <inkml:trace contextRef="#ctx1" brushRef="#br0" timeOffset="84507.26">11894 13907 1968 0,'-6'-5'4'0,"-2"2"14"0,16-11 21 16,-13 15 13-16,0-5 10 0,5 4 10 0,2 0 13 0,0 0 6 15,4 0-3-15,-3 0-5 0,2 0-18 0,4-1 5 16,1 1 13-16,1-1-7 0,6-2-5 0,3 0 1 0,2 1 8 16,4-1-6-16,3 1-2 0,1-1-12 0,0 0-20 15,3 0 0-15,0 0-5 0,2 2-4 0,0-2-8 0,3 1-7 16,1 1 3-16,1 1-8 0,3 1 0 0,1 1-6 16,-1 0-3-16,1-1-3 0,0 3-1 0,-3-1 2 0,0 3 0 15,-6-1 0-15,-5 0-4 0,0 0 4 0,-5 1-2 16,-1-1 2-16,-5 1 1 0,-4 0 4 0,-1-2-10 0,-1 0 1 15,-3-1 3-15,0 1 0 0,-4 1 6 0,-4-2-4 16,1 0-1-16,-3-2-3 0,2-1 5 0,-4 2 3 16,1-2 0-16,1 0-2 0,-2 2-7 0,0-4 4 0,2 2-2 15,-1 0 6-15,-1 0-1 0,1-2-7 0,-1 1-24 0,0-3-21 16,2 0-37-16,-3-3-39 0,-2 1-46 0,-2 0-70 16,4-4-48-16</inkml:trace>
  <inkml:trace contextRef="#ctx1" brushRef="#br0" timeOffset="85194.23">14780 13158 1911 0,'-4'2'-20'0,"-3"-2"19"0,6-8 20 0,-1 7 24 0,-3 0 26 0,-1 1 17 0,6 0 20 0,0 0 14 15,0 0 30-15,0 0 4 0,0 0-9 0,0 0-17 0,0 0-14 16,0 0-9-16,0 0-15 0,0 0-3 0,0 0-6 16,0 0-13-16,0 0-3 0,0 0 2 0,0 0-8 15,0 0-7-15,87 4-4 0,-87-4-10 0,0 0-3 0,204-3-8 16,-164 2-11-16,-1 0-6 0,0-1-4 0,-2 1-4 16,-4 1 1-16,0 0 1 0,-3-3-3 0,-1 3 1 15,-2 0 1-15,-7 0-3 0,1 0-1 0,-4 0-2 0,-17 0-23 16,0 0-17-16,0 0-21 0,0 0-22 0,0 0-39 15,0 0-39-15,0 0-43 0,0 0-52 0,16-7-37 16,-16 7-10-16,0 0-49 0</inkml:trace>
  <inkml:trace contextRef="#ctx1" brushRef="#br0" timeOffset="85443.85">14711 13327 1462 0,'0'0'24'0,"0"0"1"0,0 0 37 0,0 0-29 16,0 0 24-16,0 0 19 0,0 0 21 0,0 0 12 15,0 0-11-15,0 0 19 0,0 0-9 0,0 0 41 0,0 0 1 16,0 0-4-16,0 0-15 0,0 0-6 0,0 0-2 16,0 0-12-16,0 0-20 0,120 10-12 0,-120-10-25 0,218 1-14 15,-164-7-1-15,-3 2-7 0,-1 0-10 0,-1-2-11 16,0 1-9-16,-6 0 4 0,-1 1-1 0,-7-3-35 15,0 2-18-15,-5-2-37 0,-5 0-37 0,-7 2-43 0,-1 1-66 16,-7-3-87-16,-4 4-78 0</inkml:trace>
  <inkml:trace contextRef="#ctx1" brushRef="#br0" timeOffset="90535.14">23769 7389 866 0,'-5'1'19'0,"0"1"22"0,4-5 24 0,2 1 6 0,-2 2 18 0,1-2 0 0,1 2 4 0,2 0 5 15,-1 0-19-15,-1-1-18 0,6 1-58 0,-1-1 42 16,1 0-51-16,3 1 60 0,2-3-35 0,1 6-6 0,4-3 6 16,-3 1-8-16,6-1 40 0,-1 4-41 0,2-1 35 15,0-1-56-15,4 2 30 0,-2-2 2 0,3 0-2 16,1 0 5-16,0 0-5 0,3 0-5 0,1-2 0 15,4 0-6-15,-5 0 6 0,0 0-5 0,0-2-2 0,0 2-5 16,0-1 1-16,0-2-1 0,-3 1-2 0,-2 0 1 16,1-2-1-16,1 4 1 0,-3-3-4 0,-4-1 2 0,-2 2 2 15,-4 1-4-15,-3-2 1 0,0 3 5 0,-7-2-6 16,0 1 6-16,-3 1-2 0,-1-1-1 0,0 1-1 16,0 0 1-16,-1-2-15 0,-3 4-15 0,3-4 0 0,-2 2-27 15,3 0 28-15,-5-1-63 0,2 1 0 0,-3 0-49 16,2-2-42-16</inkml:trace>
  <inkml:trace contextRef="#ctx1" brushRef="#br0" timeOffset="90960.22">26696 7438 1152 0,'-12'0'14'15,"2"0"3"-15,7-8 5 0,-1 8 7 0,1 0 2 0,2 0 7 0,1-1 2 0,3 2-3 0,2-1-12 0,5 0-4 16,2 3-3-16,2-2-7 0,6 1 3 0,6 0 1 16,4-2 6-16,4 2 9 0,5-1-48 0,8 1 49 15,-1-2-47-15,4 2 47 0,-4-2-44 0,5 1 37 0,-5-1-47 16,1 1 43-16,-1 1-5 0,-2-2 10 0,-6 0-6 16,0 0 10-16,1 0-12 0,-5 0 13 0,-4-2 3 15,-5 1-46-15,-6 1 58 0,-2-5-47 0,-5 5 66 16,-4-3-48-16,-3 3 51 0,-5-4-55 0,4 4 35 0,-8-4-6 15,4 4-10-15,-4-1-5 0,1-2-15 0,-2 2-12 16,4-3-14-16,-3 2-25 0,-2-1-32 0,4-2 21 16,-3 1-82-16,0 3-40 0</inkml:trace>
  <inkml:trace contextRef="#ctx1" brushRef="#br0" timeOffset="92425.8">24551 9306 1026 0,'-6'1'24'0,"1"4"13"0,4-11 2 0,1 6 17 0,-6 0 5 15,4-5 3-15,4 5-1 0,-1-2 3 0,4 0-27 16,-1 0-13-16,4 0-1 0,2 0-3 0,4-1-2 0,1-1-43 16,3 2 47-16,6-1-40 0,2 1 51 0,4 2-43 15,1-3 57-15,5 5-68 0,4-4 56 0,1 5-16 16,5-3 12-16,-2 4-22 0,3-4 10 0,1 1-13 0,1-1 3 15,-1 2-2-15,-3-2-4 0,0 3 2 16,-4-6-6-16,1 3 18 0,-2 0-4 0,-7 3 14 0,-3-3-66 16,-3-3 58-16,0 3-54 0,-7 0 54 0,-2 0-45 15,-2 0 40-15,-7 0-55 0,3-2 37 0,-3 1 10 0,-6 1-3 16,0 0-2-16,-1 0 2 0,-2-2-5 0,0 2-1 16,-4 0 5-16,3 0 1 0,-2-2-6 0,-2 2 0 0,4 0 6 15,-2-1-9-15,-2-1 1 0,1 2-3 0,1 0-8 16,-2 0-21-16,2 0 33 0,2-3-65 0,-5 3 4 0,4 0-37 15</inkml:trace>
  <inkml:trace contextRef="#ctx1" brushRef="#br0" timeOffset="93193.11">26697 9262 1167 0,'-1'0'7'0,"1"0"18"0,-2-1 9 0,1-1 17 0,1 2 13 0,1-4-32 0,1 4 60 0,-1-2-51 16,3 2 40-16,-1-2-70 0,4 1 49 0,1 1-66 16,4-4 48-16,5 4-21 0,-1 0-14 0,9 0 8 0,0 0 4 15,7 0 12-15,3 0-55 0,3 4 49 0,6-3-59 16,-1 1 53-16,2 1-48 0,0 0 45 0,1 0-54 15,-1 0 42-15,2 1-4 0,-3-1-2 0,-2-1-1 16,-3 3 4-16,1-3 5 0,-2 1-3 0,-4 1 5 0,-3 0 2 16,-2-4 4-16,-3 3 9 0,-5-2 0 0,-2 0 0 15,-3-1 3-15,-3 0 6 0,-4 0 1 0,0-1-2 16,-2 1 0-16,-7-3-7 0,1 3 4 0,-1-2 0 16,0 2-9-16,-1-3-5 0,-1 3-1 0,1 0-3 0,-3 0-7 15,3-1 1-15,-4 1-7 0,4 0-4 0,-2-3 7 16,3 3 0-16,-4 0-10 0,3 0 1 0,-2 0-7 15,1 0-30-15,2 0-21 0,2-3 13 0,1 1-87 16,-3 4-14-16</inkml:trace>
  <inkml:trace contextRef="#ctx1" brushRef="#br0" timeOffset="94692.34">24534 10050 773 0,'5'2'-6'0,"-4"-2"10"0,10-3-4 0,2 1 4 0,9 1-2 0,3 1 4 0,9 0 3 0,5 0 2 0,12 0 10 15,6 1-12-15,3 1 10 0,6-1 4 0,4 1 5 16,1 0 11-16,6 1 8 0,0-2 6 0,-3 2 11 15,0 0-2-15,-3-3 1 0,-1 2-5 0,-7-2 5 0,-5 3-13 16,-4-3-8-16,-2 0-3 0,-3-3-17 0,-4 3 4 16,-7-2-5-16,-2 2-4 0,-2-3-3 0,-3 1-2 15,-6 1-5-15,-6 0-6 0,-3 0 16 0,-2-1-37 16,-6 0 51-16,0 1-45 0,-4-1 51 0,0 0-54 0,-8 0 57 16,4 0-54-16,-7-2 42 0,1 3-20 0,-1-2 1 15,-2 1-10-15,-2 1 4 0,1 1-3 0,0-2 1 16,-2 2 0-16,-6 0 2 0,8 0 3 0,3 2-6 0,1-1-32 15,-1 3 0-15,2 1-31 0,0-4 43 16,2 5-79-16,-1-5 34 0,4 3-96 0</inkml:trace>
  <inkml:trace contextRef="#ctx1" brushRef="#br0" timeOffset="97288.54">24805 11757 1129 0,'-12'0'12'0,"4"3"7"0,4-9 12 0,2 6 3 0,1 0 10 0,1-3 15 16,1 3-3-16,5 0 2 0,2 0-9 0,4-2-13 0,5 2-5 15,0 0 2-15,10 0-51 0,5 0 30 0,10 0-34 16,4 0 38-16,6 2-36 0,8-2 61 0,5 3-55 16,7 1 54-16,4 0 9 0,6 3-41 0,0 0 40 0,5 1-29 15,-2 2 40-15,10 1-48 0,3-1 47 0,0 4-57 16,0-4 37-16,2 2-4 0,3-2-6 0,-1-1-7 0,0-1-7 15,-7 0-6-15,-1 1 1 0,-7-4-4 0,0 0 0 16,-11 1 0-16,-6-2 0 0,-10-1 0 0,-6-1-1 16,-7 0 1-16,-7 0 2 0,-9-2-1 0,-6 0-3 0,-7 0 1 15,-2 0 16-15,-5 0-1 0,-5-2 9 0,2 0 4 16,-7 0-3-16,-5 0 2 0,3 2 2 0,-6-3-6 16,1 3-11-16,-2-1-4 0,-5 1-4 0,2 0-7 0,1 0-2 15,-3 1-19-15,0-1-21 0,-4 5-13 0,7-3-23 16,-4 0-43-16,4 0-14 0,-4 1-68 0</inkml:trace>
  <inkml:trace contextRef="#ctx1" brushRef="#br0" timeOffset="113922.46">17960 10969 1477 0,'-1'-5'27'0,"-4"-1"-19"0,2 4 84 0,-2-4-51 0,4 2 21 0,-3 1 8 16,4 1 4-16,0-1 8 0,0 1-8 0,4 0 31 16,-3-3-76-16,2 5 65 0,-3-5-15 0,4 4 1 15,-4-3 7-15,1 6-2 0,-2-2-19 0,1 2-7 0,0-1-9 16,0-1-18-16,0 1-5 0,0 3-10 0,0-2-1 15,0 5-2-15,0 0-6 0,0-2 1 0,0-5 14 16,0 0-6-16,0 0 3 0,0 0 11 16,0 0-1-16,0 0 1 0,-2 79 2 0,0 28-2 15,2-77 0-15,0 0 1 0,0 1-5 0,0-1-5 0,2 1-10 16,-2-3-1-16,0-1-1 0,0 0-2 0,0 0-1 16,0-2-5-16,0-1 2 0,-2 0 0 0,2-2-3 15,-1-2-3-15,-2 0 3 0,1-2 2 0,0 1-5 0,2-4 2 16,-3 2 2-16,2-3-6 0,-3-1 6 0,3 0 0 15,-1-2-2-15,1-1 0 0,1-2 1 0,-5 1 0 16,5-1-1-16,0-2-4 0,0-6 2 31,0 0 15 1,0 0-7-1,108 7-6-16,-88-7 1-15,1 0 1 16,2 0 0-16,1 1-1 0,1-1-2 0,-1 0-1 16,2 2 0-16,2 1 1 0,0-3 3 0,1 1 0 15,1 0-2-15,0 0 0 0,0 2 4 0,0-1 0 16,2-1-4-16,-6 1 0 0,-3 0 0 0,-3 1-1 0,1-2-5 16,-2 1 4-16,1 0-1 0,-3 1 0 0,-2-3 1 15,2 2 0-15,1-2-3 0,2 2 2 0,-4-1 7 0,-2-1-2 16,-1 1 1-16,-1-1-6 0,-2 0 4 0,-2 0 0 15,-1 0-1-15,-4 0 2 0,1 0-3 0,-2 2 1 16,-2-2-1-16,0 0 1 0,-2 0 3 0,2 0 0 0,-2 0-2 16,0 1-4-16,-1-1 2 0,3 0-2 0,0 0 4 15,-4 0 1-15,1 0-4 0,1 0 2 0,1 0-3 16,-1-1 7-16,2 1 2 0,-1 0-1 0,-1-2-1 0,0 2-4 16,-1-1 2-16,3 0-2 0,0-1 7 0,-3 1-5 15,1 0-5-15,1-2 3 0,-2 1-4 0,3-1 8 16,-1 0 0-16,1 0-4 0,-4 1 2 0,4-1 2 0,-3-1 0 15,0 0-4-15,1 1 6 0,1-4-7 0,-3 2 0 16,1-2 4-16,2 0-2 0,-3-1-5 0,1 0-2 0,1-3 6 16,-5 0 1-16,7 0 0 0,-5-2-2 0,4-3 3 15,-3 1-4-15,1-1 4 0,2-3 0 0,-3 1-2 16,4-2-5-16,-1 0 4 0,1-1-3 0,0 2-2 16,1 0 5-16,1-3-2 0,0 3 4 0,-1 4 2 0,2 0-3 15,-3 3 0-15,4-2 0 0,-3 5-3 0,2 1-2 16,-3 4 1-16,2-3 3 0,-2 5-3 0,0 0-1 15,3 2-3-15,-3 0 7 0,0 0 1 0,0 0-2 0,0 2-1 16,0-2-1-16,0 2-3 0,0-2 6 0,0 0 2 16,0 3-5-16,0-2 1 0,4 0 5 0,-4 2 2 15,0-2 0-15,0 2 0 0,2 0-4 0,0 0 1 0,-1-2-2 16,3 0 2-16,-3 2-5 0,2-2 6 0,1-1-4 16,-3 1 2-16,2-1 3 0,2 2-7 0,-1-1 7 0,3-1-2 15,-1 2 1-15,4-2-3 0,0 0-3 0,0 0 2 16,3 1-1-16,1 0 5 0,-1 1-2 0,4-2 2 15,-1 1-1-15,2 2-3 0,-1-2 1 0,4 2-3 16,-3-1 4-16,3 0 0 0,0-1 0 0,1 2 2 0,-5 0-2 16,4-2 1-16,-4 1 1 0,2 0 2 0,-2 0-7 15,-1 1 2-15,-3-2 1 0,1 1-3 0,-6 1 3 16,5-1-2-16,-7 0-1 0,-3 0 1 0,1 0 2 0,-1 0-3 16,-2 0-1-16,-1 1 3 0,0 0-4 0,-1 0 3 15,-1 0-2-15,1 2 3 0,-3 0-1 0,4 1-1 0,-3 0 4 16,1 1-1-16,-1-1-1 0,2 1-1 0,-4 0 2 15,5 0 0-15,-3 2 0 0,3-1 0 0,-1-1-1 0,1 4 0 16,1 0 2-16,-1-2 0 0,0 1 1 0,3 2-2 16,-3-2 1-16,5 3 1 0,-5-2-2 0,0-1 0 15,1 2 2-15,1 1-2 0,-2-1 1 0,1 0 3 16,-1-1-1-16,2 0 2 0,-4-1-4 0,4 0 0 0,-2-1-1 16,0 0 2-16,0-2-1 0,0 1-3 0,0 1 0 15,0-4-1-15,0 0 5 0,0 1-5 0,3 1 2 16,-3-3 1-16,0 0 0 0,0-1 1 0,4 2 2 0,-4-2-1 15,0-1-1-15,1 4 0 0,-1-5 0 0,2 1-1 16,-2 1 1-16,0-1-1 0,1-2 2 0,-1 3-4 16,0-3 2-16,2 1 2 0,-2-1-1 0,2 0-3 0,-2 1 0 15,1-1 2-15,-1 0 2 0,0 0-2 0,0 0-3 0,0 0 3 16,3 0 0-16,-3 0 4 0,5 0-4 0,-5-1 0 16,1 1-6-16,2 0 6 0,2 0 2 0,2-1-3 15,-1 1-2-15,6-3 0 0,0 3 1 0,3 0 1 16,1-2 2-16,3 2-4 0,1 0-1 0,0 0 4 0,3-1-4 15,-2 1-2-15,5 0 2 0,-3 1-1 0,2-1-3 16,2 2 1-16,-3-2 1 0,3 3-2 0,0-2 4 16,1 0-2-16,2 0 1 0,-3 1-3 0,2 1 0 15,-3-1-3-15,0-2-2 0,-1 3-2 0,-1-2 1 0,0 0 2 16,-7 0 0-16,4-1 4 0,-6 3 2 0,0-3 0 16,-4 1 6-16,1 0 2 0,-2-1-2 0,-2 0 3 0,-1 1-2 15,-3-1-1-15,0 0 1 0,0 0 3 0,-3 0 2 16,-2 0-7-16,2 0 1 0,-2 0 2 0,1 0-1 15,-2 0 1-15,2 0 3 0,0 0-3 0,-2 0-3 0,2 0 4 16,0 0 3-16,0 0-4 0,0 0-2 0,0 0 3 16,0 0-5-16,2 0 1 0,-2 0 0 0,0 0 2 15,2 0-3-15,-2 0-1 0,0 0 8 0,-2-1-4 0,2 1 4 16,0 0-1-16,0 0 1 0,0-1 1 0,0 1 0 0,0-1 2 16,0-3-6-16,2 2 0 0,-1-1-1 15,-2-2-1-15,2 1 2 0,-1-2-4 0,2 1 6 0,-2-2-8 16,2-1 3-16,-2 0-1 0,1-2 1 0,-1-1 0 15,0-3-1-15,-1 2 2 0,-1-2-4 0,2-4 4 0,-2 1-3 16,4-2 7-16,-2-2-6 0,0-1-3 0,2-1-1 0,-1-3 0 16,1 1 2-16,-1-3 0 0,3-2-1 15,-4 1-4-15,3-1 7 0,1 1 0 0,-2-4 0 16,-1 4-2-16,1-4 2 0,-1 4-4 0,3-2 4 0,-3 2 3 16,3 0-4-16,-4 2 5 0,1 1-4 0,1 1 0 15,-2 4-3-15,0 2 8 0,0 3-4 0,1 0-2 0,-2 2-4 0,1 1 0 16,-2 2 2-16,2 0 5 0,0 1-3 15,0 0 2-15,-3 1-6 0,1 1 2 0,1 3 5 16,1-1-3-16,-2 3 1 0,2 1-1 0,0-2 4 16,0 3-5-16,2-1 3 0,-4 2-2 0,2 0 1 0,0 0 3 0,-2-1-2 15,1 1-3-15,1 1-2 0,0-1-1 16,0 0 5-16,0 2-1 0,0-2 0 0,-2 0-3 0,2 0-1 16,-1 1 4-16,1-1 0 0,0 0 3 0,-2 0-2 15,0 0 0-15,2 0-1 0,0 0 2 0,0 0 1 16,0 0-1-16,0 0-1 0,0 0-2 0,0 0 8 0,0 0-2 0,0 0-2 15,0 0 1-15,0 0 3 0,0 1-2 16,2-1 0-16,-2 3 0 0,0-3-5 0,0 0 6 16,-2 0-2-16,2 0-1 0,-2 2 0 0,-1-2-3 0,-2 1 7 15,2 1-2-15,-6-2-5 0,1 2-3 0,-5 2 4 16,0-3-1-16,-5 0-8 0,-1 1 1 0,-4 1-3 0,-3-2 2 16,0 0 7-16,-3 3-3 0,-1-4-3 0,-3 3 1 15,0-1 7-15,-1 0 2 0,1-2-4 0,-2 1 1 16,-1-1-7-16,1-1 2 0,-4-1 3 0,1 0-4 15,-4 2 2-15,2-3 1 0,2 1 1 0,-4 0 2 0,4-2 1 16,-1 1 1-16,1 1 1 0,3-2 0 0,-1 0-15 16,1 1-9-16,2-1 1 0,-1 0-5 0,0 3-3 0,-1-2-10 15,5 1-6-15,-1 0 3 0,1 2 10 0,1 0 8 16,5 2-2-16,-3-2 0 0,5 3 6 0,0-1 7 16,6 2 1-16,2-3-3 0,1 3 0 0,4-2 1 0,0 1 1 15,0 1-4-15,3-1 5 0,0 0 1 0,-1 1 5 16,-5 1 2-16,4-3 2 0,-2 1-2 0,-1 0 1 15,2 0 8-15,-3-3-5 0,5 2 1 0,-3-1-2 0,1-2 4 16,-2 2 0-16,1-1 0 0,2 0-1 0,-4 0-2 16,2 1 4-16,1-1-2 0,-2 0 4 0,1-1-2 15,4 0-2-15,-4-1 0 0,1 0 3 0,1 0 3 0,3 0-6 16,-3-3-1-16,2 3 0 0,1 0-4 0,-1 0 4 16,1-1-1-16,0 0 0 0,0 2-6 0,-2-3 8 15,1 2 2-15,-1 2-14 0,-1-3-6 0,-3 3-3 0,2-2-6 16,-1 2 2-16,-4-3-1 0,4 6-3 0,-7-6-6 15,4 3 13-15,-4-1 11 0,4 1 3 0,-4 0 4 16,1 0 2-16,2-1 1 0,-2 1-1 0,3 0 4 0,1 0 0 0,-1 0 0 16,2 0-2-16,-2 0 1 0,2-2-4 15,1 2 0-15,0 0 0 0,-1-2 3 0,1 2-1 16,2-2-1-16,0 1 0 0,4 1 3 0,-2 0 0 0,1 0 4 16,2 0-4-16,-1 0-1 0,0 0-1 0,2 1 3 0,-1-1-1 15,1 2-2-15,1-4 1 0,-3 2-2 0,4 0 7 16,0-1-9-16,-1 1 7 0,1 0-5 0,0 0 2 15,-3-2 1-15,3 2-1 0,0 0 2 0,0 0-4 16,0-2 10-16,0 2-8 0,0 0 1 0,3-2 3 16,-2 2 0-16,-1 0 0 0,0 2-4 0,0-2 0 0,0 0-2 0,4 0 3 15,-4 0-1-15,0 0-2 0,0 0 1 16,0 2 3-16,-4-4-6 0,4 2 5 0,0 0-3 0,0 0 0 16,0 0 2-16,0 2-1 0,0-4 1 0,0 2-4 15,4 2 9-15,-4-2-5 0,0 0-1 0,1 0-1 16,-1 0 5-16,2-2-3 0,-2 4-4 0,0-2-3 31,0 0 4 0,0 0 8 1,0 0-7-17,0 0 4 16,0 0 15 1,0 0-6-32,0 0 6 0,0 0 1 15,0 0-2-15,0 0-13 16,22-47-3 0,-8 15 8 15,-4 1-8 0,-7 9 2-15,-3 22 1 15,0 0 27 0,0 0-10-31,0 0-1 0,0 0-2 0,0 0 3 16,0 0-2-16,0 0 9 0,0-13-21 15,0 13 15 1,-2-21-17 15,7 2-3 1,1 2 1-1,-4 1 2-16,-5-2-5 17,-2 4 0-1,5 1 0-15,-3-5-2 15,3 1 10 0,0 17-6 0,0-14 2-15,0 14-8 15,0 0 3 0,0 0-16-15,0 0 11-16,0 0 10 31,0 0-8 1,24 0 18-1,91 14-15-16,-99-13 8-15,1 2-8 0,4-1 4 16,-9 3-4-16,6-5-1 0,-4 2 6 0,1 2 0 16,-1-1-3-16,-2 0-1 0,6-2 2 0,-9 1-1 15,3 0 1-15,0 1-3 0,-3-2-2 0,5 2 1 0,-6-3 6 16,0 2-2-16,3-2-1 0,-3 2 1 0,0-1 1 16,-1-1-2-16,-2 0 5 0,0 0-3 0,-1 0-4 0,-4 0 2 15,1 0-1-15,-1 0 4 0,0 0-5 0,0 0 4 16,-1 0-4-16,1 0-3 0,0 0 5 0,0 0-2 15,-4 0 2-15,1 0-1 0,3 3-1 0,-2-3-2 0,0 1 3 16,2-1 4-16,0 2-4 0,-2-1-3 0,2-1-12 31,-4 15 23-31,-5 27-9 32,-6 59 8-17,15-91-7 1,0-10 17-1,-2 31-12 1,1-5 11 0,-1-10-6 15,2-16-45-15,0 0-30-1,0 0-43-15,0 0-25 0,0 0-58 0</inkml:trace>
  <inkml:trace contextRef="#ctx1" brushRef="#br0" timeOffset="114506.34">19567 10684 773 0,'0'-3'19'0,"0"3"12"0,0-1 17 0,0 1 8 0,5-1 19 0,-5-2 3 0,-5 2 12 16,5-1 13-16,0 3-20 0,0-4-6 0,0 5-20 16,0-2-10-16,0 2-22 0,0-2-2 0,0 5-4 15,0-3 2-15,0 3-43 0,0 1 33 0,0 0-36 16,0 1 41-16,0 2-30 0,0 1 53 0,0-1-56 15,0 3 50-15,0-1-20 0,-3 0 24 0,3 1-17 0,-2 0 19 16,1 0-26-16,-1-1 5 0,1 2-11 0,1 0-8 16,0-3 7-16,0-1-5 0,0 1 1 0,1 0-6 0,-1-3 5 15,2 1-1-15,-1-2 3 0,1 1-3 0,-2-3 6 16,3 0-5-16,-3 1-11 0,5-3-46 0,-4-1 19 16,1 6-97-16,-1-8-6 0</inkml:trace>
  <inkml:trace contextRef="#ctx1" brushRef="#br0" timeOffset="114926.82">19554 10633 816 0,'-6'-4'15'0,"4"3"9"0,-1 0 17 0,1 2 9 0,-2-1 6 16,3 0 2-16,-1 1 1 0,2-2-1 0,0 1-8 15,0-1-8-15,2 2-14 0,-1-1-5 0,3 1-5 0,3-1-7 16,-1 0 2-16,4 2 0 0,4 0-5 0,-1-1-4 16,4 2-3-16,-1-3 2 0,4 2-3 0,1-2 3 15,-2 3 4-15,-2-3-7 0,3 2 0 0,-5-2 2 0,0 2 4 16,-1-2-10-16,-5 1 5 0,1-1 6 0,-3 0-10 16,0 0 5-16,-2 0 1 0,-2 0 1 0,-2 0 2 15,-1-1 13-15,0 1 15 0,0-2-48 0,0 2 53 0,-1 0-44 16,-1 0 40-16,1 0-40 0,-1 2 40 0,2-1-53 15,-2 0 18-15,1 2 5 0,-1 0-2 0,2-3 15 16,0 0 21-16,0 0-20 0,0 0 13 0,0 0-15 16,0 0 28-16,0 0 2 0,-5 36-17 0,5-36-61 15,0 0 67-15,0 0-59 0,0 0 64 0,0 0-24 16,0 0 16-16,5 62 2 0,-5-62 8 0,0 0-7 16,0 0-3-16,0 0-8 0,0 0 6 15,11 74-19-15,-11-74-87 16,0 0-13-1,9 66-75-15</inkml:trace>
  <inkml:trace contextRef="#ctx1" brushRef="#br0" timeOffset="118198.03">18904 9565 888 0,'0'4'5'0,"-4"-4"-2"0,2 3 7 0,-1-3 4 0,1 4 1 16,1-2 8-16,-3 3 16 0,0 0 7 0,-1-3 12 15,0 4 9-15,2-5-5 0,-3 7-2 0,-1-1 15 16,1 7-5-16,-2-1-7 0,5 1-51 0,-3 6 30 16,3 0-37-16,-8 7 56 0,4-1-58 0,1 1 50 0,0 0-61 15,-7 1 54-15,4 1 6 0,-3 2-48 0,-2-3 34 16,3 4-47-16,-4-4 76 0,3 3-58 0,-5-1 57 0,4 2-63 16,0-3 43-16,-1 2 8 0,3-3 3 0,-3-2-6 15,1 1-23-15,2-1-3 0,0-2 3 0,0-2 3 16,1-1-3-16,0 0-10 0,3 0-6 0,1-2-3 0,-1 0 2 15,2-2-3-15,0-2-2 0,-2 1 0 0,4 0-2 16,0-1 5-16,-4-2-3 0,2 1-3 0,0 1 3 16,-2-2-2-16,4 1 3 0,-2 0-9 0,0-2 3 15,2 0-1-15,3 0 1 0,-1-1 1 0,-4 1-1 0,4-1 2 16,-3-2 0-16,4 0 2 0,0-3-6 0,0 2-1 0,0-3 6 16,0 0-4-16,0 0 2 0,2-1-4 0,0-2 1 15,-2 0-1-15,1-1 9 0,-1-1-4 0,0-1-1 16,2-1 5-16,-2 0-15 0,0 2-28 0,3-2-25 15,-3 0-34-15,3-3 6 0,-2-4-79 0,3 3-4 0,-1 3-43 16,2-5-17-16</inkml:trace>
  <inkml:trace contextRef="#ctx1" brushRef="#br0" timeOffset="118667.23">18539 10646 766 0,'0'5'10'0,"0"-5"10"0,0 6 6 0,-3-6 6 0,1 3 0 0,2-3 3 16,0 1 2-16,-3 0-1 0,5-1-13 0,-4 2 5 16,2-4 2-16,0 4-1 0,0-2 6 0,0 2 5 0,0-2 1 15,0 0 0-15,0 0 14 0,3 2-12 0,-3-2-2 0,2 2 6 16,-2-2 6-16,2 1-56 0,-2-2 49 0,3 2-41 0,0-1 36 15,3 0-47-15,0 0 43 0,6 2-55 16,0-4 34-16,4 4-4 0,5-4-7 0,-1 2-5 16,7 0 1-16,0-1 1 0,3-1-8 0,0 0 6 0,3 2-11 15,1-2 16-15,0 0-10 0,2 1 3 0,1 0-5 16,-1-2 6-16,-1 1-5 0,0 1-1 0,-2 1 4 0,1-2-1 16,-3 1-1-16,-1 1 6 0,-3-1-1 0,-3 2 0 15,-1-2 0-15,-2-1 8 0,-2 1 18 0,-3 1-13 0,-1-1 19 16,-5-1-14-16,2 2 16 0,-5-2-4 0,-2 7-31 15,0-5 38-15,-5 4-56 0,0-3 50 0,0 4-54 16,0-5 50-16,-4 5-53 0,4-5 40 0,0 2-6 16,-1 0-8-16,-1-2-1 0,2 0 2 0,0 0 0 15,0 0 1-15,2 0-4 0,-2 0 1 0,1 0-1 0,-1 0 3 16,4 0 0-16,-3 0-2 0,2 0-1 0,1 0 4 16,-2 0-10-16,1-2-33 0,-3-5 1 0,4 7-54 15,-3-3-59-15</inkml:trace>
  <inkml:trace contextRef="#ctx1" brushRef="#br0" timeOffset="119317.8">18985 9661 752 0,'0'-3'3'0,"0"3"20"0,-2-2 5 0,2 2 20 0,-4-3 13 0,8 3 10 15,-8 0 11-15,4 0 6 0,0-1-1 0,0 2-15 0,0-1-4 16,0 2-23-16,4-1-11 0,-4 1-13 0,0-2-11 16,2 7 20-16,1-3-37 0,0 1 37 0,1 4-36 0,-3 0 59 15,4 0-47-15,-2 6 64 0,2 0-37 0,-1-2-21 16,-4 1 38-16,4 2-34 0,-3 1 50 0,4-1-51 0,-3 3 52 15,2-3-57-15,1 4 51 0,4 2-3 0,-2 2 7 16,2-1-3-16,1 5-12 0,4-1 8 0,1 2 3 16,0 3-7-16,0 1-14 0,0-1 0 0,1 1-5 15,-2 2-4-15,2-3 0 0,1 2-8 0,-4-1-1 0,1-3 6 16,-3 1 8-16,1-4-3 0,2 0-3 0,-5-1 2 0,1-3-6 16,-1-2-7-16,-1-1-4 0,-1-2-6 15,2 0-4-15,-5-3 1 0,1 0 0 0,2-1-2 0,-2-2 4 16,-4-2 6-16,2 3-5 0,1-4 5 0,0 2 9 15,-3-2 2-15,3 0 5 0,-1 0-2 0,0-1 6 0,0 2 0 16,1-3 2-16,-3 3-10 0,2-3-6 0,-1 0-4 0,1 0-1 16,0-1-2-16,-1 1-8 0,-2 0-1 15,1-2-2-15,-1 1 1 0,0-1 2 0,0 0-3 0,2-2-8 16,-2 1 3-16,0-1 2 0,0-2-1 0,0 0 0 16,1 1 1-16,-1-2 1 0,0 0-3 0,0 0 6 15,2 0-2-15,-4-2 4 0,4 0-8 0,-2-2-38 0,0-6-41 16,-3 4-62-16,1-1-76 0,1-7-46 0</inkml:trace>
  <inkml:trace contextRef="#ctx1" brushRef="#br0" timeOffset="119906.63">19346 9861 1400 0,'0'0'23'0,"0"0"14"0,0 0 22 0,0 0 16 0,0 0-66 0,0 0 45 0,0 0-30 0,0 0 0 15,0 0-3-15,0 0 10 16,-42 63-3-16,34-54-22 0,5 1-3 16,-6 0 1-16,4-1-3 0,-1 0 3 0,-1 1-6 15,3-3 1-15,-2 1-1 0,3-1 8 0,3-7 10 16,0 0 2-1,0 0-50-15,0 0 53 0,0 0-49 0,-7 20 63 16,7-20 12-16,0 0-1 0,0 0-8 16,0 0-3-16,0 0-2 0,46 52-11 0,15-17-8 15,-45-30-13-15,2-1 3 0,-4-1-1 16,2 1-2-16,-2-1-2 0,-3-2 4 0,2 0-38 16,-4 2-35-16,-1-7-8 0,1 3-60 0,-9 1-60 15</inkml:trace>
  <inkml:trace contextRef="#ctx1" brushRef="#br0" timeOffset="120160.25">19292 9987 1325 0,'0'0'45'15,"0"0"5"-15,0 0-32 0,0 0 65 0,0 0-42 16,0 0 49-16,25-23-36 0,-25 23-12 0,0 0 3 0,0 0-6 15,98-48 37-15,-80 38-65 0,5 3 53 0,-1-3-42 16,2 2 36-16,2 0-6 0,-4-3-15 0,1 4-6 16,-2-1 2-16,-1-1 2 0,-7 4-7 0,4-2-12 0,-7 0 10 15,2 2 9-15,-7-1-4 0,0 2-1 0,-2 0-4 16,1 3-5-16,-4 0-4 0,0-2 4 0,-2 1-9 0,-1 0-12 16,-1 2 0-16,1 0-15 0,2 0-31 0,-4-2-31 15,-3 2-35-15,5-2 5 0,-3 1-84 0,-1-1-13 16</inkml:trace>
  <inkml:trace contextRef="#ctx1" brushRef="#br0" timeOffset="120772.3">19705 9442 1462 0,'-4'-5'29'0,"1"4"-26"0,3-10 67 15,3 9-31-15,-3 1 17 0,0-1 18 16,0 5 3-16,0-4 15 0,0 4-18 0,0-2 37 0,4 0-64 16,-8 2 34-16,4-7-17 0,0 4-17 0,4-1-5 15,-4 2-13-15,1 0-10 0,1 2-10 0,-1 0 1 16,3 3-2-16,0-3-2 0,0 4 5 0,1 0-1 0,0-1 5 15,0 1 1-15,3-3-2 0,-1 0-1 0,0 0-5 16,0-1 1-16,1 1 1 0,-2-4 1 0,3 2-7 0,-2-2-3 16,1 0 4-16,-2-2-3 0,2 2 2 0,0-4 2 15,0 1-6-15,-2-1 2 0,2 0 0 0,0 0 5 16,-2-2-9-16,1 0 1 0,-4-2 5 0,3 1-2 0,-2 1-2 16,0 0 0-16,-1-4 0 0,-2 4-5 0,1-2 5 15,0 0 3-15,-2 0-7 0,-2-1-2 0,2 0 6 16,-2 2-5-16,1-3 4 0,-2 4 2 0,3-1-1 0,-4 3-5 15,2 1 1-15,0 1 4 0,-1 2-5 0,3 0 3 16,0 2-2-16,0 4-1 0,0 0 1 0,0 2 3 0,-2 4 3 16,2 2-3-16,0 0 1 0,2 5 0 0,-2 3 2 15,2 1-1-15,1 1 5 0,1 3 0 0,-1-3 0 16,5 3 0-16,-3-3 2 0,3 3 6 0,1 1-6 16,-2-3 3-16,-1-1-2 0,1-1-4 0,-3 3 3 0,2-4 0 15,-4-2-2-15,0-2-4 0,-1-2 7 0,-2-3-4 16,1 0 2-16,-2-4 0 0,0-3 2 0,-1 0-4 15,0 1 7-15,-1-5-5 0,-3 0 3 0,-1-4-2 0,0 0-2 16,-6-4 2-16,1 1-6 0,-1-3 6 0,1-3-7 16,-4-2 1-16,4-2-10 0,0-2-7 0,1 0-6 15,-1-4-1-15,6 2 0 0,0-1-6 0,1 0-6 0,1 4-11 16,4-3-11-16,1 4 5 0,0 3-11 0,1 4-4 16,1 1-31-16,4 0-2 0,-3 5-23 0,6-6 40 15,0 3-52-15,2 1 3 0,-1-1-16 0,3-3-48 0</inkml:trace>
  <inkml:trace contextRef="#ctx1" brushRef="#br0" timeOffset="121604.51">19988 9439 1264 0,'-5'2'16'0,"5"-7"17"0,0 5 28 0,-2 0-38 0,2 1 52 0,-1-2-41 16,-1 2 67-16,2 3-39 0,0-3-12 0,0 6-14 15,-2-4-16-15,2 6 49 0,0-5-46 0,0 5 48 16,0-2-69-16,0 2 42 0,0-2-6 0,0 3-6 0,0 4-4 16,0-3-15-16,2 2-4 0,-2-2-3 0,3 3 3 15,-3-4-1-15,2 0 2 0,1-4-1 0,-1 1-3 16,2-3 6-16,0-1-8 0,2-1-3 0,2-2 0 0,-2 4 2 16,1-2-2-16,-1-1 3 0,1-1-2 0,-2 0-1 0,0-1 10 15,2-1-3-15,-4 0-9 0,2 0 0 16,-1 0 5-16,1 1 0 0,-5-1-4 0,3-1 1 0,-2-1-9 15,1 0 0-15,-2-3 9 0,0 1-6 0,-2-5-6 16,1 2-1-16,-2-4-1 0,-2 1 0 0,2-2 0 0,-3 4 5 16,-1-4-5-16,2 2 6 0,1-2 3 0,-5 3 1 15,2 2 2-15,1-1-2 0,-1 2 5 0,2 2-3 16,-2 2 3-16,0 1-3 0,4 0 0 0,2 3-3 0,-1 0 3 16,-1 0 2-16,3 2 2 0,-2 1-1 0,2-2-3 15,0 3 1-15,0-4-1 0,0 5 4 0,0-4-3 16,2 2 2-16,-2 0-6 0,3-1 1 0,-1 0 5 15,2 0-2-15,1-1 1 0,4-1-3 0,-4 0-1 0,3-1 2 16,4-1 5-16,-2-2-4 0,-2 3 1 0,4-3-1 16,-3 3-3-16,0-3 2 0,1-1 7 0,-1 1-7 15,-1 1-3-15,-1 0 7 0,-4 0-4 0,2 1 0 0,-4-2 3 16,2 4 1-16,-3-2-5 0,0 1 4 0,0 1-2 16,0-2-3-16,-3 2 2 0,3 0 1 0,0 0 1 15,-3 0-3-15,1 0-1 0,1 2-1 0,1-1 3 0,-2 3 2 16,1 0 0-16,1-1-3 0,-4 3 1 0,1 1 4 15,3 2 2-15,-1 0-1 0,-3-3 0 0,4 5-2 0,-1-2 7 16,2 1 3-16,-1-1-1 0,2 1 0 0,1-3 1 16,4 2 4-16,-4-1 0 0,2-1-2 0,1 1-3 15,2-2 1-15,0-1-1 0,0-2-1 0,-2 2-4 0,3-5 0 16,1 0-5-16,-4 0 4 0,7 0-1 0,-5-3-2 16,0 1 1-16,-3-3 2 0,4 2 1 0,-5-3-8 15,3 2 7-15,-2-4-1 0,0-1-4 0,-1 2 0 0,2-2-2 16,-3 0-3-16,1 0-4 0,-1-1 2 0,-1 0-8 0,-1 0-6 15,-1 1 3-15,2-2-1 0,-4 0 4 16,1-1-4-16,1 1 4 0,-4-1 5 0,3 2 6 0,-3 1 5 16,4 0 0-16,-1 1 1 0,1 5-9 0,-2-2 7 15,2 4-4-15,0 1 0 0,0 1-2 0,0 4-2 16,2-2 3-16,-2 3-4 0,0 0 10 0,1 1-1 0,-1 3 1 0,2 1 2 16,0 2-2-16,1-1-1 0,0 3 0 15,2-1 5-15,-2 2-7 0,5 0 3 0,-3 0 1 0,3-1-2 16,0-3 5-16,-2 2-1 0,3-2-1 0,1-4-3 15,0 1 5-15,0 0-13 0,1-5-36 0,-2 1-35 16,4-2 4-16,-3-6-34 0,0 3-45 0,0-2-54 0</inkml:trace>
  <inkml:trace contextRef="#ctx1" brushRef="#br0" timeOffset="121926.58">20448 9341 1196 0,'-7'-13'26'0,"1"1"16"0,3 0 21 0,0 7-26 0,1-1 65 0,-1 1-30 0,3 4 1 0,-1-2 2 0,2 3-26 16,-1 4-15-16,0-4-24 0,0 4 23 0,0-3-58 16,3 3 28-16,-1 0 1 0,3 2 15 0,1 1 9 15,-2-1-1-15,3 4 3 0,-1 1 5 0,2 0-7 0,2-1 3 0,-4 0 0 16,0 2-17-16,1-3-10 0,-1 1 2 16,-1-5-3-16,-1 3-2 0,0-4-1 0,-3 1 0 0,-1 0-2 15,0-5 2-15,0 2 1 0,0-2-1 0,0 0 3 16,-1 0 5-16,-1-2 9 0,2-1 3 0,-2 1 4 0,-1-3-5 15,2-1 0-15,1 0-4 0,-5 1 5 0,5-7 2 16,0 2-1-16,0 0-4 0,0-6-2 0,5 3 2 16,-4-3 1-16,4-2 3 0,1 1-5 0,-1-3-7 15,3 0-1-15,1 2 3 0,-1 2 3 0,2-2-3 0,1 5-1 16,-2 4 1-16,1 0-5 0,1 1 3 0,-1 5-4 16,-2-1-6-16,0 4-2 0,2 2 4 0,-3 1-7 15,2 2-1-15,-1 2 10 0,-2 3-2 0,1 0-2 0,-2 2-2 16,-1 0-10-16,-4 5-34 0,0-2-36 0,0 3-55 15,-3-3-27-15,0 3-76 0</inkml:trace>
  <inkml:trace contextRef="#ctx1" brushRef="#br0" timeOffset="123129.7">18988 11851 866 0,'-5'-2'14'0,"5"-2"5"0,0 1 10 0,-4 3 6 0,2-3 8 0,1 2-2 0,-2-2 4 16,1 3 2-16,2 0-11 0,0 0-11 16,-2 0-7-16,2 0-7 0,-1 3-9 0,1 0 0 0,-2 1 11 15,2 2 5-15,-3 1-2 0,0 0 4 0,-2 3-2 16,2-1 3-16,-5 2 0 0,2-1 7 0,1 1-13 15,-2-1-13-15,3-1-2 0,-1-2 10 0,1 2 2 16,0-2-7-16,1-1 4 0,1-4-6 0,2 2 2 0,-1-2 9 16,-1-1 16-16,2-1-1 0,2 0-47 0,-2-1 50 15,1-1-29-15,-1 1 52 0,4-2-53 0,-3 1 44 16,3-4-63-16,-3 1 43 0,2-1-7 0,2 1 0 0,-2-4-20 16,2 0 2-16,1 1 1 0,-1-1 7 0,1 1-8 15,3-2 5-15,1-1 9 0,0 2 5 0,0-2 1 16,0-1-8-16,3 1 5 0,3 0-13 0,-4 2 15 0,2 3-53 15,-1-1 48-15,1 2-55 0,-1 3 45 0,-2 2-46 16,3 0 43-16,-4 3-40 0,1 1 44 0,-2-1-1 0,-2 6-7 16,-1-1 0-16,2 0 1 0,-2 4 7 0,-3-3 1 15,2 6-2-15,0-4-6 0,-2 4-1 0,0-3-25 16,-3-4 24-16,2 4-38 0,-2-5-35 0,-2 2-21 0,2 0-37 16</inkml:trace>
  <inkml:trace contextRef="#ctx1" brushRef="#br0" timeOffset="123393.89">19072 11853 1070 0,'-3'0'9'0,"6"-2"8"0,2 2 11 0,-10 0 5 15,2 2 6-15,3-2 17 0,0 5 26 0,0-1-29 0,0 3 55 16,0 1-42-16,0 1-3 0,0 5 10 0,0-1 8 15,3 5-10-15,-3-2-21 0,5 3 34 0,-4-1-57 0,4 5 32 16,-2-2-8-16,2 1-14 0,3 2-16 0,0 1-6 16,-2 2-1-16,1-1-5 0,1-1-7 0,-4-1 0 15,4 1 1-15,-2 1-3 0,-2-2 3 0,-1-5-23 0,0-2-39 16,-1-5-49-16,-1 0-22 0,-1-1-59 0</inkml:trace>
  <inkml:trace contextRef="#ctx1" brushRef="#br0" timeOffset="123917.54">18968 12677 1493 0,'-29'-6'19'15,"29"6"9"-15,0 0 23 0,0 0 28 16,0 0-49-16,0 0 4 0,38-68-24 0,-38 68 33 16,30-58-54-16,-28 47 45 0,-2 2-42 0,-2-1 40 15,-2 2-4-15,-1-3 0 0,-2 6-1 0,-5-1-6 16,-1 1-6-16,-1 2-7 0,-7 3-11 0,-2 0-6 15,-1 5 6-15,2 2 1 0,-7 0-1 0,4 4 1 16,-2 0 0-16,4-1 4 0,-2 4 1 0,3-2 0 0,2 0-3 16,7-2 2-16,-1-1 7 0,5 1 2 0,2-2 2 15,2 0 2-15,4 0 5 0,2-1 13 0,4-2 2 16,2 2 7-16,-1 1-5 0,10-3-2 0,1 2 2 0,4 1-7 16,2-3-4-16,6 2-12 0,-1-1-3 0,5 1-10 15,1-1-1-15,-4 0 3 0,-2-1-1 0,-5 2 4 0,0-2 0 16,-4 2 1-16,-3-1-5 0,-4-1 6 0,-4 3 3 15,-3-3 1-15,-2 1-5 0,-3-1 0 0,-3 2 4 16,-3-1-1-16,-5-1 3 0,1-1-1 0,-3 2-3 0,-4-2-2 16,0 0 3-16,-5 0-1 0,0-2-4 0,-2-1 1 15,2-1 0-15,0-1-2 0,0 0-5 0,2 0-13 0,-2-4-18 16,4 2-21-16,1-1-20 0,4-1-22 0,3 0-27 16,3 0 15-16,4-4-50 0,2 2-40 0,5-2-26 15</inkml:trace>
  <inkml:trace contextRef="#ctx1" brushRef="#br0" timeOffset="124301.5">19146 12542 1649 0,'0'1'2'16,"-5"-1"-28"-16,5-3 65 0,-1 3-47 0,-2 3 53 16,-2-1-35-16,2-1 4 0,2 0 3 0,-3 4 4 0,3 1 45 15,-2-1-50-15,-1 2 49 0,1 0-38 0,3 3 43 16,0 0 0-16,0 2 0 0,0 1-3 0,3 0-18 0,1 1-12 15,0-1-1-15,1 1-15 0,-2-1-8 0,2 2-4 16,-1-2-5-16,-2-1-2 0,1-1 2 0,1-1-5 16,-4-1 2-16,0-2-3 0,0 0 0 0,0-3 3 15,-4-1 2-15,4 1-2 0,-3-4 0 0,3 0 7 0,0-4-8 16,-2 2 4-16,1-3 3 0,-1-2-3 0,1 0-6 0,1-3-1 16,-5-1-3-16,5-3-2 0,0 1 0 15,0-2-5-15,0-3-3 0,0 0 1 0,5-4 2 0,-2 0 0 16,0-2 4-16,4-2 1 0,-1 0 1 0,2 0 7 15,1 3-2-15,1-1-2 0,-1 4 1 0,2 2 2 0,0 1-2 16,-1 5-2-16,2 5 1 0,-4 3-3 0,1 1 1 0,0 4 1 16,-1 3 3-16,-2 5 0 0,2 1 2 15,1 1 1-15,-1 5 0 0,0 0 7 0,2 3 3 0,1 2 5 16,-2 0-5-16,1 1 1 0,-1-3 1 0,1 2-2 16,-5-1 0-16,1-2-7 0,0-2 0 0,-4 0-5 15,-1-4 2-15,1 1-14 0,-4 0-30 0,1-1-35 0,1-5-29 16,0 0 14-16,-2-2-41 0,-2-1-33 0,-3 0-40 15,4-3-17-15</inkml:trace>
  <inkml:trace contextRef="#ctx1" brushRef="#br0" timeOffset="124863.14">19181 12642 1041 0,'3'-6'16'16,"2"0"10"-16,-5 2 7 0,3 0 5 0,1-1 5 0,3 2 6 15,0-3 4-15,1 4-1 0,0-3-12 16,6 1-14-16,-5 0-5 0,5 0-3 0,1 0-10 0,-1 1-3 15,-2 0-5-15,6-2 1 0,-5 1-4 0,3 0 4 16,-1 1-12-16,-4-2-6 0,3 2-9 0,-2 0-6 16,2-2-6-16,-5 1 4 0,1-1-3 0,1 0-1 0,-3 3 17 15,1-4 0-15,-2 1 15 0,0-1 6 0,1 2 17 16,-3 1 15-16,-2-4 25 0,2 1 10 0,-2 3-36 16,1-5 61-16,-2-1-32 0,1 2 8 0,-3-2-8 0,2 1-13 15,0-2-12-15,-2 0 1 0,1 1 39 0,-1 2-53 16,2 3 29-16,-2-1-12 0,2 5-3 0,-2-2-1 15,0 4-14-15,1-2-9 0,-1 5-12 0,0-3-3 0,0 5 0 16,0-2 3-16,3 2-2 0,1 4-3 0,-3 1 8 16,1 3-3-16,1 1 0 0,0 0 2 0,1 2-2 15,-2 1-2-15,1 1 4 0,-1-2 1 0,1-1-4 0,0-2 2 16,1 3-1-16,-3-4 0 0,2-1 1 0,-1-2 3 16,6-2-1-16,-8 0-6 0,3-4-1 0,-2 0 2 0,-1-1 4 15,0-2-3-15,0 1 2 0,-1-3-1 0,-1 0 3 16,1-1 8-16,-4-2 1 0,2-2-4 0,-2 0 3 15,0 0-2-15,1-6-5 0,-5 2 2 0,2-4-3 0,1 0-6 16,-2-1 3-16,1-4 6 0,2-2-5 0,-1 1 6 16,3-3 5-16,2-1-4 0,1-1-1 0,0 0 3 0,3-2-1 15,2 3 0-15,2 3 0 0,1 3 1 0,0 0 4 16,4 2-2-16,-2 3 6 0,3 2-3 0,3 2-2 16,-4 3 2-16,4-2 4 0,-2 0-4 0,2 5 2 0,0 2 6 15,1 0 1-15,-1 5 6 0,-2 1 2 0,2 2-2 16,-3-3 1-16,-2 4 13 0,-5 1 4 0,1 2-1 0,-3 2-3 15,-7-3-2-15,0 2 3 0,-2 1-7 16,-3 0-5-16,0 1-12 0,-6-4-9 0,2 0-4 0,-6-5-2 16,2 1 0-16,-1-1-12 0,-1-4-18 0,0-2-35 15,-3 0-53-15,4-2-36 0,-2-1-58 0,3-2-29 16,-5 0-73-16</inkml:trace>
  <inkml:trace contextRef="#ctx1" brushRef="#br0" timeOffset="129975.23">18541 11023 1743 0,'0'-10'-26'0,"0"2"88"0,0-3-50 0,0 3 27 0,0 5 7 0,0 1 4 0,0 1 2 16,0 1-1-16,0 0 22 0,0 0-86 0,0 0 49 15,0 0-26-15,0 1-9 0,0 1 1 0,0 3 10 16,0 1 13-16,0 4 6 0,0 2-2 0,0 3 4 0,0 1 1 15,0 2 9-15,0 2-4 0,0-1-11 0,0 2-11 0,0-1-3 16,0-1-2-16,0-1 0 0,0 0 4 16,0 0-8-16,0-2-3 0,0-2-2 0,-2-1-1 0,2-3 6 15,0 0-9-15,0-2 0 0,0-2-4 0,0-4 3 0,0 1 5 16,0-1 2-16,0-2 1 0,0-2-1 16,0-1 9-16,0 1-4 0,0-8 0 0,0 1-5 0,2-2-1 15,-2-5-2-15,0 1 0 0,0-5-2 0,0-1-1 16,0-4-1-16,0 1 0 0,0-2 6 0,0-1-4 0,0 1-2 15,2 1 0-15,-1 3-3 0,3 3 1 0,3-3 2 0,-1 6 4 16,1 1-10-16,-1 5 2 0,3 1 4 16,-1 0-9-16,-1 5 5 0,-1 1 4 0,0 3-5 15,-1 1-2-15,1 3 5 0,-2-1 2 0,0 3-9 0,0 3 11 16,0 0-1-16,-1-2-6 0,-1 1 3 0,-1-1 4 16,-1 5-1-16,0-1 1 0,-3 2 1 0,0-3-3 15,-1 2 4-15,-3 2 2 0,2 1 2 0,-1-1-6 0,-5-2-1 16,5 0 3-16,-4-2 6 0,2 0-1 0,1-3 0 15,-1-1-1-15,1-2-4 0,2 0 6 0,2-2 0 0,0-1-4 16,0-1 2-16,3 1-2 0,3-2 4 0,-2 1 2 0,-1 0 2 16,5 0-1-16,-3 1 3 0,1-1 3 15,0 0-5-15,4 1 2 0,-2 1-1 0,2 2 8 0,1-1 3 16,2 3 2-16,0 3 1 0,0-1-5 0,3 0 5 16,-1 3-2-16,0 2-6 0,-3-4-7 0,0 4-2 15,3-2-6-15,-3 0-6 0,0-2 5 0,-1 0-4 0,2 2-3 16,-3-3 6-16,3 0-5 0,-2 0-3 0,0-1 4 15,-1-3-30-15,0-1-21 0,-2 1-32 0,-2-2-46 16,2 0-48-16,2-2-6 0,0-2-56 0,0 0-53 0</inkml:trace>
  <inkml:trace contextRef="#ctx1" brushRef="#br0" timeOffset="130317.39">18824 11198 1234 0,'-6'-2'14'0,"-2"1"21"0,3-1 22 15,-2 0-29-15,-2 0 62 0,8 0-47 0,-6 2 62 0,7 0-41 0,-5 2-9 16,4-2-21-16,1 2-5 0,-4-2 34 0,4 0-53 16,-3 2 51-16,6-2-60 0,-3 0 41 0,0-2-5 0,2 2 1 15,1 0-16-15,2 0-5 0,-2 0-14 0,4 0-1 0,0 0-4 16,3-2 2-16,0 0 0 0,-1 0-3 16,0-1 2-16,-1 1-1 0,2-2 4 0,-2 1-1 0,-4-2 2 15,0 1-3-15,-1 0 1 0,-2-1-1 0,-1 1-1 16,0-1 1-16,-1 1 2 0,-1 0-1 0,-1 0-3 15,0-3 4-15,-4 3-2 0,1 1-1 0,-2-3 2 0,0 0-4 16,-1 1 5-16,-4 2-5 0,2-1 3 0,-1 1-3 16,1 3 5-16,-1 0 0 0,2 0-1 0,-2 2 0 15,3 4-3-15,0 0 4 0,2-1-3 0,1 3 1 0,2 3-1 16,1-1 6-16,2 3 0 0,2 1 10 0,2-1-2 16,-1 1 0-16,4 2 3 0,3-2 1 0,1 2-1 0,0-4-3 15,1 3 1-15,3-3-10 0,1-3-2 0,-1-1 3 16,-2-1-2-16,6 0-2 0,-6-3-23 0,2-2-30 15,1 0-38-15,4-4 22 0,-7 1-30 0,1 0-31 0,1-2-31 16,-2-1-33-16</inkml:trace>
  <inkml:trace contextRef="#ctx1" brushRef="#br0" timeOffset="130629.95">18995 11125 1137 0,'-4'-7'23'0,"4"1"14"0,-1 2 23 0,2 0 12 16,1 2-40-16,-2 2 46 0,0 0-36 0,0 0 38 15,0 0-18-15,0 0-29 16,0 0 14-16,0 0-48 0,0 0 39 0,0 0 10 16,0 0-5-16,2 85-50 0,-4-74 32 15,4-1 10-15,-1 1 1 0,1-1 4 0,-1 0-6 0,4-1-4 16,0-2-6-16,-5-7-8 0,0 0 0 31,39 10-10-31,-4-31-6 31,2-12 6-31,-37 26-5 16,-4-4-1-16,4 1-9 0,-3 3 10 0,-2-1-3 0,-1 0 3 16,3 1 2-16,-3-1-6 0,2 4 2 0,-2-1 3 15,1 3 0-15,-1 1-7 0,3-1-11 0,-2 0-22 16,2 2-10-16,3 0-26 0,-2-2 27 0,6 2-83 0,-4 0 14 16,1 0-26-16,1 0-11 0,4 0-9 0</inkml:trace>
  <inkml:trace contextRef="#ctx1" brushRef="#br0" timeOffset="130964.84">19257 11112 1063 0,'3'-2'20'15,"-1"-4"19"-15,-1 4 10 0,-1-2 29 0,0-1-35 16,0 2 52-16,0-3-41 0,0 2 66 0,0-2-70 0,0 4 28 16,-1-1-41-16,-1 0-29 0,-4 1 37 0,1 1-57 15,2-3 43-15,-3 3-62 0,2 0 45 0,-2 0-49 16,0 1 33-16,1 1 0 0,2 1-3 0,-2 2 3 0,0-2 3 15,2 2-3-15,-2 3 5 0,-1 1 2 0,3-1 3 16,0 2-3-16,0-1 7 0,0 4-1 0,3 1-5 0,0-1 2 16,0 3 2-16,3-4 4 0,0 1-6 15,0 3 6-15,2-2-4 0,3-2 1 0,-4 0 1 0,3-2-1 16,-1 0-5-16,-1 0-4 0,3-3 0 0,-4-1-2 16,0 0-1-16,-1-1-4 0,-2-3 3 0,1 3 0 0,-2-2 0 15,0-1 2-15,-2-1 3 0,1 1-2 0,-1-1 3 16,-3 0 3-16,2 0-8 0,-4 0-7 0,0-1-7 15,1 0-13-15,-1-5 31 0,1 3-60 0,-2-3 18 0,4 0-23 16,-1-2-20-16,2-1-17 0,-1 1-23 0,4 0-18 16</inkml:trace>
  <inkml:trace contextRef="#ctx1" brushRef="#br0" timeOffset="131316.85">19313 11187 1026 0,'0'0'8'15,"1"0"22"-15,-1 0 15 0,-1 0 10 0,1 0 19 16,0 0 11-16,0 0-34 0,0 0 45 0,0 0-43 0,1-2 41 16,1 2-66-16,1 0 46 0,0 0-61 0,1 0-4 15,0-2 32-15,2 4-43 0,2-4 35 0,3 1-65 16,-1 0 54-16,1-2-56 0,3 1 40 0,-1-1-7 0,1-1 6 16,-3 1-1-16,0 2-1 0,0-2-2 0,0 1-1 15,-4 0-1-15,2-1 5 0,-5 2-1 0,-2 0-2 16,1-1 14-16,-3-2 9 0,0 3 5 0,-1 0-1 0,-3-2 0 15,1 2-1-15,-1-1-2 0,-4-2-2 0,1 2-16 16,-2-2-10-16,-2 0 1 0,1 2-3 0,-1-1 8 16,-3 1 7-16,1-1 4 0,1 3 11 0,-1 0 15 0,3 0 8 15,-2 2 4-15,4-1 20 0,0 1-2 0,5 1 2 16,-3 1 15-16,4 3-3 0,1-2-6 0,2 3-4 16,1 0 1-16,2 5-6 0,-1-1-3 0,2 1 3 0,3 0-12 15,0 1-12-15,1 1-3 0,4-2-4 0,-1 0-7 16,2-1-10-16,-2 2-5 0,4-4-8 0,0-3-7 15,0 0 3-15,0-2-9 0,-1 1-16 0,0-6-40 0,-3 0-61 16,-1-3-92-16,1-3-49 0</inkml:trace>
  <inkml:trace contextRef="#ctx1" brushRef="#br0" timeOffset="140757.04">25437 15885 1539 0,'-6'3'15'0,"1"-6"26"0,3 3-22 0,2 0 10 0,-3-3 23 0,3 6 13 0,-1-3 19 0,2 0 19 16,-1 0-7-16,3 0-12 0,-1 0 29 15,0 0-2-15,2 0-18 0,1-3-6 0,0 6-16 0,3-6-19 16,1 6-7-16,4-3-8 0,3 0-12 0,4 3-5 15,4-1-2-15,-2-2-9 0,5 5 0 0,3-2-2 16,0 0-4-16,-5 0 0 0,0-2 2 0,1 3-4 0,-4-4-5 0,2 3 8 16,-2-3-5-16,-3 0 2 0,1 0-2 15,-1-3-19-15,-3 3-14 0,-2 0-10 0,-6 0-21 16,0 0-34-16,-8 0-27 0,4 0-35 0,0-4 13 0,-4 4-42 16,-4-1-48-16</inkml:trace>
  <inkml:trace contextRef="#ctx1" brushRef="#br0" timeOffset="141178.51">25306 17013 1879 0,'3'6'41'0,"-1"-4"37"0,2 3 15 0,4-7 17 0,-5 4 7 0,4-2 1 0,-1 0 7 0,3-4 2 16,6 3-41-16,0 0-38 0,6 0-14 0,4 1-20 0,2-2-3 15,2-2-1-15,2 3-8 0,2 0-1 0,1-4 18 16,-1 4 7-16,-1-4 4 0,-4 0 6 0,0 2-6 0,-1-2 0 16,2 0 0-16,-6 1 1 0,-2-1-19 0,0 0-7 15,1 3-5-15,-5-2-4 0,0 1-7 0,-4 2-22 0,-5 1-24 16,-2 0-32-16,-6 2-38 0,0 1-47 0,-4 0-42 15,-1-3-44-15,-6 2-62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5.072"/>
    </inkml:context>
    <inkml:brush xml:id="br0">
      <inkml:brushProperty name="width" value="0.1" units="cm"/>
      <inkml:brushProperty name="height" value="0.1" units="cm"/>
    </inkml:brush>
  </inkml:definitions>
  <inkml:trace contextRef="#ctx0" brushRef="#br0">1 218 4696 0 0,'-1'-12'69'0'0,"1"1"-1"0"0,1-1 0 0 0,0 1 0 0 0,0-1 0 0 0,1 1 0 0 0,1 0 1 0 0,0 0-1 0 0,0 0 0 0 0,1 0 0 0 0,0 1 0 0 0,10-18 1 0 0,-11 23-5 0 0,0 0 0 0 0,1 0 0 0 0,-1 0 0 0 0,1 0 0 0 0,0 1 0 0 0,0-1 0 0 0,0 1 0 0 0,8-6 0 0 0,-9 8-32 0 0,0 0-1 0 0,0 0 0 0 0,0 0 0 0 0,0 1 1 0 0,1-1-1 0 0,-1 1 0 0 0,0-1 0 0 0,1 1 1 0 0,-1 0-1 0 0,1 1 0 0 0,-1-1 0 0 0,1 0 0 0 0,-1 1 1 0 0,7 0-1 0 0,-8 1-23 0 0,0-1 0 0 0,-1 1 0 0 0,1 0 0 0 0,0 0 0 0 0,0 0 0 0 0,-1 0 0 0 0,1 0-1 0 0,-1 1 1 0 0,1-1 0 0 0,-1 0 0 0 0,1 1 0 0 0,-1-1 0 0 0,0 1 0 0 0,0-1 0 0 0,0 1 0 0 0,0 0 0 0 0,0 0 0 0 0,1 2 0 0 0,17 39 153 0 0,-15-33-106 0 0,12 28 158 0 0,-1 0-1 0 0,-2 0 1 0 0,-2 1 0 0 0,8 48-1 0 0,-3 233-226 0 0,-16-313-83 0 0,1 0 1 0 0,0 1-1 0 0,0-1 0 0 0,5 13 1 0 0,1 3-590 0 0,-6-10 88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7.698"/>
    </inkml:context>
    <inkml:brush xml:id="br0">
      <inkml:brushProperty name="width" value="0.1" units="cm"/>
      <inkml:brushProperty name="height" value="0.1" units="cm"/>
    </inkml:brush>
  </inkml:definitions>
  <inkml:trace contextRef="#ctx0" brushRef="#br0">159 212 6941 0 0,'0'-3'16'0'0,"-1"-1"0"0"0,0 0 0 0 0,1 1 0 0 0,0-1 0 0 0,0 0 0 0 0,0 0 0 0 0,0 0 1 0 0,1-4-1 0 0,0 7 26 0 0,-1 0 0 0 0,0-1 0 0 0,1 1 0 0 0,-1 0 0 0 0,1 0 0 0 0,-1-1 1 0 0,1 1-1 0 0,-1 0 0 0 0,1 0 0 0 0,0 0 0 0 0,0 0 0 0 0,0 0 0 0 0,-1 0 1 0 0,1 0-1 0 0,0 0 0 0 0,0 1 0 0 0,0-1 0 0 0,0 0 0 0 0,1 0 0 0 0,-1 1 0 0 0,0-1 1 0 0,2 0-1 0 0,-5 29 723 0 0,-7 3-569 0 0,-1 0 0 0 0,-1 0-1 0 0,-2-1 1 0 0,-1-1 0 0 0,-1 0 0 0 0,-2-1 0 0 0,-24 32-1 0 0,33-47-19 0 0,0 0 0 0 0,1 0 0 0 0,0 1-1 0 0,-9 27 1 0 0,22-60-85 0 0,2 1 0 0 0,0 0 1 0 0,0 0-1 0 0,2 0 0 0 0,19-26 0 0 0,73-110-182 0 0,-25 35 62 0 0,-64 102 29 0 0,0 0-1 0 0,30-29 1 0 0,-37 40 2 0 0,1 0 0 0 0,0 0-1 0 0,0 1 1 0 0,0 0 0 0 0,1 1 0 0 0,-1-1 0 0 0,1 2 0 0 0,0-1 0 0 0,16-4 0 0 0,-22 7-3 0 0,1 1 1 0 0,-1 0 0 0 0,1-1-1 0 0,-1 1 1 0 0,1 0 0 0 0,-1 0-1 0 0,1 0 1 0 0,-1 1 0 0 0,1-1-1 0 0,-1 0 1 0 0,1 1 0 0 0,-1 0-1 0 0,1 0 1 0 0,-1-1 0 0 0,0 1-1 0 0,0 1 1 0 0,1-1 0 0 0,-1 0-1 0 0,0 0 1 0 0,0 1 0 0 0,0 0-1 0 0,0-1 1 0 0,0 1-1 0 0,-1 0 1 0 0,1 0 0 0 0,0 0-1 0 0,-1 0 1 0 0,0 0 0 0 0,1 0-1 0 0,-1 0 1 0 0,0 0 0 0 0,0 1-1 0 0,1 2 1 0 0,3 8 0 0 0,-1 1-1 0 0,0 1 1 0 0,-1-1-1 0 0,1 23 1 0 0,-1-17-2 0 0,17 171 24 0 0,-12-108-182 0 0,-8-82 29 0 0,0 0 1 0 0,0 0 0 0 0,0 0 0 0 0,0 0-1 0 0,0 0 1 0 0,0 0 0 0 0,0 0-1 0 0,0 0 1 0 0,-1 0 0 0 0,1 0 0 0 0,0-1-1 0 0,-1 1 1 0 0,1 0 0 0 0,-1 0-1 0 0,1 0 1 0 0,-1 0 0 0 0,1 0 0 0 0,-1-1-1 0 0,1 1 1 0 0,-1 0 0 0 0,0 0-1 0 0,1-1 1 0 0,-2 2 0 0 0,-2-1-1066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8.031"/>
    </inkml:context>
    <inkml:brush xml:id="br0">
      <inkml:brushProperty name="width" value="0.1" units="cm"/>
      <inkml:brushProperty name="height" value="0.1" units="cm"/>
    </inkml:brush>
  </inkml:definitions>
  <inkml:trace contextRef="#ctx0" brushRef="#br0">0 141 7517 0 0,'0'-3'-15'0'0,"0"0"-1"0"0,1 0 1 0 0,-1 0 0 0 0,1 0 0 0 0,0 0 0 0 0,-1 0 0 0 0,1 1 0 0 0,1-1-1 0 0,-1 0 1 0 0,0 0 0 0 0,1 1 0 0 0,-1-1 0 0 0,1 1 0 0 0,0-1 0 0 0,-1 1-1 0 0,1 0 1 0 0,1 0 0 0 0,-1 0 0 0 0,0 0 0 0 0,5-3 0 0 0,3-2-47 0 0,1 1 1 0 0,0 0-1 0 0,22-7 1 0 0,-2 0 43 0 0,-11 5-335 0 0,1 2 0 0 0,0 0 0 0 0,29-5 0 0 0,-37 8 80 0 0,13-2-365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8.433"/>
    </inkml:context>
    <inkml:brush xml:id="br0">
      <inkml:brushProperty name="width" value="0.1" units="cm"/>
      <inkml:brushProperty name="height" value="0.1" units="cm"/>
    </inkml:brush>
  </inkml:definitions>
  <inkml:trace contextRef="#ctx0" brushRef="#br0">77 156 5088 0 0,'-3'-24'2803'0'0,"1"39"-2717"0"0,-2-1-1 0 0,1 1 1 0 0,-10 21-1 0 0,-1 6-85 0 0,6-15 10 0 0,-8 24-6 0 0,16-47-4 0 0,-1 0-1 0 0,1 0 1 0 0,-1-1 0 0 0,1 1-1 0 0,0 0 1 0 0,0 0 0 0 0,1 0-1 0 0,-1-1 1 0 0,1 1 0 0 0,1 7-1 0 0,-1-11 3 0 0,-1 0-1 0 0,0 0 0 0 0,0 0 0 0 0,0 0 0 0 0,0 0 0 0 0,0 0 0 0 0,0 0 0 0 0,0 1 0 0 0,0-1 1 0 0,0 0-1 0 0,0 0 0 0 0,0 0 0 0 0,0 0 0 0 0,1 0 0 0 0,-1 0 0 0 0,0 0 0 0 0,0 0 0 0 0,0 0 1 0 0,0 0-1 0 0,0 0 0 0 0,0 0 0 0 0,0 0 0 0 0,0 0 0 0 0,1 0 0 0 0,-1 1 0 0 0,0-1 0 0 0,0 0 1 0 0,0 0-1 0 0,0 0 0 0 0,0 0 0 0 0,0 0 0 0 0,1-1 0 0 0,-1 1 0 0 0,0 0 0 0 0,0 0 0 0 0,0 0 1 0 0,0 0-1 0 0,0 0 0 0 0,0 0 0 0 0,0 0 0 0 0,1 0 0 0 0,-1 0 0 0 0,0 0 0 0 0,0 0 0 0 0,0 0 1 0 0,0 0-1 0 0,0 0 0 0 0,0 0 0 0 0,0-1 0 0 0,0 1 0 0 0,0 0 0 0 0,0 0 0 0 0,0 0 0 0 0,1 0 1 0 0,-1 0-1 0 0,0 0 0 0 0,0 0 0 0 0,0 0 0 0 0,0-1 0 0 0,0 1 0 0 0,0 0 0 0 0,0 0 0 0 0,0 0 1 0 0,0 0-1 0 0,0 0 0 0 0,0 0 0 0 0,0-1 0 0 0,6-15 18 0 0,4-20-34 0 0,-6 9 15 0 0,1 1 1 0 0,2 0 0 0 0,0 0-1 0 0,18-37 1 0 0,-18 48-3 0 0,0 0-1 0 0,1 1 1 0 0,1 0 0 0 0,1 1-1 0 0,0 0 1 0 0,0 0 0 0 0,1 1-1 0 0,20-17 1 0 0,-28 27 1 0 0,0-1 0 0 0,0 1 0 0 0,0 0-1 0 0,0 0 1 0 0,1 1 0 0 0,-1-1 0 0 0,0 1 0 0 0,1 0 0 0 0,-1 0 0 0 0,1 0 0 0 0,0 0 0 0 0,-1 0 0 0 0,1 1 0 0 0,4-1 0 0 0,-6 1-1 0 0,-1 1 0 0 0,1-1 0 0 0,0 0-1 0 0,0 1 1 0 0,-1-1 0 0 0,1 1 0 0 0,-1 0 0 0 0,1-1 0 0 0,0 1 0 0 0,-1 0 0 0 0,1 0 0 0 0,-1 0 0 0 0,0 0 0 0 0,1 0 0 0 0,-1 0 0 0 0,0 1 0 0 0,0-1 0 0 0,0 0 0 0 0,0 1-1 0 0,0-1 1 0 0,0 0 0 0 0,0 1 0 0 0,0 0 0 0 0,0-1 0 0 0,-1 1 0 0 0,1-1 0 0 0,0 1 0 0 0,-1 0 0 0 0,0-1 0 0 0,1 1 0 0 0,-1 2 0 0 0,1 7 2 0 0,0 0 1 0 0,-1 0-1 0 0,0 0 1 0 0,-1 0-1 0 0,0 0 1 0 0,-1-1-1 0 0,0 1 1 0 0,0 0-1 0 0,-1-1 1 0 0,-1 1-1 0 0,0-1 0 0 0,0 0 1 0 0,-8 12-1 0 0,11-20 1 0 0,0 1 0 0 0,-1-1 0 0 0,0 1 0 0 0,0-1 0 0 0,0 1 0 0 0,0-1 0 0 0,0 0 0 0 0,0 0 0 0 0,0 0 0 0 0,-1 0 0 0 0,1 0 0 0 0,-1-1 0 0 0,1 1 0 0 0,-1-1 0 0 0,-4 2 0 0 0,2-2 1 0 0,0 0 1 0 0,0 0 0 0 0,1 0 0 0 0,-1-1 0 0 0,0 0 0 0 0,0 0-1 0 0,0-1 1 0 0,-7-1 0 0 0,-15 1 1 0 0,27 1-4 0 0,0 0 0 0 0,0 0-1 0 0,0 0 1 0 0,0 0-1 0 0,0 1 1 0 0,0-1 0 0 0,-1 0-1 0 0,1 0 1 0 0,0 0 0 0 0,0 0-1 0 0,0 0 1 0 0,0 0-1 0 0,0 0 1 0 0,0 1 0 0 0,0-1-1 0 0,0 0 1 0 0,0 0 0 0 0,0 0-1 0 0,0 0 1 0 0,0 0-1 0 0,0 1 1 0 0,0-1 0 0 0,0 0-1 0 0,0 0 1 0 0,0 0 0 0 0,0 0-1 0 0,0 1 1 0 0,0-1 0 0 0,0 0-1 0 0,0 0 1 0 0,0 0-1 0 0,0 0 1 0 0,0 0 0 0 0,0 1-1 0 0,0-1 1 0 0,0 0 0 0 0,0 0-1 0 0,0 0 1 0 0,0 0-1 0 0,1 1 1 0 0,9 11-4 0 0,2-3 14 0 0,0 1 0 0 0,15 8 0 0 0,-16-12-6 0 0,-1 1 0 0 0,0 0-1 0 0,0 1 1 0 0,13 13 0 0 0,-22-20-5 0 0,0 0 0 0 0,0 0 0 0 0,0 0 1 0 0,-1 0-1 0 0,1 0 0 0 0,0 1 0 0 0,0-1 0 0 0,-1 0 0 0 0,1 0 0 0 0,0 1 0 0 0,-1-1 1 0 0,1 0-1 0 0,-1 1 0 0 0,0-1 0 0 0,1 0 0 0 0,-1 1 0 0 0,0-1 0 0 0,0 1 0 0 0,0-1 1 0 0,0 3-1 0 0,-1-3 0 0 0,1 0 0 0 0,-1 1 0 0 0,0-1 0 0 0,1 0 0 0 0,-1 0 0 0 0,0 0 0 0 0,0 0 0 0 0,0 0 1 0 0,0 0-1 0 0,0 0 0 0 0,0 0 0 0 0,0 0 0 0 0,0 0 0 0 0,0-1 0 0 0,0 1 0 0 0,-1 0 0 0 0,-1 0 0 0 0,-7 3-4 0 0,0-1 0 0 0,0 0 0 0 0,-1-1 0 0 0,-14 2 0 0 0,14-2 1 0 0,-37 5-212 0 0,-76 2 0 0 0,130-12-1983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8.818"/>
    </inkml:context>
    <inkml:brush xml:id="br0">
      <inkml:brushProperty name="width" value="0.1" units="cm"/>
      <inkml:brushProperty name="height" value="0.1" units="cm"/>
    </inkml:brush>
  </inkml:definitions>
  <inkml:trace contextRef="#ctx0" brushRef="#br0">141 62 6657 0 0,'4'-4'11'0'0,"13"-10"128"0"0,-13 14-31 0 0,-10 10 11 0 0,-33 34 349 0 0,26-30-246 0 0,1 0-1 0 0,-12 16 1 0 0,13-11-151 0 0,0 0-1 0 0,2 0 1 0 0,0 1 0 0 0,1 0 0 0 0,1 0-1 0 0,-5 24 1 0 0,8-29-35 0 0,3-14-20 0 0,2-9-123 0 0,3-9-83 0 0,0 1 0 0 0,1 0 0 0 0,1 1 0 0 0,0-1 0 0 0,10-15 0 0 0,47-72 221 0 0,-59 97-40 0 0,5-7 0 0 0,0 1 1 0 0,0 1 0 0 0,22-21-1 0 0,-27 28 0 0 0,0 1 0 0 0,1-1 0 0 0,-1 1 0 0 0,1 0 0 0 0,-1 0 0 0 0,1 0 0 0 0,0 1 0 0 0,0 0 0 0 0,0 0 0 0 0,1 0 0 0 0,-1 0 0 0 0,0 1 0 0 0,11-1 0 0 0,-14 1 10 0 0,1 2 0 0 0,-1-1 0 0 0,0 0 0 0 0,0 0 0 0 0,0 1-1 0 0,0-1 1 0 0,0 1 0 0 0,0-1 0 0 0,-1 1 0 0 0,1 0 0 0 0,0 0-1 0 0,0 0 1 0 0,0 0 0 0 0,-1 0 0 0 0,1 0 0 0 0,0 0 0 0 0,-1 1-1 0 0,1-1 1 0 0,-1 1 0 0 0,1-1 0 0 0,-1 1 0 0 0,0-1 0 0 0,0 1 0 0 0,0 0-1 0 0,0 0 1 0 0,0 0 0 0 0,0-1 0 0 0,0 1 0 0 0,-1 0 0 0 0,1 0-1 0 0,0 3 1 0 0,1 6 37 0 0,-1 0 1 0 0,0-1-1 0 0,0 1 0 0 0,-2 19 0 0 0,0-10 8 0 0,-1 23 33 0 0,-9 51 0 0 0,6-60-68 0 0,5-32-74 0 0,0 1-1 0 0,0-1 1 0 0,-1 0-1 0 0,1 1 1 0 0,-1-1-1 0 0,0 0 1 0 0,0 0-1 0 0,0 1 1 0 0,0-1-1 0 0,0 0 1 0 0,0 0-1 0 0,0 0 1 0 0,-1 0-1 0 0,1 0 1 0 0,-1-1-1 0 0,0 1 1 0 0,1 0 0 0 0,-1-1-1 0 0,-4 3 1 0 0,-2 2-597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9.365"/>
    </inkml:context>
    <inkml:brush xml:id="br0">
      <inkml:brushProperty name="width" value="0.1" units="cm"/>
      <inkml:brushProperty name="height" value="0.1" units="cm"/>
    </inkml:brush>
  </inkml:definitions>
  <inkml:trace contextRef="#ctx0" brushRef="#br0">0 161 5024 0 0,'0'-2'21'0'0,"0"1"0"0"0,1-1 0 0 0,-1 1 0 0 0,0-1 0 0 0,0 1-1 0 0,1-1 1 0 0,-1 1 0 0 0,1-1 0 0 0,0 1 0 0 0,-1 0 0 0 0,1-1-1 0 0,0 1 1 0 0,0 0 0 0 0,0-1 0 0 0,-1 1 0 0 0,2 0 0 0 0,-1 0-1 0 0,0 0 1 0 0,0 0 0 0 0,0 0 0 0 0,0 0 0 0 0,1 0 0 0 0,-1 0-1 0 0,0 0 1 0 0,1 1 0 0 0,-1-1 0 0 0,0 1 0 0 0,1-1 0 0 0,-1 1-1 0 0,1-1 1 0 0,-1 1 0 0 0,1 0 0 0 0,2-1 0 0 0,6 0 175 0 0,1 1 0 0 0,0-1 1 0 0,20 4-1 0 0,-12-2-177 0 0,57 4-201 0 0,-41-2-767 0 0,0-1 0 0 0,54-5 0 0 0,-88 3 974 0 0,0 0 0 0 0,0 0 0 0 0,1 0 1 0 0,-1 0-1 0 0,0-1 0 0 0,0 1 1 0 0,0 0-1 0 0,0-1 0 0 0,0 1 0 0 0,0-1 1 0 0,1 0-1 0 0,-1 1 0 0 0,0-1 0 0 0,-1 0 1 0 0,1 1-1 0 0,0-1 0 0 0,0 0 1 0 0,0 0-1 0 0,0 0 0 0 0,-1 0 0 0 0,1 0 1 0 0,0 0-1 0 0,-1 0 0 0 0,1 0 1 0 0,-1 0-1 0 0,1 0 0 0 0,-1 0 0 0 0,1 0 1 0 0,-1-1-1 0 0,0 1 0 0 0,1-2 0 0 0,-1-4 327 0 0,0 0 0 0 0,-1 0 0 0 0,1 0 0 0 0,-4-13 0 0 0,3 16-255 0 0,0 0 0 0 0,0-1 0 0 0,0 1 0 0 0,1 0 0 0 0,-1-1 0 0 0,1 1 0 0 0,0 0 0 0 0,1-1 0 0 0,-1 1 0 0 0,2-5 0 0 0,-2 9-97 0 0,0-1 0 0 0,0 1 0 0 0,0 0 0 0 0,0 0 0 0 0,0 0 0 0 0,0 0 0 0 0,0-1 0 0 0,0 1 0 0 0,0 0 0 0 0,0 0 0 0 0,0 0 0 0 0,1-1 0 0 0,-1 1 0 0 0,0 0 0 0 0,0 0 0 0 0,0 0 0 0 0,0 0 0 0 0,0-1 0 0 0,0 1 0 0 0,1 0 0 0 0,-1 0 0 0 0,0 0 1 0 0,0 0-1 0 0,0 0 0 0 0,0 0 0 0 0,1 0 0 0 0,-1 0 0 0 0,0-1 0 0 0,0 1 0 0 0,0 0 0 0 0,1 0 0 0 0,-1 0 0 0 0,0 0 0 0 0,0 0 0 0 0,0 0 0 0 0,1 0 0 0 0,-1 0 0 0 0,0 0 0 0 0,0 0 0 0 0,0 0 0 0 0,0 0 0 0 0,1 0 0 0 0,-1 0 0 0 0,0 1 0 0 0,0-1 0 0 0,0 0 0 0 0,1 0 0 0 0,-1 0 0 0 0,0 0 1 0 0,0 3-4 0 0,0 1 0 0 0,0-1 1 0 0,0 0-1 0 0,-1 1 1 0 0,0-1-1 0 0,1 0 0 0 0,-1 0 1 0 0,0 0-1 0 0,-3 6 1 0 0,3-7 2 0 0,-24 68 31 0 0,-24 100 1 0 0,54-190-32 0 0,1 0 1 0 0,0 0-1 0 0,1 0 1 0 0,1 1-1 0 0,1 0 1 0 0,1 1-1 0 0,14-20 1 0 0,-21 32-1 0 0,11-16-7 0 0,33-40 0 0 0,-45 60 7 0 0,-1 0 0 0 0,1 0-1 0 0,0 0 1 0 0,-1 1 0 0 0,1-1 0 0 0,0 1 0 0 0,0-1 0 0 0,0 1-1 0 0,0 0 1 0 0,1-1 0 0 0,2 0 0 0 0,-4 2 1 0 0,-1 0 1 0 0,1 0-1 0 0,0 0 1 0 0,0 0-1 0 0,0 0 0 0 0,0 0 1 0 0,0 0-1 0 0,-1 0 1 0 0,1 1-1 0 0,0-1 0 0 0,0 0 1 0 0,0 0-1 0 0,-1 1 1 0 0,1-1-1 0 0,0 0 0 0 0,1 2 1 0 0,-2-2 4 0 0,1 0 1 0 0,0 1-1 0 0,-1-1 1 0 0,1 1-1 0 0,0-1 1 0 0,0 0 0 0 0,-1 0-1 0 0,1 1 1 0 0,0-1-1 0 0,0 0 1 0 0,-1 0-1 0 0,1 0 1 0 0,0 0-1 0 0,0 0 1 0 0,0 0-1 0 0,1 0 1 0 0,-3 11 71 0 0,-3 38 6 0 0,3-44-64 0 0,0-1-1 0 0,-1 0 1 0 0,1 0-1 0 0,-1 0 1 0 0,0 0-1 0 0,0 0 1 0 0,0 0-1 0 0,-1-1 0 0 0,1 1 1 0 0,-1-1-1 0 0,0 1 1 0 0,0-1-1 0 0,0 0 1 0 0,0 0-1 0 0,-1 0 1 0 0,1-1-1 0 0,-1 1 0 0 0,-4 1 1 0 0,0 2 34 0 0,-8 5-20 0 0,-1-1 0 0 0,-1-1-1 0 0,0-1 1 0 0,-36 13-1 0 0,53-21-257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09.784"/>
    </inkml:context>
    <inkml:brush xml:id="br0">
      <inkml:brushProperty name="width" value="0.1" units="cm"/>
      <inkml:brushProperty name="height" value="0.1" units="cm"/>
    </inkml:brush>
  </inkml:definitions>
  <inkml:trace contextRef="#ctx0" brushRef="#br0">7 96 3928 0 0,'-5'-10'105'0'0,"5"9"-54"0"0,0-1 0 0 0,-1 1 0 0 0,1-1 1 0 0,0 1-1 0 0,0-1 0 0 0,0 1 0 0 0,0-1 0 0 0,0 0 0 0 0,0 1 0 0 0,0-1 0 0 0,1 1 1 0 0,-1-1-1 0 0,1 1 0 0 0,-1-1 0 0 0,1 1 0 0 0,-1 0 0 0 0,1-1 0 0 0,0 1 0 0 0,0 0 1 0 0,-1-1-1 0 0,1 1 0 0 0,0 0 0 0 0,0 0 0 0 0,0 0 0 0 0,1-1 0 0 0,-1 1 0 0 0,0 1 1 0 0,0-1-1 0 0,0 0 0 0 0,1 0 0 0 0,-1 0 0 0 0,1 1 0 0 0,-1-1 0 0 0,0 0 0 0 0,1 1 1 0 0,-1 0-1 0 0,1-1 0 0 0,-1 1 0 0 0,1 0 0 0 0,-1-1 0 0 0,1 1 0 0 0,0 0 0 0 0,1 1 1 0 0,14 0 257 0 0,-16-1-263 0 0,0 1-1 0 0,0-1 0 0 0,0 0 0 0 0,0 0 0 0 0,1 1 1 0 0,-1-1-1 0 0,0 0 0 0 0,0 0 0 0 0,0 0 1 0 0,0 0-1 0 0,1 0 0 0 0,-1-1 0 0 0,0 1 0 0 0,0 0 1 0 0,0-1-1 0 0,0 1 0 0 0,1 0 0 0 0,-1-1 1 0 0,0 1-1 0 0,0-1 0 0 0,0 0 0 0 0,0 1 0 0 0,0-1 1 0 0,0 0-1 0 0,-1 1 0 0 0,1-1 0 0 0,0 0 1 0 0,0 0-1 0 0,0 0 0 0 0,-1 0 0 0 0,1 0 1 0 0,0 0-1 0 0,-1 0 0 0 0,1 0 0 0 0,-1 0 0 0 0,1 0 1 0 0,-1 0-1 0 0,1-2 0 0 0,15-18 5169 0 0,-14 39-5080 0 0,-2-14 800 0 0,-2 9-860 0 0,-2 2-53 0 0,3-9-7 0 0,-1 1-1 0 0,1-1 1 0 0,0 1-1 0 0,0 0 1 0 0,0 10-1 0 0,-2 0-2265 0 0,-11 68 879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36.810"/>
    </inkml:context>
    <inkml:brush xml:id="br0">
      <inkml:brushProperty name="width" value="0.1" units="cm"/>
      <inkml:brushProperty name="height" value="0.1" units="cm"/>
    </inkml:brush>
  </inkml:definitions>
  <inkml:trace contextRef="#ctx0" brushRef="#br0">49 32 4996 0 0,'4'-7'222'0'0,"-3"7"-201"0"0,-1 0 0 0 0,0-1 1 0 0,0 1-1 0 0,0 0 0 0 0,1 0 1 0 0,-1 0-1 0 0,0 0 0 0 0,0-1 1 0 0,0 1-1 0 0,1 0 0 0 0,-1 0 1 0 0,0 0-1 0 0,0-1 0 0 0,0 1 1 0 0,0 0-1 0 0,0 0 0 0 0,1 0 1 0 0,-1-1-1 0 0,0 1 0 0 0,0 0 1 0 0,0 0-1 0 0,0-1 0 0 0,0 1 1 0 0,0 0-1 0 0,0 0 0 0 0,0-1 1 0 0,0 1-1 0 0,0 0 0 0 0,0 0 1 0 0,0-1-1 0 0,0 1 0 0 0,0 0 1 0 0,0-1-1 0 0,0 1 0 0 0,0 0 1 0 0,-1 0-1 0 0,1 0 0 0 0,0-1 1 0 0,0 1-1 0 0,0 0 1 0 0,0 0-1 0 0,0-1 0 0 0,-1 1 1 0 0,1 0-1 0 0,0 0 0 0 0,0 0 1 0 0,0 0-1 0 0,-1-1 0 0 0,1 1 1 0 0,0 0-1 0 0,0 0 0 0 0,0 0 1 0 0,-1 0-1 0 0,1 0 0 0 0,0 0 1 0 0,0 0-1 0 0,-1-1 0 0 0,1 1 1 0 0,0 0-1 0 0,0 0 0 0 0,-1 0 1 0 0,1 0-1 0 0,0 0 0 0 0,0 0 1 0 0,-1 0-1 0 0,1 0 25 0 0,-1 0-1 0 0,1 0 1 0 0,0 0-1 0 0,0 0 1 0 0,-1-1 0 0 0,1 1-1 0 0,0 0 1 0 0,0 0 0 0 0,0-1-1 0 0,-1 1 1 0 0,1 0 0 0 0,0 0-1 0 0,0-1 1 0 0,0 1-1 0 0,0 0 1 0 0,0 0 0 0 0,-1-1-1 0 0,1 1 1 0 0,0 0 0 0 0,0-1-1 0 0,0 1 1 0 0,0 0 0 0 0,0-1-1 0 0,0 1 1 0 0,0 0 0 0 0,0 0-1 0 0,0-1 1 0 0,0 1-1 0 0,0 0 1 0 0,0-1 0 0 0,0 1-1 0 0,0 0 1 0 0,1-1 0 0 0,-1 1-1 0 0,0 0 1 0 0,0 0 0 0 0,0-1-1 0 0,0 1 1 0 0,0 0-1 0 0,1 0 1 0 0,-1-1 0 0 0,0 1-1 0 0,0 0 1 0 0,1 0 0 0 0,-1-1-1 0 0,0 1 1 0 0,0 0 0 0 0,1 0-1 0 0,5 0 1431 0 0,-2 15-293 0 0,-25 243 7 0 0,5-102-976 0 0,-1 2-1177 0 0,12-141-505 0 0,6-14 571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37.198"/>
    </inkml:context>
    <inkml:brush xml:id="br0">
      <inkml:brushProperty name="width" value="0.1" units="cm"/>
      <inkml:brushProperty name="height" value="0.1" units="cm"/>
    </inkml:brush>
  </inkml:definitions>
  <inkml:trace contextRef="#ctx0" brushRef="#br0">0 352 6941 0 0,'26'1'362'0'0,"183"-13"-420"0"0,-107 3 60 0 0,-102 9-2 0 0,16-1-42 0 0,-1-1 1 0 0,17-3 0 0 0,-29 4 29 0 0,0 0 0 0 0,0 1 1 0 0,0-1-1 0 0,0-1 0 0 0,0 1 1 0 0,-1 0-1 0 0,1-1 0 0 0,0 1 1 0 0,0-1-1 0 0,-1 0 0 0 0,1 0 0 0 0,-1 0 1 0 0,0 0-1 0 0,0 0 0 0 0,1 0 1 0 0,2-5-1 0 0,-3 3 4 0 0,0 0 0 0 0,-1 0 0 0 0,1 0 0 0 0,-1 0 0 0 0,0 0 0 0 0,0 0 0 0 0,0 0 0 0 0,0 0 0 0 0,-1 0 0 0 0,0 0 0 0 0,0 0 0 0 0,0-1 0 0 0,0 1 0 0 0,0 0 1 0 0,-1 0-1 0 0,0 0 0 0 0,-1-5 0 0 0,-29-140 478 0 0,28 136-415 0 0,2 8 21 0 0,0-1-1 0 0,0 1 0 0 0,1-1 1 0 0,-1 0-1 0 0,1 0 1 0 0,2-11-1 0 0,-1 15 205 0 0,1 9-154 0 0,-2 11-66 0 0,-96 533 1438 0 0,88-529-1653 0 0,6-20-61 0 0,1 1-1 0 0,0 0 1 0 0,-1-1 0 0 0,2 1 0 0 0,-1 0 0 0 0,0 0 0 0 0,0 4-1 0 0,1-2-579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37.602"/>
    </inkml:context>
    <inkml:brush xml:id="br0">
      <inkml:brushProperty name="width" value="0.1" units="cm"/>
      <inkml:brushProperty name="height" value="0.1" units="cm"/>
    </inkml:brush>
  </inkml:definitions>
  <inkml:trace contextRef="#ctx0" brushRef="#br0">149 151 7005 0 0,'7'-11'-15'0'0,"-11"19"174"0"0,-26 102 968 0 0,24-81-1021 0 0,-2 0 0 0 0,0-1-1 0 0,-2-1 1 0 0,-21 43 0 0 0,26-61-95 0 0,-8 13 22 0 0,-27 36 0 0 0,57-94-249 0 0,196-308-1453 0 0,-209 336 1656 0 0,8-12 58 0 0,0 0-1 0 0,1 1 1 0 0,1 0 0 0 0,0 1 0 0 0,23-21 0 0 0,-37 38-45 0 0,0 1 0 0 0,1 0 0 0 0,-1-1 0 0 0,0 1 0 0 0,1-1 0 0 0,-1 1 0 0 0,0 0 0 0 0,1-1 1 0 0,-1 1-1 0 0,1 0 0 0 0,-1-1 0 0 0,0 1 0 0 0,1 0 0 0 0,-1 0 0 0 0,1 0 0 0 0,-1-1 0 0 0,1 1 0 0 0,-1 0 1 0 0,1 0-1 0 0,-1 0 0 0 0,1 0 0 0 0,-1 0 0 0 0,1 0 0 0 0,-1 0 0 0 0,1 0 0 0 0,-1 0 0 0 0,1 0 0 0 0,-1 0 0 0 0,1 0 1 0 0,-1 0-1 0 0,1 0 0 0 0,-1 0 0 0 0,1 1 0 0 0,-1-1 0 0 0,0 0 0 0 0,1 0 0 0 0,-1 0 0 0 0,1 1 0 0 0,-1-1 1 0 0,1 0-1 0 0,-1 1 0 0 0,0-1 0 0 0,1 0 0 0 0,-1 1 0 0 0,0-1 0 0 0,1 1 0 0 0,-1-1 0 0 0,0 0 0 0 0,0 1 0 0 0,1-1 1 0 0,-1 1-1 0 0,0-1 0 0 0,0 1 0 0 0,0-1 0 0 0,0 1 0 0 0,0-1 0 0 0,1 1 0 0 0,-1-1 0 0 0,0 1 0 0 0,0-1 1 0 0,0 1-1 0 0,0-1 0 0 0,0 1 0 0 0,-1 0 0 0 0,-1 41 7 0 0,2-36 44 0 0,-17 121 464 0 0,-2 38 68 0 0,-4 29-221 0 0,21-180-457 0 0,1-8-106 0 0,1-1 0 0 0,-1 0 0 0 0,1 0 0 0 0,-2 0 0 0 0,1 0 0 0 0,0 0 0 0 0,-1 0 0 0 0,0 0 0 0 0,0 0 0 0 0,-4 5 0 0 0,0-6-657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37.928"/>
    </inkml:context>
    <inkml:brush xml:id="br0">
      <inkml:brushProperty name="width" value="0.1" units="cm"/>
      <inkml:brushProperty name="height" value="0.1" units="cm"/>
    </inkml:brush>
  </inkml:definitions>
  <inkml:trace contextRef="#ctx0" brushRef="#br0">0 42 6533 0 0,'0'-1'17'0'0,"0"0"1"0"0,0-1-1 0 0,1 1 0 0 0,-1 0 1 0 0,0 0-1 0 0,0 0 1 0 0,1 0-1 0 0,-1 0 1 0 0,1 0-1 0 0,-1 0 1 0 0,1 0-1 0 0,-1 1 1 0 0,1-1-1 0 0,0 0 1 0 0,-1 0-1 0 0,1 0 0 0 0,0 0 1 0 0,0 1-1 0 0,-1-1 1 0 0,1 0-1 0 0,0 1 1 0 0,0-1-1 0 0,0 1 1 0 0,0-1-1 0 0,0 1 1 0 0,0-1-1 0 0,0 1 1 0 0,0 0-1 0 0,0-1 0 0 0,2 1 1 0 0,4-2-26 0 0,1 1 0 0 0,-1 0 0 0 0,13 1 0 0 0,-2-1-61 0 0,154-8-1850 0 0,-145 5 1281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5.429"/>
    </inkml:context>
    <inkml:brush xml:id="br0">
      <inkml:brushProperty name="width" value="0.1" units="cm"/>
      <inkml:brushProperty name="height" value="0.1" units="cm"/>
    </inkml:brush>
  </inkml:definitions>
  <inkml:trace contextRef="#ctx0" brushRef="#br0">10 91 6097 0 0,'-9'-4'16'0'0,"9"-3"24"0"0,6 2 16 0 0,3 1 0 0 0,4 0 20 0 0,-9-2-148 0 0,9 4 156 0 0,-7-5-156 0 0,7 3 124 0 0,-4-3-156 0 0,6 0 112 0 0,-4 1-20 0 0,8-1 4 0 0,0 2 112 0 0,1-1-260 0 0,-1 1 32 0 0,-10 1-276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38.253"/>
    </inkml:context>
    <inkml:brush xml:id="br0">
      <inkml:brushProperty name="width" value="0.1" units="cm"/>
      <inkml:brushProperty name="height" value="0.1" units="cm"/>
    </inkml:brush>
  </inkml:definitions>
  <inkml:trace contextRef="#ctx0" brushRef="#br0">179 137 4312 0 0,'0'-10'306'0'0,"-2"-1"0"0"0,-3-18 0 0 0,3 22-45 0 0,0-1 1 0 0,1 1 0 0 0,0 0-1 0 0,0-1 1 0 0,1 1-1 0 0,0-1 1 0 0,1-7 0 0 0,-12 73-33 0 0,-2 0-1 0 0,-2-1 1 0 0,-35 82 0 0 0,-24 11-204 0 0,71-141-37 0 0,9-14-67 0 0,9-13-155 0 0,19-41-73 0 0,-1-1 1 0 0,26-74-1 0 0,-16 37 266 0 0,-36 81 37 0 0,-3 5 5 0 0,2-1-1 0 0,0 1 0 0 0,10-15 1 0 0,-16 26 3 0 0,0 0-1 0 0,0-1 1 0 0,0 1 0 0 0,0 0 0 0 0,0 0 0 0 0,1-1 0 0 0,-1 1 0 0 0,0 0 0 0 0,0-1 0 0 0,0 1 0 0 0,1 0-1 0 0,-1 0 1 0 0,0-1 0 0 0,0 1 0 0 0,1 0 0 0 0,-1 0 0 0 0,0 0 0 0 0,1-1 0 0 0,-1 1 0 0 0,0 0 0 0 0,1 0 0 0 0,-1 0-1 0 0,0 0 1 0 0,1 0 0 0 0,-1 0 0 0 0,0 0 0 0 0,1 0 0 0 0,-1 0 0 0 0,0 0 0 0 0,1 0 0 0 0,-1 0 0 0 0,0 0-1 0 0,1 0 1 0 0,-1 0 0 0 0,0 0 0 0 0,1 0 0 0 0,3 13 77 0 0,-6 19-36 0 0,-21 77-29 0 0,-4 30 460 0 0,26-131-400 0 0,1 0 0 0 0,0 0 0 0 0,2 17-1 0 0,-2-22-61 0 0,0 0 0 0 0,1 0 0 0 0,0 0 0 0 0,0-1 0 0 0,0 1 0 0 0,0 0 0 0 0,0 0 0 0 0,0 0 0 0 0,1-1 0 0 0,0 1 0 0 0,-1-1 0 0 0,1 1-1 0 0,4 3 1 0 0,-5-6-12 0 0,0 0-1 0 0,0 1 1 0 0,-1-1 0 0 0,1 0-1 0 0,0 0 1 0 0,0 0-1 0 0,0 0 1 0 0,0 0-1 0 0,0 0 1 0 0,0 0-1 0 0,0 0 1 0 0,0-1-1 0 0,0 1 1 0 0,0 0-1 0 0,0 0 1 0 0,0-1-1 0 0,0 1 1 0 0,-1-1-1 0 0,1 1 1 0 0,0-1 0 0 0,0 1-1 0 0,0-1 1 0 0,-1 1-1 0 0,1-1 1 0 0,0-1-1 0 0,21-17 15 0 0,-8 2-18 0 0,0-1 0 0 0,-2 0 0 0 0,0-1 0 0 0,-1 0 0 0 0,-1-1 0 0 0,0-1 1 0 0,7-25-1 0 0,-6 11 4 0 0,-2-1 0 0 0,-1 0 0 0 0,5-59-1 0 0,-14 81-8 0 0,-5 17-162 0 0,-9 24-652 0 0,14-24 706 0 0,-8 18-826 0 0,5-10 296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38.627"/>
    </inkml:context>
    <inkml:brush xml:id="br0">
      <inkml:brushProperty name="width" value="0.1" units="cm"/>
      <inkml:brushProperty name="height" value="0.1" units="cm"/>
    </inkml:brush>
  </inkml:definitions>
  <inkml:trace contextRef="#ctx0" brushRef="#br0">69 148 7613 0 0,'-18'-21'-3'0'0,"14"48"684"0"0,-4 15-257 0 0,1 0 0 0 0,-2 66 0 0 0,3-23-371 0 0,-2-42-68 0 0,5-31 18 0 0,1 0-1 0 0,-2 22 0 0 0,6-50-375 0 0,0-1 1 0 0,2 0 0 0 0,-1 1 0 0 0,2 0 0 0 0,7-18 0 0 0,6-23 100 0 0,-10 28 252 0 0,7-32-3 0 0,3 1-1 0 0,47-108 1 0 0,-62 164 23 0 0,-1-1 0 0 0,1 1 1 0 0,0 0-1 0 0,0 0 0 0 0,1 0 1 0 0,4-5-1 0 0,-7 9 0 0 0,-1-1 1 0 0,1 1-1 0 0,-1-1 0 0 0,1 1 0 0 0,0-1 1 0 0,-1 1-1 0 0,1-1 0 0 0,0 1 1 0 0,-1 0-1 0 0,1-1 0 0 0,0 1 0 0 0,0 0 1 0 0,-1-1-1 0 0,1 1 0 0 0,0 0 0 0 0,0 0 1 0 0,0 0-1 0 0,-1 0 0 0 0,1 0 1 0 0,0 0-1 0 0,0 0 0 0 0,0 0 0 0 0,-1 0 1 0 0,1 0-1 0 0,0 1 0 0 0,0-1 0 0 0,-1 0 1 0 0,1 0-1 0 0,0 1 0 0 0,0-1 0 0 0,-1 0 1 0 0,1 1-1 0 0,0-1 0 0 0,-1 1 1 0 0,1-1-1 0 0,-1 1 0 0 0,1-1 0 0 0,0 1 1 0 0,-1 0-1 0 0,1-1 0 0 0,-1 1 0 0 0,1 0 1 0 0,-1-1-1 0 0,0 1 0 0 0,1 0 1 0 0,-1-1-1 0 0,0 1 0 0 0,0 0 0 0 0,1 1 1 0 0,4 11 7 0 0,-1-1 1 0 0,0 1 0 0 0,-1 0 0 0 0,0 1-1 0 0,-1-1 1 0 0,0 21 0 0 0,-4 84 111 0 0,1-108-105 0 0,-4 46-160 0 0,-3 0-1 0 0,-22 84 1 0 0,27-131-63 0 0,0-1-1 0 0,0 1 1 0 0,-1-1-1 0 0,0 1 0 0 0,-6 8 1 0 0,3-7-390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38.983"/>
    </inkml:context>
    <inkml:brush xml:id="br0">
      <inkml:brushProperty name="width" value="0.1" units="cm"/>
      <inkml:brushProperty name="height" value="0.1" units="cm"/>
    </inkml:brush>
  </inkml:definitions>
  <inkml:trace contextRef="#ctx0" brushRef="#br0">0 13 5817 0 0,'4'-4'116'0'0,"5"-2"-132"0"0,0 4 212 0 0,-1 2-152 0 0,1 0 192 0 0,4 2-204 0 0,-1 1 216 0 0,4-2-220 0 0,3 1 116 0 0,2-1-88 0 0,5 2 20 0 0,-2-3-108 0 0,4 1-104 0 0,-3-1-12 0 0,3 3-428 0 0</inkml:trace>
  <inkml:trace contextRef="#ctx0" brushRef="#br0" timeOffset="1">462 27 8101 0 0,'-5'-4'-128'0'0,"5"6"100"0"0,0-8 36 0 0,5 5-4 0 0,-1 0 0 0 0,0-2 0 0 0,5 2-20 0 0,4-2 12 0 0,-2 3 128 0 0,8-1-104 0 0,7-1-44 0 0,-1 2-40 0 0,3 2-96 0 0,0-4-204 0 0,2 2-28 0 0,-4-1-308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39.326"/>
    </inkml:context>
    <inkml:brush xml:id="br0">
      <inkml:brushProperty name="width" value="0.1" units="cm"/>
      <inkml:brushProperty name="height" value="0.1" units="cm"/>
    </inkml:brush>
  </inkml:definitions>
  <inkml:trace contextRef="#ctx0" brushRef="#br0">77 5 7037 0 0,'1'-4'137'0'0,"0"7"255"0"0,-2 15 360 0 0,-38 214 2882 0 0,4-13-4975 0 0,31-188 255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42.355"/>
    </inkml:context>
    <inkml:brush xml:id="br0">
      <inkml:brushProperty name="width" value="0.1" units="cm"/>
      <inkml:brushProperty name="height" value="0.1" units="cm"/>
    </inkml:brush>
  </inkml:definitions>
  <inkml:trace contextRef="#ctx0" brushRef="#br0">31 60 5757 0 0,'1'-4'93'0'0,"1"-1"1"0"0,-1 1 0 0 0,1 0-1 0 0,0 1 1 0 0,1-1 0 0 0,-1 0 0 0 0,1 0-1 0 0,0 1 1 0 0,-1 0 0 0 0,1-1-1 0 0,1 1 1 0 0,-1 0 0 0 0,0 1 0 0 0,1-1-1 0 0,6-3 1 0 0,-12 7-3 0 0,1 1-1 0 0,0 0 1 0 0,-1-1-1 0 0,1 1 1 0 0,0 0-1 0 0,0 0 1 0 0,0 0-1 0 0,0 0 1 0 0,1 0-1 0 0,-1 0 1 0 0,0 0-1 0 0,1 0 1 0 0,-1 2-1 0 0,-10 45 447 0 0,7-28-300 0 0,-13 61-103 0 0,3 0-1 0 0,5 1 1 0 0,0 112 0 0 0,13-169-1707 0 0,-4-21 819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42.714"/>
    </inkml:context>
    <inkml:brush xml:id="br0">
      <inkml:brushProperty name="width" value="0.1" units="cm"/>
      <inkml:brushProperty name="height" value="0.1" units="cm"/>
    </inkml:brush>
  </inkml:definitions>
  <inkml:trace contextRef="#ctx0" brushRef="#br0">109 41 5420 0 0,'-1'-16'58'0'0,"2"14"-34"0"0,-1 0-1 0 0,0 1 0 0 0,0-1 1 0 0,0 0-1 0 0,0 0 0 0 0,-1 1 1 0 0,1-1-1 0 0,0 0 0 0 0,-1 1 1 0 0,1-1-1 0 0,-1 0 1 0 0,0-1-1 0 0,0 3-9 0 0,1 0-1 0 0,-1 0 1 0 0,1 0-1 0 0,-1 0 1 0 0,1 0 0 0 0,-1 1-1 0 0,1-1 1 0 0,-1 0 0 0 0,1 0-1 0 0,0 0 1 0 0,-1 1 0 0 0,1-1-1 0 0,-1 0 1 0 0,1 0 0 0 0,0 1-1 0 0,-1-1 1 0 0,1 0 0 0 0,0 1-1 0 0,-1-1 1 0 0,1 1 0 0 0,0-1-1 0 0,-1 0 1 0 0,1 1 0 0 0,0-1-1 0 0,0 1 1 0 0,0-1 0 0 0,-1 1-1 0 0,1-1 1 0 0,0 1-1 0 0,0-1 1 0 0,0 1 0 0 0,-10 23 149 0 0,9-22-128 0 0,-13 32 184 0 0,-1 0 34 0 0,2 0 0 0 0,2 1 0 0 0,0 1 0 0 0,-5 41 0 0 0,15-62-190 0 0,0-1 0 0 0,1 1 0 0 0,0 0 0 0 0,2-1 0 0 0,-1 1 0 0 0,6 17 0 0 0,-7-30-62 0 0,0 0-1 0 0,1 0 1 0 0,-1 0-1 0 0,1 0 1 0 0,0 0-1 0 0,0-1 1 0 0,-1 1-1 0 0,1 0 1 0 0,0 0-1 0 0,0-1 1 0 0,0 1 0 0 0,1-1-1 0 0,-1 1 1 0 0,0-1-1 0 0,1 1 1 0 0,-1-1-1 0 0,4 2 1 0 0,-4-2 1 0 0,0 0 1 0 0,1-1-1 0 0,-1 1 1 0 0,1-1-1 0 0,-1 0 1 0 0,1 0 0 0 0,0 0-1 0 0,-1 1 1 0 0,1-1-1 0 0,-1 0 1 0 0,1-1-1 0 0,-1 1 1 0 0,1 0-1 0 0,-1 0 1 0 0,1-1-1 0 0,-1 1 1 0 0,3-2 0 0 0,3-1-26 0 0,-1 0 0 0 0,0-1 1 0 0,0 0-1 0 0,-1 0 1 0 0,1-1-1 0 0,-1 1 0 0 0,0-1 1 0 0,7-8-1 0 0,-1-2-86 0 0,0-1 0 0 0,-1 0-1 0 0,0 0 1 0 0,-2-1 0 0 0,0 0 0 0 0,-1 0-1 0 0,0-1 1 0 0,-2 0 0 0 0,0 0 0 0 0,-1-1-1 0 0,0 1 1 0 0,-2-1 0 0 0,0 0 0 0 0,-2-28-1 0 0,0 40 97 0 0,-1 1 0 0 0,1 0 0 0 0,-1-1 0 0 0,0 1 0 0 0,-1 0 0 0 0,0 0 0 0 0,0 0 0 0 0,-4-10 0 0 0,5 15 11 0 0,0-1 0 0 0,0 1 1 0 0,0 0-1 0 0,0-1 0 0 0,0 1 0 0 0,-1 0 1 0 0,1 0-1 0 0,0-1 0 0 0,-1 1 0 0 0,1 0 1 0 0,0 0-1 0 0,-1 0 0 0 0,1 1 0 0 0,-1-1 1 0 0,0 0-1 0 0,1 0 0 0 0,-1 1 0 0 0,0-1 1 0 0,1 1-1 0 0,-1 0 0 0 0,0-1 0 0 0,1 1 1 0 0,-1 0-1 0 0,0 0 0 0 0,0 0 0 0 0,1 0 1 0 0,-1 1-1 0 0,0-1 0 0 0,0 0 0 0 0,1 1 1 0 0,-1-1-1 0 0,0 1 0 0 0,1-1 0 0 0,-3 2 1 0 0,-5 2-51 0 0,1 0-1 0 0,0 1 1 0 0,0 0 0 0 0,0 0 0 0 0,1 1 0 0 0,0 0 0 0 0,0 0 0 0 0,-8 9 0 0 0,11-10-1 0 0,0 0 1 0 0,-1 0-1 0 0,2 1 0 0 0,-1-1 0 0 0,1 1 0 0 0,0 0 1 0 0,0 0-1 0 0,0 0 0 0 0,1 0 0 0 0,0 1 0 0 0,0-1 1 0 0,-1 9-1 0 0,5-5-381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43.106"/>
    </inkml:context>
    <inkml:brush xml:id="br0">
      <inkml:brushProperty name="width" value="0.1" units="cm"/>
      <inkml:brushProperty name="height" value="0.1" units="cm"/>
    </inkml:brush>
  </inkml:definitions>
  <inkml:trace contextRef="#ctx0" brushRef="#br0">157 90 4136 0 0,'-9'-34'275'0'0,"9"30"-183"0"0,-1 0-1 0 0,0 0 1 0 0,1 0 0 0 0,-1 0-1 0 0,-1 0 1 0 0,1 0 0 0 0,-1 1-1 0 0,1-1 1 0 0,-1 0 0 0 0,0 1-1 0 0,-1 0 1 0 0,-2-5 0 0 0,4 8-74 0 0,1-1 1 0 0,-1 1 0 0 0,1 0-1 0 0,-1 0 1 0 0,1-1 0 0 0,-1 1-1 0 0,1 0 1 0 0,-1 0 0 0 0,0 0-1 0 0,1 0 1 0 0,-1-1 0 0 0,0 1-1 0 0,1 0 1 0 0,-1 0 0 0 0,1 0 0 0 0,-1 0-1 0 0,0 0 1 0 0,1 1 0 0 0,-1-1-1 0 0,1 0 1 0 0,-1 0 0 0 0,0 0-1 0 0,1 0 1 0 0,-1 1 0 0 0,1-1-1 0 0,-1 0 1 0 0,1 1 0 0 0,-1-1-1 0 0,1 0 1 0 0,-1 1 0 0 0,1-1 0 0 0,-1 1-1 0 0,1-1 1 0 0,-1 1 0 0 0,1-1-1 0 0,0 1 1 0 0,-1 0 0 0 0,-15 24 173 0 0,14-22-90 0 0,-13 27-5 0 0,2 0-1 0 0,0 1 1 0 0,3 1-1 0 0,0 0 1 0 0,2 0 0 0 0,2 1-1 0 0,0 0 1 0 0,3 0-1 0 0,0 39 1 0 0,3-62-72 0 0,0 1 0 0 0,2 0 0 0 0,3 18 0 0 0,-4-25-17 0 0,0 0 0 0 0,0 0 1 0 0,0-1-1 0 0,1 1 0 0 0,0 0 0 0 0,0-1 0 0 0,0 1 0 0 0,0-1 0 0 0,0 0 0 0 0,1 0 0 0 0,-1 1 1 0 0,6 4-1 0 0,-7-8-21 0 0,0 1 0 0 0,0 0 0 0 0,0-1 0 0 0,0 0 1 0 0,0 1-1 0 0,0-1 0 0 0,0 0 0 0 0,0 1 0 0 0,-1-1 0 0 0,1 0 1 0 0,0 0-1 0 0,0 0 0 0 0,0 1 0 0 0,0-1 0 0 0,0 0 0 0 0,0-1 1 0 0,0 1-1 0 0,0 0 0 0 0,0 0 0 0 0,0 0 0 0 0,2-1 1 0 0,0 0-23 0 0,-1-1 1 0 0,1 1-1 0 0,-1-1 1 0 0,1 1 0 0 0,-1-1-1 0 0,0 0 1 0 0,4-3 0 0 0,0-2-79 0 0,0 0 1 0 0,0 0-1 0 0,8-15 1 0 0,-9 10 76 0 0,0 1-1 0 0,-1-1 1 0 0,0 0 0 0 0,-1-1-1 0 0,0 1 1 0 0,-1 0 0 0 0,0-17-1 0 0,0 15 21 0 0,-1 0 1 0 0,2 0-1 0 0,0 0 0 0 0,0 1 0 0 0,8-19 0 0 0,-5 22-13 0 0,-2 10 4 0 0,-1 19 56 0 0,-9 82 324 0 0,0 6-93 0 0,6-93-433 0 0,1 1 0 0 0,1-1 0 0 0,0 0 0 0 0,1 0 0 0 0,7 21 1 0 0,-8-25-341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43.665"/>
    </inkml:context>
    <inkml:brush xml:id="br0">
      <inkml:brushProperty name="width" value="0.1" units="cm"/>
      <inkml:brushProperty name="height" value="0.1" units="cm"/>
    </inkml:brush>
  </inkml:definitions>
  <inkml:trace contextRef="#ctx0" brushRef="#br0">113 108 3872 0 0,'4'-33'312'0'0,"-6"32"42"0"0,-1 7-175 0 0,-3 9-56 0 0,0 34 240 0 0,2 0 0 0 0,3 70 0 0 0,1-63-265 0 0,5 6-14 0 0,-11-152 273 0 0,2 41-359 0 0,3-53 0 0 0,1 87-11 0 0,2 1 1 0 0,0-1 0 0 0,0 1 0 0 0,1 0 0 0 0,1 0-1 0 0,0 0 1 0 0,1 1 0 0 0,9-19 0 0 0,-11 29 4 0 0,-1-1 1 0 0,0 1-1 0 0,0 0 1 0 0,1 0-1 0 0,0 1 1 0 0,-1-1-1 0 0,1 1 0 0 0,0-1 1 0 0,0 1-1 0 0,1 0 1 0 0,-1 0-1 0 0,0 0 1 0 0,1 0-1 0 0,-1 1 0 0 0,1-1 1 0 0,-1 1-1 0 0,1 0 1 0 0,0 0-1 0 0,0 0 1 0 0,-1 1-1 0 0,1-1 1 0 0,0 1-1 0 0,0 0 0 0 0,0 0 1 0 0,0 0-1 0 0,0 1 1 0 0,6 1-1 0 0,-2 0 1 0 0,0-1 0 0 0,-1 2 0 0 0,1-1 0 0 0,-1 1 0 0 0,0 0 1 0 0,0 1-1 0 0,0 0 0 0 0,-1 0 0 0 0,1 0 0 0 0,-1 1 0 0 0,0 0 0 0 0,11 10 0 0 0,-16-13 7 0 0,0 0 0 0 0,1 0 0 0 0,-1 0 0 0 0,0 0 0 0 0,0 0 0 0 0,0 1 1 0 0,0-1-1 0 0,0 0 0 0 0,-1 0 0 0 0,1 1 0 0 0,-1-1 0 0 0,1 0 0 0 0,-1 1 0 0 0,0-1 0 0 0,0 1 1 0 0,0-1-1 0 0,0 0 0 0 0,-1 1 0 0 0,1-1 0 0 0,0 1 0 0 0,-1-1 0 0 0,0 0 0 0 0,0 0 0 0 0,1 1 0 0 0,-1-1 1 0 0,-1 0-1 0 0,1 0 0 0 0,0 0 0 0 0,0 0 0 0 0,-1 0 0 0 0,1 0 0 0 0,-3 2 0 0 0,-4 4 4 0 0,0 0 0 0 0,0 0 0 0 0,0-1 0 0 0,-1 0 0 0 0,-13 8 0 0 0,-10-1 37 0 0,-9 6-8 0 0,39-19-36 0 0,0 0 1 0 0,1 0-1 0 0,-1 0 1 0 0,0 1-1 0 0,1-1 1 0 0,-1 0 0 0 0,1 1-1 0 0,0-1 1 0 0,-1 1-1 0 0,1 0 1 0 0,0-1-1 0 0,0 1 1 0 0,0 0-1 0 0,0 0 1 0 0,0-1-1 0 0,1 1 1 0 0,-2 3 0 0 0,2-2 12 0 0,0 0 0 0 0,0 0 0 0 0,0 0 0 0 0,0 0 0 0 0,1-1 0 0 0,-1 1 0 0 0,1 0 0 0 0,0 0 0 0 0,0 0 0 0 0,0-1 1 0 0,2 5-1 0 0,20 31 232 0 0,-3-4 63 0 0,-16-26-243 0 0,-2-4 31 0 0,0 0 0 0 0,0 0 0 0 0,-1 0 0 0 0,1 0 0 0 0,-1 0 0 0 0,0 0 0 0 0,0 0 0 0 0,0 1 0 0 0,0-1 0 0 0,-1 0 0 0 0,0 1 0 0 0,0-1 0 0 0,-1 8 0 0 0,1-11-58 0 0,-1-1-1 0 0,0 1 0 0 0,1 0 1 0 0,-1-1-1 0 0,0 1 0 0 0,0-1 1 0 0,1 1-1 0 0,-1 0 0 0 0,0-1 1 0 0,0 0-1 0 0,0 1 0 0 0,0-1 1 0 0,0 0-1 0 0,0 1 0 0 0,0-1 1 0 0,1 0-1 0 0,-1 0 0 0 0,0 0 1 0 0,0 0-1 0 0,0 1 0 0 0,0-2 1 0 0,-2 1-1 0 0,-26-2 149 0 0,23 2-123 0 0,-23-3-17 0 0,3 0-595 0 0,-1 1-1 0 0,-41 3 1 0 0,47 0-327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1.950"/>
    </inkml:context>
    <inkml:brush xml:id="br0">
      <inkml:brushProperty name="width" value="0.1" units="cm"/>
      <inkml:brushProperty name="height" value="0.1" units="cm"/>
    </inkml:brush>
  </inkml:definitions>
  <inkml:trace contextRef="#ctx0" brushRef="#br0">73 215 7357 0 0,'0'-1'92'0'0,"0"0"0"0"0,0 0 0 0 0,1 0 0 0 0,-1 0 0 0 0,0 0 0 0 0,0 0 0 0 0,1 0 1 0 0,-1 0-1 0 0,0 0 0 0 0,1 0 0 0 0,-1 0 0 0 0,1 0 0 0 0,-1 1 0 0 0,1-1 0 0 0,0 0 0 0 0,-1 0 0 0 0,1 0 1 0 0,0 1-1 0 0,-1-1 0 0 0,3-1 0 0 0,-3 3-67 0 0,1 0 0 0 0,-1-1 1 0 0,1 1-1 0 0,-1 0 0 0 0,1 0 0 0 0,-1 0 1 0 0,0 0-1 0 0,1-1 0 0 0,-1 1 0 0 0,0 0 1 0 0,0 0-1 0 0,1 0 0 0 0,-1 0 0 0 0,0 0 1 0 0,0 0-1 0 0,0 0 0 0 0,0 0 1 0 0,0 0-1 0 0,-1 0 0 0 0,1-1 0 0 0,0 1 1 0 0,0 0-1 0 0,-1 2 0 0 0,-4 25 396 0 0,-3-1-473 0 0,-1 0 1 0 0,-1 0-1 0 0,-1-1 0 0 0,-24 42 0 0 0,32-63-32 0 0,-3 4-1237 0 0,15-14 106 0 0,-2-3 1011 0 0,-1 0-1 0 0,0 0 1 0 0,-1 0-1 0 0,0-1 1 0 0,0 0-1 0 0,-1 0 1 0 0,4-12-1 0 0,-2 7 99 0 0,4-15 115 0 0,-1 0 1 0 0,-1-1-1 0 0,5-43 0 0 0,-7 39 421 0 0,1-1 0 0 0,13-35-1 0 0,-20 68-388 0 0,1 0 0 0 0,0 0 0 0 0,0 0-1 0 0,0 0 1 0 0,0 0 0 0 0,0 0 0 0 0,0 0 0 0 0,0 0-1 0 0,1 0 1 0 0,-1 1 0 0 0,1-1 0 0 0,-1 0-1 0 0,1 1 1 0 0,0-1 0 0 0,-1 1 0 0 0,1 0-1 0 0,0 0 1 0 0,3-2 0 0 0,-4 3-2 0 0,1-1 0 0 0,0 1 0 0 0,0 0 1 0 0,0-1-1 0 0,0 1 0 0 0,0 0 0 0 0,0 0 0 0 0,0 1 0 0 0,0-1 0 0 0,0 0 1 0 0,0 1-1 0 0,0-1 0 0 0,0 1 0 0 0,-1-1 0 0 0,1 1 0 0 0,3 1 0 0 0,3 3 66 0 0,0 1 0 0 0,0-1 0 0 0,-1 1 0 0 0,0 1 0 0 0,0-1 0 0 0,11 15 0 0 0,-8-8-39 0 0,0 2 0 0 0,-1-1 0 0 0,0 1-1 0 0,-2 1 1 0 0,10 24 0 0 0,-5-5-112 0 0,11 55 0 0 0,-23-88 9 0 0,2 5-221 0 0,0 1-1 0 0,-1-1 1 0 0,0 0-1 0 0,0 0 1 0 0,-1 0-1 0 0,0 1 1 0 0,0-1-1 0 0,-3 11 1 0 0,1-6-623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2.664"/>
    </inkml:context>
    <inkml:brush xml:id="br0">
      <inkml:brushProperty name="width" value="0.1" units="cm"/>
      <inkml:brushProperty name="height" value="0.1" units="cm"/>
    </inkml:brush>
  </inkml:definitions>
  <inkml:trace contextRef="#ctx0" brushRef="#br0">0 157 5420 0 0,'0'-5'45'0'0,"0"1"0"0"0,0-1-1 0 0,1 0 1 0 0,0 1 0 0 0,-1-1-1 0 0,1 1 1 0 0,1 0 0 0 0,-1-1-1 0 0,1 1 1 0 0,-1 0 0 0 0,1 0-1 0 0,1 0 1 0 0,-1 0 0 0 0,0 0-1 0 0,1 0 1 0 0,0 1 0 0 0,4-5-1 0 0,-2 4 4 0 0,0 0 0 0 0,1 0 0 0 0,-1 1-1 0 0,1 0 1 0 0,0 0 0 0 0,-1 0 0 0 0,1 1-1 0 0,1-1 1 0 0,-1 1 0 0 0,12-2 0 0 0,10 1 1 0 0,-1 1 0 0 0,1 2 0 0 0,0 0 0 0 0,41 6 0 0 0,-63-5-61 0 0,78 10 76 0 0,-83-11-35 0 0,0 1-1 0 0,-1-1 1 0 0,1 0-1 0 0,0 1 1 0 0,-1-1-1 0 0,1 1 1 0 0,-1-1-1 0 0,1 1 1 0 0,0-1-1 0 0,-1 1 1 0 0,1-1-1 0 0,-1 1 1 0 0,1 0-1 0 0,-1-1 1 0 0,0 1-1 0 0,1 0 1 0 0,-1-1-1 0 0,1 1 1 0 0,-1 0-1 0 0,0-1 1 0 0,1 2-1 0 0,4 23 669 0 0,0-3-680 0 0,34 97 131 0 0,-21-60-95 0 0,-18-59-52 0 0,0 1 0 0 0,0-1 0 0 0,0 0 0 0 0,-1 0 0 0 0,1 0 0 0 0,0 1 0 0 0,0-1 0 0 0,0 0 0 0 0,-1 0 0 0 0,1 0 0 0 0,0 0 0 0 0,0 0 0 0 0,-1 1 0 0 0,1-1 0 0 0,0 0 0 0 0,0 0 0 0 0,-1 0 0 0 0,1 0 0 0 0,0 0 0 0 0,0 0 0 0 0,-1 0 0 0 0,1 0 0 0 0,0 0 0 0 0,-1 0 0 0 0,1 0 0 0 0,0 0 0 0 0,0 0 0 0 0,-1 0 0 0 0,1 0 0 0 0,0 0 0 0 0,0-1 0 0 0,-1 1 0 0 0,1 0 0 0 0,0 0 0 0 0,0 0 0 0 0,0 0 0 0 0,-1 0 0 0 0,1 0 1 0 0,0-1-1 0 0,0 1 0 0 0,0 0 0 0 0,-1 0 0 0 0,1-1 0 0 0,-16-6 51 0 0,15 6-45 0 0,-7-2 3 0 0,1 0 0 0 0,0-1 0 0 0,0 0 0 0 0,0 0 0 0 0,1-1 0 0 0,-1 0 0 0 0,-7-8 0 0 0,12 11-11 0 0,0-1 1 0 0,0 1 0 0 0,1-1 0 0 0,-1 1 0 0 0,1-1 0 0 0,0 1 0 0 0,0-1 0 0 0,0 0 0 0 0,0 0 0 0 0,1 0-1 0 0,-1 1 1 0 0,1-1 0 0 0,-1 0 0 0 0,1 0 0 0 0,0 0 0 0 0,0 0 0 0 0,0 0 0 0 0,1 0 0 0 0,-1 0 0 0 0,1 1-1 0 0,-1-1 1 0 0,1 0 0 0 0,2-4 0 0 0,2-6 4 0 0,1 0 1 0 0,0 0-1 0 0,1 0 0 0 0,1 1 0 0 0,0 0 1 0 0,0 1-1 0 0,13-14 0 0 0,-16 19-8 0 0,1 1 0 0 0,-1-1 0 0 0,1 1 0 0 0,0 1-1 0 0,0-1 1 0 0,1 1 0 0 0,-1 0 0 0 0,1 0 0 0 0,0 1 0 0 0,0 0 0 0 0,0 0 0 0 0,1 1-1 0 0,-1-1 1 0 0,15-1 0 0 0,-20 4 2 0 0,1-1-1 0 0,-1 1 1 0 0,0 0 0 0 0,0 0-1 0 0,1 0 1 0 0,-1 1-1 0 0,0-1 1 0 0,1 0-1 0 0,-1 1 1 0 0,0 0 0 0 0,0-1-1 0 0,0 1 1 0 0,0 0-1 0 0,0 0 1 0 0,0 0 0 0 0,0 0-1 0 0,0 1 1 0 0,0-1-1 0 0,0 0 1 0 0,0 1 0 0 0,-1-1-1 0 0,1 1 1 0 0,-1 0-1 0 0,1 0 1 0 0,-1-1 0 0 0,0 1-1 0 0,1 0 1 0 0,-1 0-1 0 0,0 0 1 0 0,0 0-1 0 0,0 1 1 0 0,-1-1 0 0 0,1 0-1 0 0,0 0 1 0 0,-1 0-1 0 0,0 1 1 0 0,1 3 0 0 0,-1 0-1 0 0,0-1 1 0 0,0 0 0 0 0,-1 0 0 0 0,0 0 0 0 0,0 0 0 0 0,0 0-1 0 0,0 0 1 0 0,-1-1 0 0 0,1 1 0 0 0,-1 0 0 0 0,-1-1-1 0 0,1 1 1 0 0,-1-1 0 0 0,1 0 0 0 0,-1 1 0 0 0,-5 4-1 0 0,-45 30 13 0 0,52-39-11 0 0,1 0 0 0 0,0 1 0 0 0,0-1 0 0 0,0 0 0 0 0,-1 1 0 0 0,1-1 0 0 0,0 0 0 0 0,0 1 0 0 0,0-1 0 0 0,0 0-1 0 0,0 1 1 0 0,0-1 0 0 0,0 0 0 0 0,0 1 0 0 0,0-1 0 0 0,0 0 0 0 0,0 1 0 0 0,0-1 0 0 0,0 0 0 0 0,0 1 0 0 0,0-1 0 0 0,0 0-1 0 0,0 1 1 0 0,0-1 0 0 0,0 0 0 0 0,1 0 0 0 0,-1 1 0 0 0,0-1 0 0 0,0 0 0 0 0,0 1 0 0 0,0-1 0 0 0,1 0 0 0 0,-1 0-1 0 0,0 1 1 0 0,0-1 0 0 0,1 0 0 0 0,-1 0 0 0 0,0 0 0 0 0,0 1 0 0 0,1-1 0 0 0,-1 0 0 0 0,0 0 0 0 0,1 0 0 0 0,-1 0-1 0 0,0 0 1 0 0,1 1 0 0 0,19 8 15 0 0,-14-7-11 0 0,9 6 2 0 0,1 0-1 0 0,-2 0 1 0 0,1 1 0 0 0,-1 1-1 0 0,-1 1 1 0 0,1 0-1 0 0,-2 1 1 0 0,16 17-1 0 0,-28-28-2 0 0,1-1 0 0 0,0 1 1 0 0,0 0-1 0 0,-1 0 0 0 0,1 0 0 0 0,-1-1 0 0 0,1 1 0 0 0,-1 0 0 0 0,1 0 1 0 0,-1 0-1 0 0,1 0 0 0 0,-1 0 0 0 0,0 0 0 0 0,1 0 0 0 0,-1 0 0 0 0,0 0 1 0 0,0 0-1 0 0,0 0 0 0 0,0 1 0 0 0,0-1 0 0 0,0 0 0 0 0,0 0 1 0 0,0 0-1 0 0,-1 0 0 0 0,1 0 0 0 0,0 0 0 0 0,0 0 0 0 0,-1 0 0 0 0,1 0 1 0 0,-1 0-1 0 0,1 0 0 0 0,-1-1 0 0 0,1 1 0 0 0,-1 0 0 0 0,0 0 0 0 0,1 0 1 0 0,-1 0-1 0 0,0-1 0 0 0,0 1 0 0 0,0 0 0 0 0,1-1 0 0 0,-1 1 1 0 0,0-1-1 0 0,0 1 0 0 0,0-1 0 0 0,0 1 0 0 0,0-1 0 0 0,0 0 0 0 0,-2 1 1 0 0,-2 1 21 0 0,-1 0 0 0 0,0 0 1 0 0,-1-1-1 0 0,1 0 0 0 0,0 0 1 0 0,0 0-1 0 0,-9-1 0 0 0,-16-2-143 0 0,1-1-1 0 0,-47-12 0 0 0,75 14 42 0 0,0 1-1 0 0,0-1 0 0 0,1 1 0 0 0,-1-1 0 0 0,0 0 0 0 0,1 1 0 0 0,-1-1 0 0 0,1 0 0 0 0,-1 0 0 0 0,1 0 1 0 0,-1-1-1 0 0,1 1 0 0 0,-1 0 0 0 0,1 0 0 0 0,0-1 0 0 0,0 1 0 0 0,0-1 0 0 0,0 1 0 0 0,0-1 1 0 0,0 1-1 0 0,0-1 0 0 0,0 0 0 0 0,0-1 0 0 0,1-4-712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5.757"/>
    </inkml:context>
    <inkml:brush xml:id="br0">
      <inkml:brushProperty name="width" value="0.1" units="cm"/>
      <inkml:brushProperty name="height" value="0.1" units="cm"/>
    </inkml:brush>
  </inkml:definitions>
  <inkml:trace contextRef="#ctx0" brushRef="#br0">221 55 3928 0 0,'3'-2'62'0'0,"0"0"-1"0"0,-1 0 0 0 0,1 0 0 0 0,-1-1 0 0 0,0 1 0 0 0,1-1 1 0 0,-1 1-1 0 0,0-1 0 0 0,-1 0 0 0 0,1 0 0 0 0,0 0 0 0 0,-1 0 1 0 0,0 0-1 0 0,0 0 0 0 0,2-6 0 0 0,-4 9-45 0 0,1-1 0 0 0,0 1 0 0 0,0 0 0 0 0,0-1-1 0 0,0 1 1 0 0,0 0 0 0 0,-1-1 0 0 0,1 1 0 0 0,0 0 0 0 0,0 0 0 0 0,0-1-1 0 0,-1 1 1 0 0,1 0 0 0 0,0 0 0 0 0,-1-1 0 0 0,1 1 0 0 0,0 0 0 0 0,0 0-1 0 0,-1 0 1 0 0,1-1 0 0 0,0 1 0 0 0,-1 0 0 0 0,1 0 0 0 0,0 0 0 0 0,-1 0-1 0 0,1 0 1 0 0,-1 0 0 0 0,1 0 0 0 0,0 0 0 0 0,-1 0 0 0 0,1 0 0 0 0,0 0-1 0 0,-1 0 1 0 0,1 0 0 0 0,0 0 0 0 0,-1 0 0 0 0,1 0 0 0 0,0 0 0 0 0,-1 0-1 0 0,1 0 1 0 0,0 1 0 0 0,-1-1 0 0 0,1 0 0 0 0,-1 1 0 0 0,-20 7 186 0 0,17-6-113 0 0,-6 3 0 0 0,1 0 0 0 0,1 1 0 0 0,-1 0 1 0 0,-10 10-1 0 0,-4 3 35 0 0,15-12-29 0 0,-1 1 0 0 0,1 0 0 0 0,-8 10 0 0 0,-16 16 246 0 0,25-26-286 0 0,1 0 1 0 0,-1 0-1 0 0,1 0 0 0 0,1 1 0 0 0,0 0 0 0 0,0 0 0 0 0,0 0 1 0 0,1 0-1 0 0,1 1 0 0 0,-5 17 0 0 0,7-22-63 0 0,1 0 1 0 0,-1-1-1 0 0,1 1 1 0 0,0 0-1 0 0,0-1 0 0 0,0 1 1 0 0,1-1-1 0 0,0 1 1 0 0,0 0-1 0 0,0-1 0 0 0,0 1 1 0 0,1-1-1 0 0,0 0 0 0 0,0 1 1 0 0,0-1-1 0 0,0 0 1 0 0,1 0-1 0 0,-1 0 0 0 0,1-1 1 0 0,0 1-1 0 0,0-1 1 0 0,1 1-1 0 0,-1-1 0 0 0,1 0 1 0 0,-1 0-1 0 0,1 0 1 0 0,0-1-1 0 0,0 0 0 0 0,0 1 1 0 0,0-1-1 0 0,1-1 0 0 0,-1 1 1 0 0,1-1-1 0 0,-1 1 1 0 0,8 0-1 0 0,14 1-252 0 0,0 1-135 0 0</inkml:trace>
  <inkml:trace contextRef="#ctx0" brushRef="#br0" timeOffset="1">526 176 4428 0 0,'-1'0'10'0'0,"0"0"-1"0"0,0 0 0 0 0,0-1 0 0 0,0 1 0 0 0,0 0 0 0 0,-1-1 0 0 0,1 1 1 0 0,0-1-1 0 0,0 1 0 0 0,0-1 0 0 0,1 0 0 0 0,-1 0 0 0 0,0 1 0 0 0,0-1 1 0 0,0 0-1 0 0,0 0 0 0 0,1 0 0 0 0,-1 0 0 0 0,0 1 0 0 0,1-1 0 0 0,-1 0 1 0 0,0-1-1 0 0,1 1 0 0 0,0 0 0 0 0,-1 0 0 0 0,1 0 0 0 0,0 0 0 0 0,-1 0 1 0 0,1 0-1 0 0,0 0 0 0 0,0-1 0 0 0,0 1 0 0 0,0-1 0 0 0,1-4 63 0 0,0-1 0 0 0,0 1 0 0 0,1 0 0 0 0,0 0 0 0 0,3-8-1 0 0,-3 9 61 0 0,0-1-1 0 0,0 1 0 0 0,0-1 1 0 0,-1 1-1 0 0,1-9 1 0 0,-2 14-121 0 0,0 0 1 0 0,-1 0-1 0 0,1-1 1 0 0,0 1 0 0 0,-1 0-1 0 0,1 0 1 0 0,0-1 0 0 0,-1 1-1 0 0,1 0 1 0 0,-1 0-1 0 0,1 0 1 0 0,0 0 0 0 0,-1 0-1 0 0,1 0 1 0 0,-1 0 0 0 0,1 0-1 0 0,0 0 1 0 0,-1 0 0 0 0,1 0-1 0 0,-1 0 1 0 0,1 0-1 0 0,-1 0 1 0 0,1 0 0 0 0,0 0-1 0 0,-1 0 1 0 0,1 0 0 0 0,-1 0-1 0 0,1 1 1 0 0,0-1-1 0 0,-1 0 1 0 0,1 0 0 0 0,0 0-1 0 0,-1 1 1 0 0,1-1 0 0 0,0 0-1 0 0,-1 1 1 0 0,-22 11 20 0 0,19-10-7 0 0,-7 5 23 0 0,0 0 1 0 0,1 1-1 0 0,0 0 1 0 0,0 1-1 0 0,1 0 1 0 0,0 0-1 0 0,1 1 1 0 0,0 1-1 0 0,1-1 1 0 0,0 1-1 0 0,0 0 1 0 0,1 1-1 0 0,-7 19 1 0 0,10-24-7 0 0,1 0 1 0 0,0 0-1 0 0,0 0 1 0 0,1 1-1 0 0,0-1 1 0 0,0 1-1 0 0,1-1 0 0 0,0 1 1 0 0,0 0-1 0 0,1-1 1 0 0,0 1-1 0 0,0-1 1 0 0,5 14-1 0 0,-5-17-60 0 0,1 0-1 0 0,0 0 1 0 0,0 0 0 0 0,0-1-1 0 0,0 1 1 0 0,1-1-1 0 0,-1 1 1 0 0,1-1-1 0 0,0 0 1 0 0,0 0-1 0 0,0 0 1 0 0,1-1-1 0 0,-1 1 1 0 0,1-1-1 0 0,-1 1 1 0 0,1-1 0 0 0,0 0-1 0 0,0-1 1 0 0,0 1-1 0 0,0-1 1 0 0,0 1-1 0 0,0-1 1 0 0,0-1-1 0 0,0 1 1 0 0,8 0-1 0 0,21-1-849 0 0,-16-2 166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3.038"/>
    </inkml:context>
    <inkml:brush xml:id="br0">
      <inkml:brushProperty name="width" value="0.1" units="cm"/>
      <inkml:brushProperty name="height" value="0.1" units="cm"/>
    </inkml:brush>
  </inkml:definitions>
  <inkml:trace contextRef="#ctx0" brushRef="#br0">1 91 5388 0 0,'1'0'48'0'0,"0"0"-1"0"0,0 0 1 0 0,0 0-1 0 0,0 0 0 0 0,0 0 1 0 0,0 0-1 0 0,0 0 1 0 0,0 0-1 0 0,0 0 0 0 0,0 1 1 0 0,0-1-1 0 0,0 0 0 0 0,0 1 1 0 0,0-1-1 0 0,-1 1 1 0 0,1-1-1 0 0,0 1 0 0 0,0-1 1 0 0,0 1-1 0 0,0-1 1 0 0,-1 1-1 0 0,1 0 0 0 0,0 0 1 0 0,-1-1-1 0 0,1 1 0 0 0,0 0 1 0 0,-1 0-1 0 0,1 0 1 0 0,-1 0-1 0 0,1 0 0 0 0,-1-1 1 0 0,0 1-1 0 0,1 2 1 0 0,-1 1 134 0 0,0 1 1 0 0,0-1 0 0 0,0 0 0 0 0,0 1 0 0 0,-1-1 0 0 0,-2 8 0 0 0,2-5-100 0 0,1-2 26 0 0,1 1 0 0 0,0-1 1 0 0,0 1-1 0 0,1-1 0 0 0,-1 0 1 0 0,1 1-1 0 0,0-1 0 0 0,1 0 0 0 0,-1 0 1 0 0,7 8-1 0 0,-3-2 4 0 0,-2-2-107 0 0,0-1 0 0 0,0 1 0 0 0,-1 0 0 0 0,-1 0-1 0 0,1 0 1 0 0,-1 1 0 0 0,-1-1 0 0 0,1 11 0 0 0,-3-20-64 0 0,0 0 0 0 0,0-1-1 0 0,1 1 1 0 0,-1 0 0 0 0,0-1 0 0 0,0 1 0 0 0,0-1-1 0 0,1 1 1 0 0,-1-1 0 0 0,0 0 0 0 0,1 1 0 0 0,-1-1-1 0 0,0 0 1 0 0,1 1 0 0 0,-1-1 0 0 0,1 0 0 0 0,-2-1-1 0 0,1-5-66 0 0,0 0-1 0 0,0 1 0 0 0,1-1 0 0 0,0 0 0 0 0,0 0 0 0 0,0 0 0 0 0,1 1 0 0 0,0-1 0 0 0,1 0 1 0 0,2-10-1 0 0,3-12 46 0 0,-4 12 78 0 0,1 0 0 0 0,1 0 0 0 0,1 0 0 0 0,0 0 0 0 0,2 1 0 0 0,-1 0 0 0 0,2 1 0 0 0,0 0 0 0 0,14-18 0 0 0,-22 32 1 0 0,0 0-1 0 0,0-1 1 0 0,1 1 0 0 0,-1 0-1 0 0,0-1 1 0 0,1 1-1 0 0,-1 0 1 0 0,1 0-1 0 0,-1 0 1 0 0,1 0 0 0 0,-1 1-1 0 0,1-1 1 0 0,0 0-1 0 0,-1 1 1 0 0,1-1 0 0 0,0 1-1 0 0,2-1 1 0 0,-3 1 5 0 0,0 0 1 0 0,0 0-1 0 0,0 1 1 0 0,0-1-1 0 0,0 0 1 0 0,0 1 0 0 0,0-1-1 0 0,0 1 1 0 0,0-1-1 0 0,0 1 1 0 0,0-1-1 0 0,0 1 1 0 0,0 0-1 0 0,0-1 1 0 0,0 1 0 0 0,-1 0-1 0 0,1 0 1 0 0,0 0-1 0 0,-1 0 1 0 0,2 1-1 0 0,1 3 38 0 0,0 1 0 0 0,-1 0-1 0 0,0 0 1 0 0,0-1-1 0 0,0 1 1 0 0,0 0 0 0 0,-1 1-1 0 0,0 7 1 0 0,4 30 97 0 0,0 17-398 0 0,2-2 0 0 0,20 75-1 0 0,-24-124-414 0 0,3-1-132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3.555"/>
    </inkml:context>
    <inkml:brush xml:id="br0">
      <inkml:brushProperty name="width" value="0.1" units="cm"/>
      <inkml:brushProperty name="height" value="0.1" units="cm"/>
    </inkml:brush>
  </inkml:definitions>
  <inkml:trace contextRef="#ctx0" brushRef="#br0">0 156 4044 0 0,'9'-3'14'0'0,"-1"0"0"0"0,1 0 0 0 0,0 0 0 0 0,0 1 0 0 0,0 1 0 0 0,0-1 0 0 0,0 2 0 0 0,0-1 1 0 0,9 1-1 0 0,19-2-44 0 0,109-15 1179 0 0,-134 17-316 0 0,-9 0 668 0 0,-8-2-572 0 0,5 10-786 0 0,1 0-1 0 0,-2 0 1 0 0,1 0-1 0 0,-1 0 1 0 0,-3 11-1 0 0,-5 26-142 0 0,1-10 17 0 0,2 2 0 0 0,-3 57 0 0 0,6-80 1 0 0,-4-21-321 0 0,-3-24-652 0 0,9 8 858 0 0,1 1 0 0 0,1-1 0 0 0,1 1 0 0 0,0-1 0 0 0,2 1 0 0 0,1 0 0 0 0,1 0 0 0 0,1 1 0 0 0,0-1 0 0 0,2 2-1 0 0,0-1 1 0 0,24-37 0 0 0,-31 55 95 0 0,1 0-1 0 0,-1 0 1 0 0,1 0 0 0 0,-1 0-1 0 0,1 0 1 0 0,0 1-1 0 0,0-1 1 0 0,0 1-1 0 0,0 0 1 0 0,1 0 0 0 0,-1 0-1 0 0,0 0 1 0 0,1 0-1 0 0,0 1 1 0 0,-1 0-1 0 0,1 0 1 0 0,0 0 0 0 0,0 0-1 0 0,0 0 1 0 0,-1 1-1 0 0,1-1 1 0 0,0 1-1 0 0,0 0 1 0 0,0 1 0 0 0,0-1-1 0 0,0 1 1 0 0,0-1-1 0 0,-1 1 1 0 0,1 0-1 0 0,0 1 1 0 0,-1-1 0 0 0,1 0-1 0 0,0 1 1 0 0,-1 0-1 0 0,0 0 1 0 0,1 0-1 0 0,-1 0 1 0 0,0 1 0 0 0,0-1-1 0 0,0 1 1 0 0,-1 0-1 0 0,1 0 1 0 0,-1 0-1 0 0,4 5 1 0 0,-3-4 18 0 0,0 1-1 0 0,0 0 1 0 0,-1 1 0 0 0,0-1 0 0 0,0 0-1 0 0,0 1 1 0 0,0-1 0 0 0,-1 1 0 0 0,0-1-1 0 0,0 1 1 0 0,-1 0 0 0 0,1-1-1 0 0,-1 1 1 0 0,-1 0 0 0 0,1-1 0 0 0,-1 1-1 0 0,-1 7 1 0 0,-1-3 35 0 0,1 0-1 0 0,-2-1 0 0 0,1 0 1 0 0,-1 1-1 0 0,-1-1 1 0 0,1-1-1 0 0,-2 1 0 0 0,-11 15 1 0 0,11-17-73 0 0,4-3-35 0 0,-1 0-1 0 0,0-1 0 0 0,1 0 1 0 0,-1 1-1 0 0,0-1 0 0 0,-1 0 0 0 0,1 0 1 0 0,0-1-1 0 0,-1 1 0 0 0,0-1 1 0 0,0 0-1 0 0,1 0 0 0 0,-1 0 1 0 0,0 0-1 0 0,0-1 0 0 0,-7 2 1 0 0,3-3-635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3.897"/>
    </inkml:context>
    <inkml:brush xml:id="br0">
      <inkml:brushProperty name="width" value="0.1" units="cm"/>
      <inkml:brushProperty name="height" value="0.1" units="cm"/>
    </inkml:brush>
  </inkml:definitions>
  <inkml:trace contextRef="#ctx0" brushRef="#br0">1 21 6785 0 0,'0'0'-52'0'0,"0"-4"240"0"0,13 3-140 0 0,-9 2 44 0 0,7-1 60 0 0,2 3 16 0 0,2-6 4 0 0,6 7-4 0 0,1-4 60 0 0,8 1-236 0 0,-4-2 132 0 0,1 0-44 0 0,-1-2-172 0 0,0-1-132 0 0,-2 1-20 0 0,-5-2-272 0 0,-4 1-272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4.240"/>
    </inkml:context>
    <inkml:brush xml:id="br0">
      <inkml:brushProperty name="width" value="0.1" units="cm"/>
      <inkml:brushProperty name="height" value="0.1" units="cm"/>
    </inkml:brush>
  </inkml:definitions>
  <inkml:trace contextRef="#ctx0" brushRef="#br0">14 102 7133 0 0,'-1'0'17'0'0,"0"-1"0"0"0,0 1 0 0 0,1-1 1 0 0,-1 1-1 0 0,0-1 0 0 0,0 1 0 0 0,0-1 0 0 0,1 0 1 0 0,-1 0-1 0 0,0 1 0 0 0,1-1 0 0 0,-1 0 0 0 0,0 0 1 0 0,1 0-1 0 0,-1 0 0 0 0,1 0 0 0 0,0 0 1 0 0,-1 0-1 0 0,1 0 0 0 0,0 0 0 0 0,-1 0 0 0 0,1 0 1 0 0,0 0-1 0 0,0 0 0 0 0,0 0 0 0 0,0 0 0 0 0,0 0 1 0 0,0 0-1 0 0,0 0 0 0 0,0 0 0 0 0,1 0 1 0 0,-1 0-1 0 0,0 0 0 0 0,1 0 0 0 0,-1 0 0 0 0,0 0 1 0 0,1 1-1 0 0,-1-1 0 0 0,1 0 0 0 0,0 0 1 0 0,-1 0-1 0 0,1 0 0 0 0,-1 1 0 0 0,1-1 0 0 0,0 0 1 0 0,0 1-1 0 0,0-1 0 0 0,1-1 0 0 0,4-3 55 0 0,1 0-1 0 0,0 0 1 0 0,0 0 0 0 0,13-6-1 0 0,-7 6-72 0 0,-1 0 1 0 0,1 1-1 0 0,0 0 0 0 0,0 1 0 0 0,0 0 0 0 0,1 2 1 0 0,26-2-1 0 0,-30 3-1 0 0,1 0 1 0 0,0 1-1 0 0,-1 0 0 0 0,1 1 1 0 0,-1 0-1 0 0,0 1 1 0 0,1 0-1 0 0,-1 1 0 0 0,0 0 1 0 0,14 8-1 0 0,-21-10 0 0 0,0 0 1 0 0,0 0-1 0 0,0 0 0 0 0,0 0 1 0 0,-1 1-1 0 0,1-1 0 0 0,-1 1 1 0 0,0 0-1 0 0,0 0 0 0 0,0 0 0 0 0,0 0 1 0 0,0 0-1 0 0,-1 0 0 0 0,1 0 1 0 0,-1 0-1 0 0,0 1 0 0 0,1 3 1 0 0,-1-1-2 0 0,-1-1 0 0 0,1 1 1 0 0,-1-1-1 0 0,0 1 1 0 0,-1-1-1 0 0,1 1 0 0 0,-1-1 1 0 0,0 0-1 0 0,-1 1 1 0 0,-1 5-1 0 0,-2 2 1 0 0,-1-1 1 0 0,0 0-1 0 0,-1 0 0 0 0,0 0 1 0 0,-1-1-1 0 0,0 0 0 0 0,-1 0 1 0 0,-11 10-1 0 0,-10 5 203 0 0,-1-3-1 0 0,-1 0 1 0 0,-52 26-1 0 0,52-31 106 0 0,30-16-253 0 0,0-1-1 0 0,-1 1 0 0 0,1-1 1 0 0,0 1-1 0 0,0 0 1 0 0,0 0-1 0 0,0 0 0 0 0,0 0 1 0 0,0 0-1 0 0,-2 3 1 0 0,4-4-38 0 0,0-1 1 0 0,0 0 0 0 0,-1 1 0 0 0,1-1 0 0 0,0 1-1 0 0,0-1 1 0 0,0 1 0 0 0,0-1 0 0 0,0 0 0 0 0,0 1-1 0 0,0-1 1 0 0,0 1 0 0 0,0-1 0 0 0,0 1 0 0 0,0-1-1 0 0,0 0 1 0 0,0 1 0 0 0,0-1 0 0 0,1 1 0 0 0,-1-1-1 0 0,0 0 1 0 0,0 1 0 0 0,0-1 0 0 0,0 1-1 0 0,1-1 1 0 0,0 1 4 0 0,0 0-1 0 0,0 0 1 0 0,0 0 0 0 0,0-1-1 0 0,1 1 1 0 0,-1 0-1 0 0,0-1 1 0 0,0 1-1 0 0,0-1 1 0 0,1 0-1 0 0,-1 1 1 0 0,3-1 0 0 0,51 7-140 0 0,0-2 0 0 0,0-3 1 0 0,63-5-1 0 0,-53-6-1288 0 0,-38 4 390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5.622"/>
    </inkml:context>
    <inkml:brush xml:id="br0">
      <inkml:brushProperty name="width" value="0.1" units="cm"/>
      <inkml:brushProperty name="height" value="0.1" units="cm"/>
    </inkml:brush>
  </inkml:definitions>
  <inkml:trace contextRef="#ctx0" brushRef="#br0">134 48 7741 0 0,'-42'-22'318'0'0,"19"8"1057"0"0,23 14-1349 0 0,0 0 1 0 0,0 0 0 0 0,0-1-1 0 0,0 1 1 0 0,0 0 0 0 0,-1 0-1 0 0,1 0 1 0 0,0 0-1 0 0,0 0 1 0 0,0-1 0 0 0,0 1-1 0 0,0 0 1 0 0,0 0-1 0 0,0 0 1 0 0,0 0 0 0 0,0-1-1 0 0,0 1 1 0 0,0 0-1 0 0,0 0 1 0 0,0 0 0 0 0,0 0-1 0 0,0 0 1 0 0,0-1 0 0 0,0 1-1 0 0,0 0 1 0 0,0 0-1 0 0,0 0 1 0 0,0 0 0 0 0,1 0-1 0 0,-1-1 1 0 0,0 1-1 0 0,0 0 1 0 0,0 0 0 0 0,0 0-1 0 0,0 0 1 0 0,0 0-1 0 0,0 0 1 0 0,0-1 0 0 0,1 1-1 0 0,12-4 378 0 0,8 3-308 0 0,0 1-1 0 0,38 4 0 0 0,-18-1-97 0 0,21 2-520 0 0,100 20 0 0 0,-160-25 344 0 0,1 1-1 0 0,0 0 1 0 0,-1 0-1 0 0,1 0 0 0 0,0 0 1 0 0,-1 0-1 0 0,1 1 1 0 0,-1-1-1 0 0,1 1 1 0 0,2 2-1 0 0,-6-3 70 0 0,0-1 1 0 0,-1 1-1 0 0,1-1 0 0 0,0 0 1 0 0,-1 1-1 0 0,1-1 0 0 0,0 0 1 0 0,-1 0-1 0 0,1 0 0 0 0,0 0 1 0 0,-1 0-1 0 0,-1 0 0 0 0,1 0-11 0 0,-33 0-477 0 0,-112-3-1150 0 0,116 1 1918 0 0,0-2 0 0 0,-54-12 0 0 0,85 16-141 0 0,-1-1 0 0 0,0 1 0 0 0,1 0 0 0 0,-1 0 0 0 0,0 0 0 0 0,1-1 0 0 0,-1 1 0 0 0,0 0 0 0 0,1-1 0 0 0,-1 1 0 0 0,1 0 0 0 0,-1-1 0 0 0,0 1 0 0 0,1-1 0 0 0,-1 1 0 0 0,1-1 0 0 0,-1 1-1 0 0,1-1 1 0 0,0 1 0 0 0,-1-1 0 0 0,1 0 0 0 0,-1 0 0 0 0,3 0 452 0 0,3 6-296 0 0,-5-2-174 0 0,1-1 0 0 0,0 1 0 0 0,-1-1-1 0 0,0 1 1 0 0,1-1 0 0 0,-1 1 0 0 0,0 0-1 0 0,0-1 1 0 0,-1 1 0 0 0,1-1 0 0 0,0 1-1 0 0,-1-1 1 0 0,0 1 0 0 0,-1 4 0 0 0,-17 38 211 0 0,16-38-173 0 0,-51 93 353 0 0,18-37-288 0 0,34-60-109 0 0,1 0 0 0 0,0 1 0 0 0,0-1-1 0 0,0 0 1 0 0,0 1 0 0 0,0 0-1 0 0,0-1 1 0 0,1 1 0 0 0,0-1 0 0 0,0 5-1 0 0,0-7-2 0 0,0 0 0 0 0,0 0 0 0 0,0 0-1 0 0,0 1 1 0 0,0-1 0 0 0,1 0 0 0 0,-1 0-1 0 0,0 0 1 0 0,1 0 0 0 0,-1 0 0 0 0,1 0-1 0 0,-1 0 1 0 0,1 0 0 0 0,-1-1 0 0 0,1 1-1 0 0,0 0 1 0 0,-1 0 0 0 0,1 0 0 0 0,0 0-1 0 0,0-1 1 0 0,0 1 0 0 0,0 0 0 0 0,-1-1-1 0 0,1 1 1 0 0,0-1 0 0 0,0 1 0 0 0,0-1-1 0 0,0 1 1 0 0,0-1 0 0 0,0 0 0 0 0,0 0-1 0 0,1 1 1 0 0,-1-1 0 0 0,0 0 0 0 0,0 0-1 0 0,1 0 1 0 0,9-2-4 0 0,1 0 1 0 0,-1-1-1 0 0,0 0 1 0 0,-1-1-1 0 0,1 0 1 0 0,-1 0-1 0 0,13-9 1 0 0,-2 3-2 0 0,7-3 11 0 0,5-3-22 0 0,0 1-1 0 0,46-13 1 0 0,-70 25 10 0 0,0 1-1 0 0,1 0 1 0 0,-1 1 0 0 0,1 0 0 0 0,-1 0 0 0 0,1 1-1 0 0,-1 0 1 0 0,1 0 0 0 0,-1 1 0 0 0,0 1 0 0 0,1 0-1 0 0,-1 0 1 0 0,18 7 0 0 0,-25-8 6 0 0,0 0 0 0 0,0 0 0 0 0,0 0 0 0 0,0 0 0 0 0,0 1 0 0 0,-1-1 0 0 0,1 0 0 0 0,0 1 0 0 0,-1 0 0 0 0,1-1 0 0 0,-1 1 0 0 0,0 0 1 0 0,1 0-1 0 0,-1 0 0 0 0,0 0 0 0 0,0 0 0 0 0,0 0 0 0 0,1 4 0 0 0,-1-2-7 0 0,-1 1 1 0 0,1-1-1 0 0,-1 0 0 0 0,0 1 1 0 0,0-1-1 0 0,0 1 1 0 0,-1-1-1 0 0,1 1 0 0 0,-2 4 1 0 0,-2 5-15 0 0,-1 0-1 0 0,0 0 1 0 0,-1-1-1 0 0,-14 23 1 0 0,6-13 14 0 0,0 0-1 0 0,-2-2 1 0 0,-1 0-1 0 0,0-1 1 0 0,-2-1 0 0 0,-28 24-1 0 0,46-42 1 0 0,-1 1 0 0 0,0-1 0 0 0,0 0 0 0 0,0 0 0 0 0,1 0 0 0 0,-1 1 0 0 0,0-2 0 0 0,-1 1 0 0 0,1 0 1 0 0,0 0-1 0 0,0-1 0 0 0,0 1 0 0 0,0-1 0 0 0,0 1 0 0 0,-1-1 0 0 0,1 0 0 0 0,0 0 0 0 0,0 0 0 0 0,-1 0 0 0 0,1-1 0 0 0,0 1 0 0 0,0-1 0 0 0,0 1 0 0 0,0-1 0 0 0,-1 0 0 0 0,1 1 0 0 0,0-1 0 0 0,0 0 0 0 0,0-1 0 0 0,1 1 0 0 0,-1 0 0 0 0,-2-2 0 0 0,1 0-91 0 0,0 0 0 0 0,0 0 0 0 0,1 0 1 0 0,-1 0-1 0 0,1-1 0 0 0,0 1 0 0 0,0-1 0 0 0,0 1 0 0 0,1-1 0 0 0,-1 0 0 0 0,1 0 1 0 0,0 1-1 0 0,0-1 0 0 0,0 0 0 0 0,0 0 0 0 0,1 0 0 0 0,-1-5 0 0 0,3-4-527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5.965"/>
    </inkml:context>
    <inkml:brush xml:id="br0">
      <inkml:brushProperty name="width" value="0.1" units="cm"/>
      <inkml:brushProperty name="height" value="0.1" units="cm"/>
    </inkml:brush>
  </inkml:definitions>
  <inkml:trace contextRef="#ctx0" brushRef="#br0">190 40 5513 0 0,'-2'-3'33'0'0,"0"0"1"0"0,0 0-1 0 0,0 1 1 0 0,-1-1-1 0 0,1 1 1 0 0,0-1-1 0 0,-1 1 1 0 0,0 0-1 0 0,0 0 1 0 0,1 0-1 0 0,-1 0 1 0 0,0 1-1 0 0,-1-1 1 0 0,1 1-1 0 0,0 0 1 0 0,0-1-1 0 0,-5 1 1 0 0,4 0 20 0 0,1 0 0 0 0,0 1 1 0 0,-1 0-1 0 0,1-1 0 0 0,-1 1 0 0 0,1 1 0 0 0,-1-1 1 0 0,1 0-1 0 0,0 1 0 0 0,-1 0 0 0 0,1 0 1 0 0,0 0-1 0 0,-1 0 0 0 0,1 0 0 0 0,0 1 1 0 0,-4 2-1 0 0,2-1 12 0 0,1 1 0 0 0,0-1 0 0 0,0 1 0 0 0,0 0 1 0 0,0 0-1 0 0,1 1 0 0 0,-1-1 0 0 0,1 1 0 0 0,-4 7 0 0 0,1 0 94 0 0,1 1-1 0 0,0 0 0 0 0,1 1 0 0 0,0-1 0 0 0,1 1 0 0 0,1 0 0 0 0,-2 19 0 0 0,4-27-138 0 0,-1 0 0 0 0,1 0-1 0 0,1 0 1 0 0,-1 0 0 0 0,1 0 0 0 0,0 0-1 0 0,0 0 1 0 0,1 0 0 0 0,0 0 0 0 0,0-1-1 0 0,0 1 1 0 0,1-1 0 0 0,0 1 0 0 0,0-1-1 0 0,0 0 1 0 0,0 0 0 0 0,1 0 0 0 0,0-1-1 0 0,0 1 1 0 0,0-1 0 0 0,1 0 0 0 0,0 0-1 0 0,-1-1 1 0 0,1 1 0 0 0,0-1 0 0 0,1 0-1 0 0,-1 0 1 0 0,1-1 0 0 0,-1 1 0 0 0,1-1-1 0 0,0 0 1 0 0,5 0 0 0 0,0 1-39 0 0,0-1 0 0 0,0 0 0 0 0,0-1 0 0 0,0 0 0 0 0,0 0 0 0 0,0-2 0 0 0,0 1 0 0 0,0-1 0 0 0,-1-1 0 0 0,1 0 0 0 0,0-1 0 0 0,11-3 0 0 0,-17 4-25 0 0,0 0-1 0 0,0 0 1 0 0,-1 0-1 0 0,1-1 1 0 0,-1 0-1 0 0,1 1 1 0 0,-1-2-1 0 0,0 1 1 0 0,0 0-1 0 0,-1-1 1 0 0,1 0-1 0 0,-1 0 1 0 0,1 0-1 0 0,-1 0 1 0 0,0 0-1 0 0,-1 0 1 0 0,1-1-1 0 0,-1 0 1 0 0,0 1-1 0 0,0-1 1 0 0,0 0-1 0 0,-1 0 1 0 0,0 0-1 0 0,0 0 1 0 0,0 0-1 0 0,0-1 1 0 0,-1-5-1 0 0,0 2 8 0 0,-1 1 0 0 0,0-1 0 0 0,-1 1 1 0 0,0-1-1 0 0,0 1 0 0 0,0 0 0 0 0,-1-1 0 0 0,-1 1 0 0 0,1 1 0 0 0,-1-1 0 0 0,-1 1 0 0 0,-8-13 0 0 0,10 16-23 0 0,0 1 1 0 0,1 0-1 0 0,-1-1 1 0 0,0 1-1 0 0,-1 1 0 0 0,1-1 1 0 0,-1 0-1 0 0,1 1 1 0 0,-1 0-1 0 0,0-1 1 0 0,1 1-1 0 0,-1 1 1 0 0,0-1-1 0 0,-1 1 1 0 0,1 0-1 0 0,0-1 1 0 0,0 2-1 0 0,0-1 1 0 0,-1 0-1 0 0,1 1 0 0 0,0 0 1 0 0,-1 0-1 0 0,1 0 1 0 0,0 1-1 0 0,-1-1 1 0 0,-7 3-1 0 0,11-2-26 0 0,0-1 1 0 0,0 0-1 0 0,0 1 0 0 0,0-1 0 0 0,0 1 1 0 0,0-1-1 0 0,0 1 0 0 0,0 0 0 0 0,1-1 1 0 0,-1 1-1 0 0,0 0 0 0 0,0 0 0 0 0,0 0 1 0 0,1-1-1 0 0,-1 1 0 0 0,0 2 0 0 0,2 3-639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6.321"/>
    </inkml:context>
    <inkml:brush xml:id="br0">
      <inkml:brushProperty name="width" value="0.1" units="cm"/>
      <inkml:brushProperty name="height" value="0.1" units="cm"/>
    </inkml:brush>
  </inkml:definitions>
  <inkml:trace contextRef="#ctx0" brushRef="#br0">82 101 5665 0 0,'4'-97'1030'0'0,"-4"97"-1027"0"0,1 0 1 0 0,-1 0-1 0 0,0 0 1 0 0,0 0-1 0 0,0-1 0 0 0,0 1 1 0 0,0 0-1 0 0,0 0 1 0 0,0 0-1 0 0,0 0 1 0 0,0 0-1 0 0,-1 0 1 0 0,1-1-1 0 0,0 1 1 0 0,0 0-1 0 0,0 0 1 0 0,0 0-1 0 0,0 0 1 0 0,0 0-1 0 0,0 0 1 0 0,0-1-1 0 0,0 1 1 0 0,0 0-1 0 0,0 0 0 0 0,0 0 1 0 0,0 0-1 0 0,-1 0 1 0 0,1 0-1 0 0,0 0 1 0 0,0 0-1 0 0,0 0 1 0 0,0 0-1 0 0,0-1 1 0 0,0 1-1 0 0,-1 0 1 0 0,1 0-1 0 0,0 0 1 0 0,0 0-1 0 0,0 0 1 0 0,0 0-1 0 0,0 0 1 0 0,0 0-1 0 0,-1 0 0 0 0,1 0 1 0 0,0 0-1 0 0,-8 5 138 0 0,-6 8 63 0 0,6-2-149 0 0,1 1 0 0 0,0-1 0 0 0,1 1 0 0 0,0 0 1 0 0,1 1-1 0 0,0-1 0 0 0,1 1 0 0 0,0 0 0 0 0,1 0 1 0 0,1 1-1 0 0,0-1 0 0 0,1 0 0 0 0,0 1 0 0 0,1-1 1 0 0,1 1-1 0 0,0-1 0 0 0,0 1 0 0 0,2-1 0 0 0,0 0 0 0 0,0 0 1 0 0,1 0-1 0 0,0 0 0 0 0,2-1 0 0 0,-1 0 0 0 0,1 0 1 0 0,8 12-1 0 0,-9-18-43 0 0,-3-2-11 0 0,1 0 1 0 0,-1-1-1 0 0,1 1 1 0 0,0-1-1 0 0,0 0 1 0 0,5 4-1 0 0,-6-6-25 0 0,0 0 0 0 0,-1-1-1 0 0,1 1 1 0 0,0 0 0 0 0,0-1 0 0 0,-1 1-1 0 0,1-1 1 0 0,0 1 0 0 0,0-1 0 0 0,0 0 0 0 0,0 0-1 0 0,0 0 1 0 0,0 0 0 0 0,0 0 0 0 0,0 0-1 0 0,-1-1 1 0 0,1 1 0 0 0,2-1 0 0 0,3-1-58 0 0,-1 1 0 0 0,0-1 0 0 0,0-1 0 0 0,0 1 0 0 0,0-1 0 0 0,0 0 0 0 0,-1 0 0 0 0,10-7 0 0 0,-12 7 79 0 0,0 0-1 0 0,0 0 0 0 0,-1-1 0 0 0,1 1 0 0 0,-1-1 0 0 0,0 1 0 0 0,0-1 0 0 0,0 0 1 0 0,0 1-1 0 0,0-1 0 0 0,-1 0 0 0 0,0 0 0 0 0,0 0 0 0 0,1-7 0 0 0,0-5 284 0 0,0-32 0 0 0,-3 57-249 0 0,0 0 1 0 0,-1 0 0 0 0,-1-1-1 0 0,1 1 1 0 0,-8 14 0 0 0,6-12-57 0 0,0 0 0 0 0,0 0 1 0 0,1 0-1 0 0,-3 19 0 0 0,6-28-24 0 0,0 0 0 0 0,0 0 0 0 0,0 0 0 0 0,0 0 0 0 0,1 0 0 0 0,-1 0 0 0 0,0 0 0 0 0,1 0 0 0 0,0 0-1 0 0,-1 0 1 0 0,1 0 0 0 0,0 0 0 0 0,2 2 0 0 0,-1 0-175 0 0,3 4-401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3:56.864"/>
    </inkml:context>
    <inkml:brush xml:id="br0">
      <inkml:brushProperty name="width" value="0.1" units="cm"/>
      <inkml:brushProperty name="height" value="0.1" units="cm"/>
    </inkml:brush>
  </inkml:definitions>
  <inkml:trace contextRef="#ctx0" brushRef="#br0">1 141 5601 0 0,'0'-3'17'0'0,"0"-5"118"0"0,0 0 0 0 0,0 0-1 0 0,1 0 1 0 0,0 0 0 0 0,0-1 0 0 0,5-12 0 0 0,-4 21 314 0 0,-1 7-310 0 0,0 10-44 0 0,-4 13-40 0 0,-6 115 224 0 0,10-133-231 0 0,0 0 0 0 0,0 0 0 0 0,1-1 0 0 0,1 1 0 0 0,0 0 0 0 0,5 12 0 0 0,-6-63 115 0 0,-4 12-178 0 0,1 0 1 0 0,1-1-1 0 0,4-31 0 0 0,-2 43 6 0 0,1 0-1 0 0,0 0 1 0 0,1 0 0 0 0,1 1 0 0 0,0-1-1 0 0,13-24 1 0 0,-16 37 4 0 0,-1 0 0 0 0,1 0 0 0 0,0 0 0 0 0,0 0 0 0 0,0 1 0 0 0,0-1 0 0 0,1 1-1 0 0,-1-1 1 0 0,1 1 0 0 0,-1 0 0 0 0,1 0 0 0 0,0 0 0 0 0,0 0 0 0 0,0 0 0 0 0,0 1 0 0 0,0-1 0 0 0,0 1 0 0 0,0 0 0 0 0,1 0-1 0 0,-1 0 1 0 0,0 0 0 0 0,1 1 0 0 0,-1-1 0 0 0,0 1 0 0 0,1 0 0 0 0,-1 0 0 0 0,1 0 0 0 0,-1 1 0 0 0,1-1 0 0 0,-1 1 0 0 0,0-1 0 0 0,1 1-1 0 0,-1 0 1 0 0,0 1 0 0 0,0-1 0 0 0,0 0 0 0 0,0 1 0 0 0,0 0 0 0 0,0 0 0 0 0,0 0 0 0 0,0 0 0 0 0,-1 0 0 0 0,1 0 0 0 0,-1 1 0 0 0,0-1-1 0 0,3 5 1 0 0,-2-4 6 0 0,0 1 1 0 0,0 0-1 0 0,-1 0 0 0 0,0 0 0 0 0,0 0 0 0 0,0 1 0 0 0,0-1 0 0 0,-1 0 0 0 0,0 1 0 0 0,1-1 1 0 0,-2 1-1 0 0,1 0 0 0 0,0-1 0 0 0,-1 1 0 0 0,0 5 0 0 0,-1-6 5 0 0,0 0 0 0 0,0 0 0 0 0,0 0 0 0 0,0 0 0 0 0,-1 0 0 0 0,0 0-1 0 0,0-1 1 0 0,0 1 0 0 0,0 0 0 0 0,0-1 0 0 0,-1 0 0 0 0,1 0 0 0 0,-1 0 0 0 0,0 0 0 0 0,0 0-1 0 0,-7 5 1 0 0,2-2 5 0 0,-1 0-8 0 0,0 1-1 0 0,1 0 0 0 0,1 0 1 0 0,-11 12-1 0 0,16-18-2 0 0,1 1 0 0 0,0-1 0 0 0,0 1 0 0 0,0-1-1 0 0,0 1 1 0 0,0-1 0 0 0,0 1 0 0 0,1 0 0 0 0,-1 0 0 0 0,1-1 0 0 0,-1 1 0 0 0,1 0 0 0 0,-1 0 0 0 0,1 0 0 0 0,0-1 0 0 0,0 1 0 0 0,0 0-1 0 0,0 0 1 0 0,0 0 0 0 0,0 0 0 0 0,0-1 0 0 0,1 1 0 0 0,-1 0 0 0 0,1 0 0 0 0,-1-1 0 0 0,1 1 0 0 0,0 0 0 0 0,0-1 0 0 0,0 1 0 0 0,0 0 0 0 0,0-1-1 0 0,2 3 1 0 0,5 4 71 0 0,0-1 0 0 0,0 0 0 0 0,1-1 0 0 0,12 8 0 0 0,-11-8 260 0 0,0 1-1 0 0,-1 0 1 0 0,13 11 0 0 0,-21-17-320 0 0,-1-1 0 0 0,0 0 0 0 0,0 0 0 0 0,0 0-1 0 0,1 0 1 0 0,-1 1 0 0 0,0-1 0 0 0,0 0 0 0 0,0 0 0 0 0,0 1 0 0 0,0-1 0 0 0,1 0 0 0 0,-1 0 0 0 0,0 1 0 0 0,0-1 0 0 0,0 0 0 0 0,0 0 0 0 0,0 1-1 0 0,0-1 1 0 0,0 0 0 0 0,0 0 0 0 0,0 1 0 0 0,0-1 0 0 0,0 0 0 0 0,0 0 0 0 0,0 1 0 0 0,0-1 0 0 0,0 0 0 0 0,0 0 0 0 0,0 1 0 0 0,0-1-1 0 0,-1 0 1 0 0,1 0 0 0 0,0 1 0 0 0,0-1 0 0 0,0 0 0 0 0,0 0 0 0 0,-1 1 0 0 0,-11 5 237 0 0,-19-1-73 0 0,-53 3-1003 0 0,49-8 69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11.058"/>
    </inkml:context>
    <inkml:brush xml:id="br0">
      <inkml:brushProperty name="width" value="0.1" units="cm"/>
      <inkml:brushProperty name="height" value="0.1" units="cm"/>
    </inkml:brush>
  </inkml:definitions>
  <inkml:trace contextRef="#ctx0" brushRef="#br0">28 65 7937 0 0,'1'-4'12'0'0,"0"-1"0"0"0,0 1 0 0 0,-1-1 0 0 0,1 1 0 0 0,-1-1 0 0 0,0 0 0 0 0,-1-5 0 0 0,0-6 731 0 0,2 10 792 0 0,2 10-888 0 0,-2-3-623 0 0,-1 1 1 0 0,1-1-1 0 0,-1 0 1 0 0,0 1 0 0 0,1-1-1 0 0,-1 1 1 0 0,0-1 0 0 0,0 1-1 0 0,0-1 1 0 0,0 0-1 0 0,-1 3 1 0 0,-10 43 167 0 0,3 0 0 0 0,-6 74 0 0 0,11-28-5409 0 0,3-89 4206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11.398"/>
    </inkml:context>
    <inkml:brush xml:id="br0">
      <inkml:brushProperty name="width" value="0.1" units="cm"/>
      <inkml:brushProperty name="height" value="0.1" units="cm"/>
    </inkml:brush>
  </inkml:definitions>
  <inkml:trace contextRef="#ctx0" brushRef="#br0">31 105 4844 0 0,'4'-13'95'0'0,"-2"5"56"0"0,1-1-1 0 0,0 1 1 0 0,0-1-1 0 0,1 1 1 0 0,0 0-1 0 0,0 1 1 0 0,0-1-1 0 0,8-8 1 0 0,-21 25 165 0 0,1 1-1 0 0,0 0 1 0 0,1 0 0 0 0,0 1 0 0 0,-10 21 0 0 0,14-25-301 0 0,0 1 0 0 0,0 0 0 0 0,1-1 0 0 0,0 1 0 0 0,1 0 0 0 0,-1 0 0 0 0,1 0 0 0 0,1 1 0 0 0,0-1 0 0 0,0 0 0 0 0,2 14 0 0 0,0-13-1 0 0,0 1-1 0 0,1 0 1 0 0,0-1-1 0 0,0 0 0 0 0,1 1 1 0 0,5 8-1 0 0,-7-16-8 0 0,-1 0-1 0 0,0 1 0 0 0,1-1 1 0 0,-1 0-1 0 0,1 0 0 0 0,0 1 1 0 0,0-2-1 0 0,0 1 0 0 0,0 0 1 0 0,0 0-1 0 0,0 0 0 0 0,0-1 1 0 0,1 1-1 0 0,-1-1 1 0 0,1 0-1 0 0,-1 0 0 0 0,1 0 1 0 0,-1 0-1 0 0,1 0 0 0 0,-1-1 1 0 0,1 1-1 0 0,0-1 0 0 0,0 1 1 0 0,-1-1-1 0 0,1 0 0 0 0,4 0 1 0 0,-5-1-33 0 0,1 0 0 0 0,-1 0 0 0 0,1 0 0 0 0,-1 0 0 0 0,1 0 1 0 0,-1-1-1 0 0,0 1 0 0 0,0-1 0 0 0,0 0 0 0 0,0 1 0 0 0,0-1 0 0 0,0 0 0 0 0,0 0 1 0 0,0 0-1 0 0,-1 0 0 0 0,1-1 0 0 0,-1 1 0 0 0,1 0 0 0 0,-1-1 0 0 0,0 1 1 0 0,0-1-1 0 0,0 1 0 0 0,-1-1 0 0 0,2-4 0 0 0,1-6-153 0 0,0-1 0 0 0,-2 0 0 0 0,2-16-1 0 0,-3 28 180 0 0,1-21-100 0 0,-4-46-1 0 0,2 61 87 0 0,0 0 0 0 0,-1 0 0 0 0,0 0-1 0 0,0 0 1 0 0,-1 1 0 0 0,1-1 0 0 0,-2 1 0 0 0,1-1 0 0 0,-6-7 0 0 0,8 14 0 0 0,0 0 0 0 0,0 0 0 0 0,0 0 1 0 0,0 0-1 0 0,0 0 0 0 0,0 1 0 0 0,0-1 1 0 0,0 0-1 0 0,0 1 0 0 0,-1-1 0 0 0,1 1 1 0 0,0-1-1 0 0,0 1 0 0 0,-1 0 0 0 0,1-1 1 0 0,0 1-1 0 0,-1 0 0 0 0,1 0 0 0 0,0 0 1 0 0,-1 0-1 0 0,1 0 0 0 0,0 0 1 0 0,-1 0-1 0 0,1 0 0 0 0,0 1 0 0 0,-2 0 1 0 0,-2 0-166 0 0,1 1 0 0 0,-1-1 0 0 0,1 1 0 0 0,0 1 0 0 0,-8 4 0 0 0,3 2-299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6.111"/>
    </inkml:context>
    <inkml:brush xml:id="br0">
      <inkml:brushProperty name="width" value="0.1" units="cm"/>
      <inkml:brushProperty name="height" value="0.1" units="cm"/>
    </inkml:brush>
  </inkml:definitions>
  <inkml:trace contextRef="#ctx0" brushRef="#br0">163 45 3464 0 0,'-3'-4'119'0'0,"0"-1"0"0"0,0 1 0 0 0,-1 0 0 0 0,1 0 0 0 0,-1 1 0 0 0,0-1 0 0 0,0 1 0 0 0,0 0 0 0 0,0 0 0 0 0,-6-4 0 0 0,9 7-108 0 0,0 0 0 0 0,1 0 0 0 0,-1 0 0 0 0,0 0 0 0 0,0 0-1 0 0,0 0 1 0 0,0 0 0 0 0,1 0 0 0 0,-1 0 0 0 0,0 0 0 0 0,0 0 0 0 0,0 0 0 0 0,1 0-1 0 0,-1 1 1 0 0,0-1 0 0 0,0 0 0 0 0,0 1 0 0 0,1-1 0 0 0,-1 1 0 0 0,0-1 0 0 0,0 1 0 0 0,-17 14 74 0 0,10-7-9 0 0,2-4-6 0 0,1 1 0 0 0,-1 1 1 0 0,2-1-1 0 0,-1 1 0 0 0,0-1 1 0 0,1 1-1 0 0,0 1 0 0 0,1-1 1 0 0,-1 1-1 0 0,1-1 0 0 0,1 1 1 0 0,-4 9-1 0 0,2 0 82 0 0,1-1 0 0 0,0 1 0 0 0,1-1 0 0 0,0 29 0 0 0,1-28-91 0 0,1-10-39 0 0,0 0 0 0 0,0 0 0 0 0,0 0 0 0 0,1 0-1 0 0,0 0 1 0 0,0 0 0 0 0,2 7 0 0 0,-2-11-9 0 0,0-1 0 0 0,0 1 0 0 0,0 0 0 0 0,0 0 1 0 0,1-1-1 0 0,-1 1 0 0 0,0-1 0 0 0,1 1 0 0 0,-1-1 0 0 0,1 0 0 0 0,0 0 0 0 0,-1 1 0 0 0,1-1 1 0 0,0 0-1 0 0,0 0 0 0 0,0-1 0 0 0,0 1 0 0 0,-1 0 0 0 0,1-1 0 0 0,0 1 0 0 0,0-1 0 0 0,1 1 1 0 0,-1-1-1 0 0,0 0 0 0 0,0 0 0 0 0,2 0 0 0 0,4 0-10 0 0,1-1 0 0 0,-1 0 0 0 0,0 0 0 0 0,0-1 1 0 0,0 0-1 0 0,0 0 0 0 0,-1-1 0 0 0,1 0 0 0 0,-1 0 0 0 0,1-1 0 0 0,-1 0 0 0 0,0 0 0 0 0,10-9 0 0 0,-11 9-43 0 0,-1 0-1 0 0,0-1 1 0 0,0 1-1 0 0,0-1 1 0 0,-1-1-1 0 0,0 1 1 0 0,0-1-1 0 0,0 1 1 0 0,0-1-1 0 0,-1 0 1 0 0,0 0-1 0 0,-1-1 1 0 0,1 1-1 0 0,-1-1 1 0 0,0 1-1 0 0,1-12 1 0 0,-3 14 23 0 0,0 1-1 0 0,0-1 1 0 0,-1 1 0 0 0,1-1 0 0 0,-1 1 0 0 0,0-1 0 0 0,0 1 0 0 0,0 0 0 0 0,-1-1-1 0 0,1 1 1 0 0,-1 0 0 0 0,0 0 0 0 0,0 0 0 0 0,0 0 0 0 0,0 0 0 0 0,0 0 0 0 0,0 1 0 0 0,-1-1-1 0 0,0 1 1 0 0,1 0 0 0 0,-1-1 0 0 0,0 1 0 0 0,0 0 0 0 0,0 1 0 0 0,0-1 0 0 0,-7-2 0 0 0,4 1-113 0 0,-1 1 0 0 0,0-1 1 0 0,0 1-1 0 0,1 0 0 0 0,-2 1 1 0 0,1 0-1 0 0,0 0 0 0 0,0 0 1 0 0,0 1-1 0 0,0 0 0 0 0,0 1 1 0 0,-11 1-1 0 0,8 1-435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11.742"/>
    </inkml:context>
    <inkml:brush xml:id="br0">
      <inkml:brushProperty name="width" value="0.1" units="cm"/>
      <inkml:brushProperty name="height" value="0.1" units="cm"/>
    </inkml:brush>
  </inkml:definitions>
  <inkml:trace contextRef="#ctx0" brushRef="#br0">78 92 5481 0 0,'0'-7'16'0'0,"-2"-39"360"0"0,2 44-345 0 0,-1 0 0 0 0,1 0 0 0 0,0 0-1 0 0,-1 0 1 0 0,1 0 0 0 0,-1 0 0 0 0,0 1-1 0 0,0-1 1 0 0,0 0 0 0 0,0 0 0 0 0,0 1 0 0 0,0-1-1 0 0,0 0 1 0 0,0 1 0 0 0,0-1 0 0 0,-1 1-1 0 0,1 0 1 0 0,-1-1 0 0 0,-2-1 0 0 0,3 3-27 0 0,0-1 0 0 0,-1 1 0 0 0,1-1 1 0 0,0 1-1 0 0,-1 0 0 0 0,1 0 0 0 0,0-1 0 0 0,-1 1 1 0 0,1 0-1 0 0,-1 0 0 0 0,1 0 0 0 0,0 0 1 0 0,-1 1-1 0 0,1-1 0 0 0,0 0 0 0 0,-1 0 1 0 0,1 1-1 0 0,0-1 0 0 0,-1 1 0 0 0,1-1 0 0 0,0 1 1 0 0,-1 0-1 0 0,1 0 0 0 0,0-1 0 0 0,0 1 1 0 0,0 0-1 0 0,0 0 0 0 0,0 0 0 0 0,0 0 1 0 0,0 0-1 0 0,0 0 0 0 0,0 0 0 0 0,1 1 1 0 0,-1-1-1 0 0,0 0 0 0 0,1 0 0 0 0,-2 3 0 0 0,0 0 28 0 0,1 1 0 0 0,-1-1 0 0 0,1 0 0 0 0,0 1 0 0 0,0-1 0 0 0,0 1 0 0 0,0-1 0 0 0,1 1 0 0 0,0 8 0 0 0,2-3-1 0 0,0-1-1 0 0,1 1 1 0 0,0-1 0 0 0,1 1-1 0 0,0-1 1 0 0,0 0-1 0 0,1 0 1 0 0,0-1-1 0 0,0 0 1 0 0,1 0 0 0 0,0 0-1 0 0,1 0 1 0 0,12 11-1 0 0,-4-7 1 0 0,0 0-1 0 0,0 0 1 0 0,2-2 0 0 0,-1 0-1 0 0,1-1 1 0 0,19 8-1 0 0,-59-10-186 0 0,10-6-18 0 0,1-1 0 0 0,0-1 0 0 0,-14-2 0 0 0,-9-1-479 0 0,11 2 102 0 0,3-2-88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12.071"/>
    </inkml:context>
    <inkml:brush xml:id="br0">
      <inkml:brushProperty name="width" value="0.1" units="cm"/>
      <inkml:brushProperty name="height" value="0.1" units="cm"/>
    </inkml:brush>
  </inkml:definitions>
  <inkml:trace contextRef="#ctx0" brushRef="#br0">1 111 5789 0 0,'1'-2'42'0'0,"0"1"0"0"0,0-1 0 0 0,0 0 0 0 0,0 0 0 0 0,0 1 0 0 0,0-1 0 0 0,1 0 0 0 0,-1 1 0 0 0,1 0 0 0 0,-1-1 0 0 0,1 1 0 0 0,0 0 0 0 0,-1 0 0 0 0,1 0 0 0 0,0 0 0 0 0,0 0 0 0 0,0 0 0 0 0,0 0 0 0 0,0 1 0 0 0,0-1 0 0 0,0 0 0 0 0,3 1 0 0 0,-1 0-7 0 0,-1 0 1 0 0,1 0-1 0 0,-1 1 0 0 0,1 0 1 0 0,-1 0-1 0 0,1 0 1 0 0,-1 0-1 0 0,0 0 0 0 0,0 1 1 0 0,1-1-1 0 0,-1 1 0 0 0,4 3 1 0 0,0-1-4 0 0,-1 1 1 0 0,0 1 0 0 0,0-1 0 0 0,0 1-1 0 0,0 0 1 0 0,-1 0 0 0 0,0 1 0 0 0,0 0-1 0 0,-1-1 1 0 0,0 2 0 0 0,5 9-1 0 0,-8-11-19 0 0,0-1 0 0 0,0 0 1 0 0,-1 1-1 0 0,0-1 0 0 0,0 1 0 0 0,0-1 0 0 0,0 0 0 0 0,-1 1 0 0 0,0-1 0 0 0,0 0 0 0 0,-1 1 0 0 0,-2 6 0 0 0,3-8-6 0 0,-1-1 1 0 0,1 0-1 0 0,0 1 0 0 0,-1-1 0 0 0,0 0 1 0 0,0 0-1 0 0,0 0 0 0 0,0 0 0 0 0,-1 0 1 0 0,1-1-1 0 0,-1 1 0 0 0,1-1 0 0 0,-1 0 1 0 0,0 1-1 0 0,0-1 0 0 0,0 0 0 0 0,0-1 1 0 0,0 1-1 0 0,-5 1 0 0 0,7-2-18 0 0,0-2 1 0 0,1 1-1 0 0,-1 0 1 0 0,0 0-1 0 0,0 0 1 0 0,1 0-1 0 0,-1 0 0 0 0,0-1 1 0 0,1 1-1 0 0,-1 0 1 0 0,0 0-1 0 0,1-1 0 0 0,-1 1 1 0 0,0-1-1 0 0,1 1 1 0 0,-1 0-1 0 0,1-1 0 0 0,-1 1 1 0 0,0-1-1 0 0,1 0 1 0 0,-1 1-1 0 0,1-1 0 0 0,0 1 1 0 0,-1-1-1 0 0,1 0 1 0 0,0 1-1 0 0,-1-1 0 0 0,1 0 1 0 0,0 1-1 0 0,0-1 1 0 0,-1 0-1 0 0,1 0 1 0 0,0 1-1 0 0,0-1 0 0 0,0 0 1 0 0,0 0-1 0 0,0 1 1 0 0,0-1-1 0 0,0-1 0 0 0,0-34-389 0 0,0 34 379 0 0,1-12-24 0 0,1-1 1 0 0,1 1 0 0 0,0 0-1 0 0,1 0 1 0 0,0 0 0 0 0,1 0-1 0 0,0 1 1 0 0,2 0-1 0 0,-1 0 1 0 0,1 0 0 0 0,1 1-1 0 0,1 0 1 0 0,-1 0 0 0 0,2 1-1 0 0,0 0 1 0 0,21-17 0 0 0,-30 27 38 0 0,25-15 120 0 0,-25 16-109 0 0,-1 0 0 0 0,1 0 0 0 0,-1 0 0 0 0,1-1 0 0 0,-1 1 0 0 0,0 0 0 0 0,1 0 0 0 0,-1 0 0 0 0,1 0 0 0 0,-1 0 0 0 0,1 0 0 0 0,-1 0 0 0 0,1 0 0 0 0,-1 0 0 0 0,1 1 0 0 0,-1-1 0 0 0,1 0 0 0 0,-1 0 0 0 0,1 0 0 0 0,-1 0 0 0 0,1 1 0 0 0,-1-1 0 0 0,1 0 0 0 0,-1 0 0 0 0,0 1 0 0 0,1-1 0 0 0,-1 0 0 0 0,0 1 0 0 0,1-1 0 0 0,-1 1 0 0 0,0-1 0 0 0,1 0 0 0 0,-1 1 0 0 0,0-1 0 0 0,0 1 0 0 0,1-1 0 0 0,-1 1 0 0 0,0-1 0 0 0,0 1 0 0 0,0-1 0 0 0,0 1 0 0 0,0-1 0 0 0,0 1 0 0 0,0-1 0 0 0,0 0 0 0 0,0 1 0 0 0,0-1 0 0 0,0 1 0 0 0,0-1 0 0 0,0 1 0 0 0,0-1 0 0 0,0 2 0 0 0,0 8-207 0 0,1 0 0 0 0,0 0-1 0 0,1 0 1 0 0,2 11 0 0 0,1-11-415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12.424"/>
    </inkml:context>
    <inkml:brush xml:id="br0">
      <inkml:brushProperty name="width" value="0.1" units="cm"/>
      <inkml:brushProperty name="height" value="0.1" units="cm"/>
    </inkml:brush>
  </inkml:definitions>
  <inkml:trace contextRef="#ctx0" brushRef="#br0">6 53 5665 0 0,'-1'0'27'0'0,"1"-1"1"0"0,-1 0-1 0 0,1 1 1 0 0,-1-1-1 0 0,1 1 1 0 0,-1-1 0 0 0,1 0-1 0 0,0 0 1 0 0,-1 1-1 0 0,1-1 1 0 0,0 0 0 0 0,0 1-1 0 0,0-1 1 0 0,-1 0-1 0 0,1 0 1 0 0,0 1 0 0 0,0-3-1 0 0,2 2 557 0 0,2 10-298 0 0,22 84 1892 0 0,8 27-1177 0 0,-33-117-998 0 0,0 0-1 0 0,0 0 0 0 0,1-1 0 0 0,-1 1 1 0 0,1 0-1 0 0,0 0 0 0 0,0-1 0 0 0,-1 1 1 0 0,2-1-1 0 0,-1 0 0 0 0,0 1 0 0 0,0-1 1 0 0,1 0-1 0 0,-1 0 0 0 0,5 2 0 0 0,-6-4-1 0 0,1 1-1 0 0,-1-1 1 0 0,1 0-1 0 0,-1 1 1 0 0,1-1-1 0 0,0 0 1 0 0,-1 0 0 0 0,1 0-1 0 0,-1 0 1 0 0,1 0-1 0 0,-1-1 1 0 0,1 1-1 0 0,-1 0 1 0 0,1-1-1 0 0,-1 1 1 0 0,1-1-1 0 0,-1 1 1 0 0,1-1-1 0 0,-1 0 1 0 0,0 0-1 0 0,1 0 1 0 0,-1 1-1 0 0,0-1 1 0 0,0 0 0 0 0,0-1-1 0 0,0 1 1 0 0,0 0-1 0 0,0 0 1 0 0,0 0-1 0 0,0-1 1 0 0,0 1-1 0 0,0 0 1 0 0,0-3-1 0 0,18-29 8 0 0,19-45-1 0 0,-22 43 1 0 0,23-37 1 0 0,-30 56-22 0 0,-7 11 2 0 0,1 0 0 0 0,0 0-1 0 0,0 0 1 0 0,0 1 0 0 0,1-1-1 0 0,-1 1 1 0 0,1 0 0 0 0,7-6 0 0 0,-37 54-2184 0 0,18-32 1213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14.822"/>
    </inkml:context>
    <inkml:brush xml:id="br0">
      <inkml:brushProperty name="width" value="0.1" units="cm"/>
      <inkml:brushProperty name="height" value="0.1" units="cm"/>
    </inkml:brush>
  </inkml:definitions>
  <inkml:trace contextRef="#ctx0" brushRef="#br0">118 0 2584 0 0,'-11'1'-26'0'0,"-10"0"7516"0"0,11 19-7380 0 0,1-1-91 0 0,-34 76 43 0 0,38-81-59 0 0,1 0 1 0 0,-1 1-1 0 0,2-1 0 0 0,0 1 1 0 0,-1 29-1 0 0,4-41-80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15.177"/>
    </inkml:context>
    <inkml:brush xml:id="br0">
      <inkml:brushProperty name="width" value="0.1" units="cm"/>
      <inkml:brushProperty name="height" value="0.1" units="cm"/>
    </inkml:brush>
  </inkml:definitions>
  <inkml:trace contextRef="#ctx0" brushRef="#br0">114 64 4904 0 0,'4'-4'43'0'0,"-1"0"21"0"0,1 1-1 0 0,-1-1 1 0 0,0 0-1 0 0,0 0 1 0 0,0 0 0 0 0,-1 0-1 0 0,1 0 1 0 0,-1-1-1 0 0,0 1 1 0 0,0-1-1 0 0,0 1 1 0 0,0-6-1 0 0,-19 25 781 0 0,-2 3-606 0 0,2 0 0 0 0,0 1 0 0 0,1 0 0 0 0,-18 32 0 0 0,29-43-182 0 0,1 0 1 0 0,0 0-1 0 0,0 0 1 0 0,1 0-1 0 0,1 1 0 0 0,-1 0 1 0 0,1-1-1 0 0,1 1 1 0 0,-1 0-1 0 0,1 0 1 0 0,1 0-1 0 0,0 0 1 0 0,0 0-1 0 0,1 0 1 0 0,3 17-1 0 0,-3-22-51 0 0,0-1-1 0 0,-1 1 1 0 0,1 0-1 0 0,1-1 1 0 0,-1 1-1 0 0,0-1 1 0 0,1 1-1 0 0,0-1 1 0 0,0 0-1 0 0,0 1 1 0 0,0-1-1 0 0,0 0 1 0 0,1 0-1 0 0,-1-1 1 0 0,1 1-1 0 0,0 0 1 0 0,0-1-1 0 0,0 0 1 0 0,0 0-1 0 0,0 0 1 0 0,1 0-1 0 0,-1 0 1 0 0,1-1-1 0 0,-1 1 1 0 0,1-1-1 0 0,-1 0 1 0 0,1 0-1 0 0,0 0 1 0 0,-1 0-1 0 0,1-1 1 0 0,0 0-1 0 0,0 0 1 0 0,0 0-1 0 0,-1 0 1 0 0,6-1-1 0 0,-3 1-17 0 0,1-1 0 0 0,-1 0-1 0 0,0 0 1 0 0,1-1 0 0 0,-1 1 0 0 0,0-1-1 0 0,0-1 1 0 0,0 1 0 0 0,0-1 0 0 0,0 0 0 0 0,-1-1-1 0 0,1 1 1 0 0,-1-1 0 0 0,0 0 0 0 0,0 0-1 0 0,0-1 1 0 0,-1 0 0 0 0,0 1 0 0 0,1-2-1 0 0,-2 1 1 0 0,1 0 0 0 0,-1-1 0 0 0,1 1-1 0 0,-2-1 1 0 0,1 0 0 0 0,-1 0 0 0 0,3-10-1 0 0,-1 2-75 0 0,-1 1 0 0 0,2-26-1 0 0,-5 35 81 0 0,1 0 0 0 0,-1 1-1 0 0,0-1 1 0 0,-1 0 0 0 0,1 0 0 0 0,-1 0-1 0 0,1 0 1 0 0,-1 0 0 0 0,0 1-1 0 0,-1-1 1 0 0,1 0 0 0 0,-1 1 0 0 0,1-1-1 0 0,-1 1 1 0 0,-3-4 0 0 0,4 5 2 0 0,-1 1-1 0 0,0 0 1 0 0,0 0 0 0 0,0 0 0 0 0,1 0 0 0 0,-1 0 0 0 0,0 0 0 0 0,0 0 0 0 0,0 1 0 0 0,0-1-1 0 0,0 1 1 0 0,-1-1 0 0 0,1 1 0 0 0,0 0 0 0 0,0 0 0 0 0,0 0 0 0 0,0 0 0 0 0,0 0-1 0 0,-4 1 1 0 0,-46 11-458 0 0,35-7 4 0 0,3 1-49 0 0,14-6 468 0 0,0 0 1 0 0,-1 1-1 0 0,1-1 0 0 0,-1 0 1 0 0,1 0-1 0 0,0 1 0 0 0,-1-1 1 0 0,1 0-1 0 0,0 1 1 0 0,-1-1-1 0 0,1 0 0 0 0,0 1 1 0 0,-1-1-1 0 0,1 0 0 0 0,0 1 1 0 0,0-1-1 0 0,0 1 1 0 0,-1-1-1 0 0,1 0 0 0 0,0 1 1 0 0,0-1-1 0 0,0 1 0 0 0,0-1 1 0 0,0 1-1 0 0,0-1 1 0 0,0 1-1 0 0,0-1 0 0 0,0 1 1 0 0,0-1-1 0 0,0 1 0 0 0,0 0 1 0 0,4 3-585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15.534"/>
    </inkml:context>
    <inkml:brush xml:id="br0">
      <inkml:brushProperty name="width" value="0.1" units="cm"/>
      <inkml:brushProperty name="height" value="0.1" units="cm"/>
    </inkml:brush>
  </inkml:definitions>
  <inkml:trace contextRef="#ctx0" brushRef="#br0">69 106 4756 0 0,'-1'-8'76'0'0,"0"0"0"0"0,1 1 0 0 0,0-1 0 0 0,0 0 0 0 0,1 0-1 0 0,0 0 1 0 0,2-8 0 0 0,0-6 415 0 0,-3 21-466 0 0,0 1 1 0 0,0-1-1 0 0,0 1 0 0 0,0-1 1 0 0,0 0-1 0 0,0 1 0 0 0,0-1 1 0 0,1 1-1 0 0,-1-1 0 0 0,0 0 1 0 0,0 1-1 0 0,1-1 0 0 0,-1 1 1 0 0,0-1-1 0 0,1 1 0 0 0,-1-1 1 0 0,0 1-1 0 0,1-1 0 0 0,-1 1 1 0 0,1 0-1 0 0,0-2 0 0 0,-1 2-17 0 0,0 1 0 0 0,0-1 0 0 0,0 0 0 0 0,0 0-1 0 0,0 0 1 0 0,-1 0 0 0 0,1 0 0 0 0,0 0 0 0 0,0 0-1 0 0,0 0 1 0 0,0 0 0 0 0,0 0 0 0 0,0 0 0 0 0,0 0-1 0 0,0 0 1 0 0,0 0 0 0 0,0 0 0 0 0,0 1 0 0 0,0-1 0 0 0,-1 0-1 0 0,1 0 1 0 0,0 0 0 0 0,0 0 0 0 0,0 0 0 0 0,0 0-1 0 0,0 0 1 0 0,0 0 0 0 0,0 0 0 0 0,0 1 0 0 0,0-1-1 0 0,0 0 1 0 0,0 0 0 0 0,0 0 0 0 0,0 0 0 0 0,0 0 0 0 0,0 0-1 0 0,0 0 1 0 0,0 0 0 0 0,0 1 0 0 0,0-1 0 0 0,0 0-1 0 0,0 0 1 0 0,1 0 0 0 0,-1 0 0 0 0,0 0 0 0 0,0 0-1 0 0,0 0 1 0 0,0 0 0 0 0,0 0 0 0 0,0 1 0 0 0,0-1-1 0 0,0 0 1 0 0,0 0 0 0 0,0 0 0 0 0,0 0 0 0 0,0 0 0 0 0,1 0-1 0 0,-1 0 1 0 0,0 0 0 0 0,0 0 0 0 0,0 0 0 0 0,0 0-1 0 0,0 0 1 0 0,0 0 0 0 0,0 0 0 0 0,1 0 0 0 0,-9 12 85 0 0,0 0 0 0 0,1 0 1 0 0,0 1-1 0 0,2 0 0 0 0,-1 0 1 0 0,1 1-1 0 0,-3 15 0 0 0,0-3-48 0 0,3-12 3 0 0,1 1 0 0 0,1-1-1 0 0,-4 31 1 0 0,7-41-44 0 0,0-1 0 0 0,-1 1 0 0 0,1 0 1 0 0,1 0-1 0 0,-1 0 0 0 0,0-1 0 0 0,1 1 0 0 0,0 0 0 0 0,0-1 0 0 0,0 1 1 0 0,0 0-1 0 0,1-1 0 0 0,-1 1 0 0 0,1-1 0 0 0,0 0 0 0 0,0 0 0 0 0,0 1 1 0 0,1-1-1 0 0,-1 0 0 0 0,1-1 0 0 0,3 4 0 0 0,-3-4-2 0 0,0 0 0 0 0,1-1 0 0 0,-1 0 0 0 0,0 0 0 0 0,1 0 0 0 0,-1 0 0 0 0,1 0 0 0 0,-1 0 0 0 0,1-1 0 0 0,-1 0 0 0 0,1 0 0 0 0,-1 0 0 0 0,1 0 0 0 0,0 0 0 0 0,-1-1 0 0 0,1 0 0 0 0,-1 0 0 0 0,0 0 0 0 0,1 0 0 0 0,-1 0 0 0 0,4-2 0 0 0,-2 1-3 0 0,0-1 1 0 0,0 1-1 0 0,0-1 0 0 0,0 0 0 0 0,-1 0 0 0 0,1-1 0 0 0,-1 0 1 0 0,0 1-1 0 0,0-1 0 0 0,0-1 0 0 0,0 1 0 0 0,4-8 0 0 0,-4 5-6 0 0,-2 4-1 0 0,0-1 0 0 0,0 1-1 0 0,0 0 1 0 0,-1 0 0 0 0,0-1 0 0 0,1 1 0 0 0,0-6 0 0 0,-3 15-11 0 0,0 0 0 0 0,0 0 1 0 0,0 0-1 0 0,-1 0 1 0 0,-3 9-1 0 0,-5 19-173 0 0,10-33 154 0 0,0 0 1 0 0,0 1-1 0 0,0-1 1 0 0,1 0-1 0 0,-1 0 1 0 0,0 0 0 0 0,0 0-1 0 0,1 0 1 0 0,-1 0-1 0 0,1 0 1 0 0,-1 0-1 0 0,1 0 1 0 0,-1 0-1 0 0,1 0 1 0 0,0 1-1 0 0,3 4-510 0 0,0 1-80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16.108"/>
    </inkml:context>
    <inkml:brush xml:id="br0">
      <inkml:brushProperty name="width" value="0.1" units="cm"/>
      <inkml:brushProperty name="height" value="0.1" units="cm"/>
    </inkml:brush>
  </inkml:definitions>
  <inkml:trace contextRef="#ctx0" brushRef="#br0">13 209 4548 0 0,'0'-8'75'0'0,"0"3"10"0"0,-1-1 1 0 0,1 1-1 0 0,1 0 0 0 0,-1 0 1 0 0,1-1-1 0 0,0 1 0 0 0,0 0 1 0 0,0 0-1 0 0,1 0 0 0 0,-1 0 1 0 0,4-6-1 0 0,-5 11-75 0 0,0 0 0 0 0,0 0 0 0 0,0 0 0 0 0,0 1 0 0 0,0-1 0 0 0,0 0 0 0 0,0 0 0 0 0,0 0 0 0 0,0 0 0 0 0,0 0 0 0 0,0 0 0 0 0,0 0 0 0 0,0 0 0 0 0,0 0 0 0 0,0 0 0 0 0,0 0 0 0 0,0 1 0 0 0,0-1 0 0 0,0 0-1 0 0,0 0 1 0 0,0 0 0 0 0,0 0 0 0 0,0 0 0 0 0,0 0 0 0 0,0 0 0 0 0,0 0 0 0 0,0 0 0 0 0,0 0 0 0 0,0 0 0 0 0,0 0 0 0 0,0 0 0 0 0,1 1 0 0 0,-1-1 0 0 0,0 0 0 0 0,0 0 0 0 0,0 0 0 0 0,0 0 0 0 0,0 0 0 0 0,0 0 0 0 0,0 0 0 0 0,0 0 0 0 0,0 0 0 0 0,0 0 0 0 0,0 0 0 0 0,0 0 0 0 0,1 0 0 0 0,-1 0-1 0 0,0 0 1 0 0,0 0 0 0 0,0 0 0 0 0,0 0 0 0 0,0 0 0 0 0,0 0 0 0 0,0 0 0 0 0,0 0 0 0 0,0 0 0 0 0,0 0 0 0 0,0 0 0 0 0,1 0 0 0 0,-1 0 0 0 0,0 0 0 0 0,0 0 0 0 0,0 0 0 0 0,0 0 0 0 0,0 0 0 0 0,0-1 0 0 0,0 1 0 0 0,0 0 0 0 0,2 13 236 0 0,-2 14-156 0 0,0-26-77 0 0,-1 16 110 0 0,-1 0-1 0 0,0 0 1 0 0,-8 27 0 0 0,6-29-80 0 0,0 1 0 0 0,1 0 0 0 0,-1 26 0 0 0,4-32-16 0 0,0 32 2 0 0,2-30 31 0 0,-1-11 1 0 0,1-4 27 0 0,8-37-357 0 0,10-77 0 0 0,-18 99 308 0 0,1-3 3 0 0,0-6-48 0 0,0 0 0 0 0,2 0 0 0 0,2 1 0 0 0,17-50 0 0 0,-22 73-1 0 0,-1-1 0 0 0,1 1 0 0 0,0-1 0 0 0,1 1 0 0 0,-1 0-1 0 0,0 0 1 0 0,1 0 0 0 0,0 0 0 0 0,-1 1 0 0 0,1-1 0 0 0,4-2-1 0 0,-6 5 6 0 0,0-1 0 0 0,-1 1-1 0 0,1-1 1 0 0,0 1 0 0 0,0 0-1 0 0,0-1 1 0 0,0 1 0 0 0,0 0 0 0 0,0 0-1 0 0,0 0 1 0 0,0 0 0 0 0,0 0-1 0 0,0 0 1 0 0,0 0 0 0 0,0 0-1 0 0,0 0 1 0 0,0 0 0 0 0,1 1-1 0 0,-1 0 1 0 0,1-1-1 0 0,-1 1 1 0 0,0 0 0 0 0,1 0-1 0 0,-1 0 1 0 0,0 0-1 0 0,0 0 1 0 0,0 0-1 0 0,0 1 1 0 0,0-1-1 0 0,0 0 1 0 0,0 1 0 0 0,0-1-1 0 0,1 3 1 0 0,5 14 2 0 0,-1 0 1 0 0,-1 0 0 0 0,-1 0 0 0 0,0 1 0 0 0,-1 0 0 0 0,0 20-1 0 0,-2-25 1 0 0,0-8 2 0 0,-1 1 1 0 0,0-1 0 0 0,0 1 0 0 0,-1 0 0 0 0,1-1-1 0 0,-1 1 1 0 0,-1-1 0 0 0,1 1 0 0 0,-5 9 0 0 0,5-13-1 0 0,-1 1 1 0 0,0-1 0 0 0,0 1-1 0 0,0-1 1 0 0,-1 0 0 0 0,1 0 0 0 0,-1 0-1 0 0,1 0 1 0 0,-1 0 0 0 0,0-1-1 0 0,0 1 1 0 0,0-1 0 0 0,-1 0 0 0 0,1 0-1 0 0,0 0 1 0 0,-1 0 0 0 0,-5 1-1 0 0,-4 2-72 0 0,-6 2 458 0 0,35-16 311 0 0,-1 3-649 0 0,1 2 0 0 0,0-1 0 0 0,0 2 0 0 0,1 0 0 0 0,-1 1 0 0 0,0 1 0 0 0,1 0 0 0 0,22 3 0 0 0,-34-2 13 0 0,-1 0-1 0 0,1 1 1 0 0,0 0-1 0 0,-1 0 0 0 0,1 0 1 0 0,-1 0-1 0 0,1 0 1 0 0,-1 1-1 0 0,0 0 1 0 0,0 0-1 0 0,0 0 1 0 0,0 1-1 0 0,0-1 1 0 0,0 1-1 0 0,0 0 1 0 0,-1 0-1 0 0,4 4 1 0 0,-5-5-14 0 0,-1 1-1 0 0,1-1 1 0 0,0 1 0 0 0,-1 0 0 0 0,0-1 0 0 0,1 1 0 0 0,-1 0 0 0 0,0 0 0 0 0,-1 0 0 0 0,1 0-1 0 0,0 0 1 0 0,-1 0 0 0 0,0 0 0 0 0,0 0 0 0 0,0 0 0 0 0,0 0 0 0 0,0 0 0 0 0,0 0 0 0 0,-1 0-1 0 0,1 0 1 0 0,-1 0 0 0 0,0 0 0 0 0,0 0 0 0 0,0 0 0 0 0,0 0 0 0 0,-3 4 0 0 0,0-2-3 0 0,0 1 1 0 0,0-1 0 0 0,0 0-1 0 0,0 0 1 0 0,-1 0 0 0 0,0-1 0 0 0,0 0-1 0 0,0 0 1 0 0,-1 0 0 0 0,1 0-1 0 0,-1-1 1 0 0,0 0 0 0 0,0 0-1 0 0,0-1 1 0 0,0 1 0 0 0,0-1-1 0 0,-1 0 1 0 0,-8 1 0 0 0,-14 1-374 0 0,1-1 1 0 0,-56-1 0 0 0,59-3-183 0 0,-26 1-623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47.825"/>
    </inkml:context>
    <inkml:brush xml:id="br0">
      <inkml:brushProperty name="width" value="0.1" units="cm"/>
      <inkml:brushProperty name="height" value="0.1" units="cm"/>
    </inkml:brush>
  </inkml:definitions>
  <inkml:trace contextRef="#ctx0" brushRef="#br0">584 56 4964 0 0,'14'-23'314'0'0,"-11"19"-238"0"0,-1 1 0 0 0,1 0 1 0 0,-1-1-1 0 0,-1 0 0 0 0,1 1 1 0 0,1-5-1 0 0,-3 8-57 0 0,0 0 0 0 0,0 0 0 0 0,0 0 0 0 0,0 0 0 0 0,0 0 0 0 0,-1 0 0 0 0,1 0 0 0 0,0 0 0 0 0,0 0 0 0 0,0 0 0 0 0,0 0 0 0 0,0 0 0 0 0,0 0-1 0 0,0 0 1 0 0,0 0 0 0 0,-1 0 0 0 0,1 0 0 0 0,0 0 0 0 0,0 0 0 0 0,0 0 0 0 0,0 0 0 0 0,0 0 0 0 0,0 0 0 0 0,0 0 0 0 0,0 0 0 0 0,0 0 0 0 0,-1-1 0 0 0,1 1 0 0 0,0 0 0 0 0,0 0 0 0 0,0 0 0 0 0,0 0 0 0 0,0 0 0 0 0,0 0 0 0 0,0 0 0 0 0,0 0 0 0 0,0 0 0 0 0,0 0 0 0 0,0-1 0 0 0,0 1 0 0 0,0 0 0 0 0,0 0 0 0 0,0 0 0 0 0,0 0 0 0 0,0 0 0 0 0,0 0 0 0 0,0 0 0 0 0,0-1 0 0 0,0 1 0 0 0,0 0-1 0 0,0 0 1 0 0,-7 7 416 0 0,7-6-429 0 0,0 0 0 0 0,-1 0 0 0 0,1 0-1 0 0,0 0 1 0 0,0 0 0 0 0,0 0 0 0 0,0 0-1 0 0,0 0 1 0 0,0 0 0 0 0,1 0 0 0 0,-1 0-1 0 0,0 0 1 0 0,0 0 0 0 0,1 0 0 0 0,-1 0-1 0 0,0 0 1 0 0,1 0 0 0 0,-1 0 0 0 0,1-1-1 0 0,0 1 1 0 0,-1 0 0 0 0,1 0 0 0 0,-1-1 0 0 0,1 1-1 0 0,0 0 1 0 0,0 0 0 0 0,-1-1 0 0 0,3 2-1 0 0,32 22 619 0 0,-14-9-407 0 0,-12-7-172 0 0,6 4 42 0 0,22 25 0 0 0,-32-32-69 0 0,-1 1 0 0 0,1 1 0 0 0,-1-1 0 0 0,-1 1 0 0 0,1-1 0 0 0,-1 1 0 0 0,4 13-1 0 0,-2 0 56 0 0,-1 0 0 0 0,0 0 0 0 0,0 33 0 0 0,-4 66 89 0 0,-2-46-127 0 0,16 432 464 0 0,0 3 118 0 0,-21-122-547 0 0,3 167 59 0 0,6-438-38 0 0,26 505 1017 0 0,4 199-567 0 0,-68-303 249 0 0,21-352-742 0 0,-52 434 104 0 0,-81 117 60 0 0,88-506-111 0 0,-26 125 887 0 0,20 55-662 0 0,48-307-302 0 0,11-54-9 0 0,1 0 1 0 0,2 0 0 0 0,-2 37 0 0 0,1-15 35 0 0,4-48-46 0 0,0 0-1 0 0,0 0 1 0 0,-1-1-1 0 0,1 1 1 0 0,-1-1-1 0 0,1 1 1 0 0,-1-1-1 0 0,0 0 1 0 0,0 0-1 0 0,0 0 1 0 0,1 0-1 0 0,-1 0 1 0 0,-4 2-1 0 0,-8-2 3 0 0,0 0-1 0 0,0 0 0 0 0,0-1 0 0 0,0-1 0 0 0,0 0 1 0 0,0-1-1 0 0,-17-5 0 0 0,-2 2-14 0 0,17 2-99 0 0,0 0 0 0 0,1-1 0 0 0,-16-6 0 0 0,26 8-131 0 0,0 0 0 0 0,-1-1 0 0 0,1 1 0 0 0,0-1-1 0 0,0 0 1 0 0,1-1 0 0 0,-1 1 0 0 0,1-1 0 0 0,0 0-1 0 0,0 0 1 0 0,-7-9 0 0 0,3-4-1038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48.321"/>
    </inkml:context>
    <inkml:brush xml:id="br0">
      <inkml:brushProperty name="width" value="0.1" units="cm"/>
      <inkml:brushProperty name="height" value="0.1" units="cm"/>
    </inkml:brush>
  </inkml:definitions>
  <inkml:trace contextRef="#ctx0" brushRef="#br0">5 45 6065 0 0,'-3'-15'737'0'0,"2"15"-688"0"0,1 0 0 0 0,0 0 1 0 0,0 0-1 0 0,0 0 0 0 0,0 0 1 0 0,0-1-1 0 0,0 1 0 0 0,0 0 1 0 0,0 0-1 0 0,0 0 0 0 0,0 0 1 0 0,0 0-1 0 0,0-1 0 0 0,0 1 1 0 0,0 0-1 0 0,0 0 0 0 0,0 0 1 0 0,0 0-1 0 0,0 0 0 0 0,0-1 1 0 0,0 1-1 0 0,0 0 0 0 0,0 0 1 0 0,0 0-1 0 0,0 0 0 0 0,0 0 1 0 0,1-1 394 0 0,-1 0-395 0 0,19-1 1085 0 0,27 0-179 0 0,73 7 0 0 0,-21 0-332 0 0,-41-2-375 0 0,-34-1-170 0 0,0-1 0 0 0,1-1 0 0 0,36-5 1 0 0,-59 5-79 0 0,0 0 1 0 0,0 0 0 0 0,0-1 0 0 0,0 1-1 0 0,0 0 1 0 0,0 0 0 0 0,0-1 0 0 0,0 1 0 0 0,0 0-1 0 0,-1-1 1 0 0,1 1 0 0 0,0-1 0 0 0,0 1-1 0 0,0-1 1 0 0,0 0 0 0 0,-1 0-17 0 0,0 1 1 0 0,0 0-1 0 0,0-1 0 0 0,0 1 0 0 0,0 0 1 0 0,0 0-1 0 0,0-1 0 0 0,0 1 0 0 0,0 0 1 0 0,0-1-1 0 0,-1 1 0 0 0,1 0 1 0 0,0 0-1 0 0,0-1 0 0 0,0 1 0 0 0,0 0 1 0 0,-1 0-1 0 0,1 0 0 0 0,0-1 1 0 0,0 1-1 0 0,-1 0 0 0 0,1 0 0 0 0,0 0 1 0 0,0-1-1 0 0,-1 1 0 0 0,1 0 1 0 0,0 0-1 0 0,-1 0 0 0 0,1 0 0 0 0,-34-12-1833 0 0,30 11 1445 0 0,-15-4-737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48.913"/>
    </inkml:context>
    <inkml:brush xml:id="br0">
      <inkml:brushProperty name="width" value="0.1" units="cm"/>
      <inkml:brushProperty name="height" value="0.1" units="cm"/>
    </inkml:brush>
  </inkml:definitions>
  <inkml:trace contextRef="#ctx0" brushRef="#br0">264 687 5236 0 0,'0'-9'23'0'0,"-4"-76"400"0"0,3 76-322 0 0,0 1 0 0 0,-1 0 1 0 0,0-1-1 0 0,0 1 0 0 0,-1 0 1 0 0,0 0-1 0 0,-1 1 1 0 0,-4-9-1 0 0,5 11-8 0 0,-1 0 0 0 0,0 0 1 0 0,0 0-1 0 0,0 1 0 0 0,0-1 0 0 0,-1 1 1 0 0,0 0-1 0 0,0 0 0 0 0,0 1 1 0 0,0-1-1 0 0,-1 1 0 0 0,-10-4 0 0 0,13 6-60 0 0,-1 0 0 0 0,1 0 0 0 0,0 0 0 0 0,-1 1 0 0 0,1-1 0 0 0,0 1 0 0 0,-1 0 0 0 0,1 0 0 0 0,-1 0-1 0 0,1 1 1 0 0,0-1 0 0 0,-1 1 0 0 0,1 0 0 0 0,0 0 0 0 0,0 0 0 0 0,-1 0 0 0 0,1 0 0 0 0,0 1 0 0 0,0-1 0 0 0,0 1 0 0 0,1 0-1 0 0,-1 0 1 0 0,0 0 0 0 0,1 1 0 0 0,-4 2 0 0 0,-3 5 112 0 0,1 1 0 0 0,0 0 0 0 0,1 0 0 0 0,0 1 0 0 0,1-1 0 0 0,0 1 0 0 0,1 1 0 0 0,0-1 1 0 0,1 1-1 0 0,0 0 0 0 0,1 0 0 0 0,1 0 0 0 0,0 0 0 0 0,1 1 0 0 0,0-1 0 0 0,1 0 0 0 0,0 1 0 0 0,1-1 0 0 0,4 17 0 0 0,-5-28-140 0 0,1 1 0 0 0,0 0 1 0 0,0 0-1 0 0,0 0 0 0 0,0 0 0 0 0,1 0 0 0 0,-1-1 0 0 0,1 1 1 0 0,-1-1-1 0 0,1 1 0 0 0,0-1 0 0 0,0 0 0 0 0,0 1 0 0 0,1-1 1 0 0,-1 0-1 0 0,0 0 0 0 0,1-1 0 0 0,-1 1 0 0 0,1 0 1 0 0,-1-1-1 0 0,1 0 0 0 0,0 1 0 0 0,0-1 0 0 0,0 0 0 0 0,3 0 1 0 0,-1 0-6 0 0,-1-1 1 0 0,1 0 0 0 0,0 0 0 0 0,-1 0 0 0 0,1 0 0 0 0,0-1 0 0 0,-1 1 0 0 0,1-1 0 0 0,-1-1 0 0 0,1 1 0 0 0,-1-1 0 0 0,0 1 0 0 0,1-1 0 0 0,-1-1-1 0 0,7-3 1 0 0,-1-2-11 0 0,0-1-1 0 0,0 1 0 0 0,0-2 1 0 0,-1 1-1 0 0,-1-1 0 0 0,1-1 1 0 0,-2 1-1 0 0,1-1 0 0 0,-2-1 0 0 0,1 1 1 0 0,-2-1-1 0 0,7-17 0 0 0,2-16-43 0 0,-2 1-1 0 0,8-55 0 0 0,-10 46 36 0 0,51-313-129 0 0,-55 346 58 0 0,-3 20 16 0 0,-2 11 35 0 0,-13 170 69 0 0,0 1 612 0 0,13-132-507 0 0,2 0 0 0 0,3 0 0 0 0,1-1 0 0 0,15 50 0 0 0,-19-84-478 0 0,7 17-1745 0 0,-6-26 1014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16.933"/>
    </inkml:context>
    <inkml:brush xml:id="br0">
      <inkml:brushProperty name="width" value="0.1" units="cm"/>
      <inkml:brushProperty name="height" value="0.1" units="cm"/>
    </inkml:brush>
  </inkml:definitions>
  <inkml:trace contextRef="#ctx0" brushRef="#br0">1 26 8429 0 0,'0'0'23'0'0,"0"0"-1"0"0,0 0 1 0 0,1 0 0 0 0,-1 0 0 0 0,0 0 0 0 0,0 0 0 0 0,0 0 0 0 0,0 0-1 0 0,0 0 1 0 0,0-1 0 0 0,0 1 0 0 0,1 0 0 0 0,-1 0 0 0 0,0 0 0 0 0,0 0-1 0 0,0 0 1 0 0,0-1 0 0 0,0 1 0 0 0,0 0 0 0 0,0 0 0 0 0,0 0 0 0 0,0 0-1 0 0,0 0 1 0 0,0-1 0 0 0,0 1 0 0 0,0 0 0 0 0,0 0 0 0 0,0 0 0 0 0,0 0-1 0 0,0-1 1 0 0,0 1 0 0 0,0 0 0 0 0,0 0 0 0 0,0 0 0 0 0,0 0 0 0 0,0 0-1 0 0,0-1 1 0 0,0 1 0 0 0,0 0 0 0 0,-1 0 0 0 0,1 0 0 0 0,0 0 0 0 0,0 0-1 0 0,0 0 1 0 0,0-1 0 0 0,0 1 0 0 0,0 0 0 0 0,0 0 0 0 0,-1 0 0 0 0,1 0-1 0 0,0 0 1 0 0,0 0 0 0 0,0 0 0 0 0,0 0 0 0 0,15-4 5949 0 0,5-8-4116 0 0,-14 8-2988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49.283"/>
    </inkml:context>
    <inkml:brush xml:id="br0">
      <inkml:brushProperty name="width" value="0.1" units="cm"/>
      <inkml:brushProperty name="height" value="0.1" units="cm"/>
    </inkml:brush>
  </inkml:definitions>
  <inkml:trace contextRef="#ctx0" brushRef="#br0">20 337 5725 0 0,'1'34'1655'0'0,"-10"20"-270"0"0,5-35-944 0 0,1 0 1 0 0,-1 25-1 0 0,4-40-433 0 0,0-1 1 0 0,1 0-1 0 0,0 1 1 0 0,-1-1-1 0 0,1 0 1 0 0,0 1-1 0 0,1-1 1 0 0,1 5-1 0 0,-2-7-80 0 0,-1 0 0 0 0,0 0 1 0 0,1 0-1 0 0,-1-1 0 0 0,1 1 0 0 0,0 0 0 0 0,-1 0 0 0 0,1 0 0 0 0,0-1 0 0 0,-1 1 0 0 0,1 0 0 0 0,0-1 0 0 0,0 1 0 0 0,-1 0 0 0 0,1-1 0 0 0,0 1 0 0 0,0-1 1 0 0,0 0-1 0 0,0 1 0 0 0,0-1 0 0 0,0 1 0 0 0,0-1 0 0 0,0 0 0 0 0,0 0 0 0 0,0 0 0 0 0,0 0 0 0 0,0 0 0 0 0,0 0 0 0 0,0 0 0 0 0,2 0 0 0 0,2-3-806 0 0</inkml:trace>
  <inkml:trace contextRef="#ctx0" brushRef="#br0" timeOffset="1">173 1 4996 0 0,'-7'0'56'0'0,"-3"-1"40"0"0,5 1 20 0 0,-5 4 24 0 0,-1 0 5 0 0,0 6 15 0 0,5-1-8 0 0,-5 3-4 0 0,4-1-64 0 0,1 0-20 0 0,2 2-32 0 0,-1-2-4 0 0,5 1-68 0 0,0 1-96 0 0,5-1-76 0 0,-1 4-128 0 0,5-5-117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49.730"/>
    </inkml:context>
    <inkml:brush xml:id="br0">
      <inkml:brushProperty name="width" value="0.1" units="cm"/>
      <inkml:brushProperty name="height" value="0.1" units="cm"/>
    </inkml:brush>
  </inkml:definitions>
  <inkml:trace contextRef="#ctx0" brushRef="#br0">153 523 5328 0 0,'5'-8'437'0'0,"-11"-6"67"0"0,5 10-365 0 0,-1 0 0 0 0,0 0-1 0 0,0 0 1 0 0,0 0-1 0 0,0 1 1 0 0,-1-1 0 0 0,1 1-1 0 0,-1-1 1 0 0,0 1 0 0 0,0 0-1 0 0,0 0 1 0 0,-6-5-1 0 0,7 8-98 0 0,1 0-1 0 0,0 0 1 0 0,0 0-1 0 0,-1 0 1 0 0,1 1-1 0 0,0-1 0 0 0,-1 0 1 0 0,1 0-1 0 0,0 1 1 0 0,0-1-1 0 0,0 1 1 0 0,-1-1-1 0 0,1 1 0 0 0,0 0 1 0 0,0-1-1 0 0,0 1 1 0 0,0 0-1 0 0,0 0 1 0 0,0 0-1 0 0,-1 1 0 0 0,-20 21 428 0 0,14-13-334 0 0,0 1-1 0 0,1 0 1 0 0,0 1-1 0 0,1 0 1 0 0,0 0-1 0 0,1 0 1 0 0,0 1-1 0 0,1 0 1 0 0,1 0-1 0 0,0 0 1 0 0,-2 16-1 0 0,5-25-113 0 0,0 0 1 0 0,0-1-1 0 0,1 1 0 0 0,0 0 0 0 0,-1-1 0 0 0,1 1 0 0 0,0-1 0 0 0,0 1 0 0 0,1-1 0 0 0,-1 1 0 0 0,1-1 0 0 0,0 0 1 0 0,0 0-1 0 0,0 1 0 0 0,0-1 0 0 0,4 3 0 0 0,-2-2-3 0 0,0-1-1 0 0,0 0 1 0 0,1 0 0 0 0,-1 0 0 0 0,1 0-1 0 0,-1-1 1 0 0,1 0 0 0 0,0 0-1 0 0,0 0 1 0 0,8 2 0 0 0,-1-2-132 0 0,-1-1 1 0 0,1 1-1 0 0,-1-2 0 0 0,1 1 1 0 0,0-2-1 0 0,0 0 0 0 0,-1 0 1 0 0,1-1-1 0 0,19-6 1 0 0,-23 6 67 0 0,-1-1 1 0 0,0 0-1 0 0,0-1 1 0 0,0 0 0 0 0,-1 0-1 0 0,1 0 1 0 0,-1-1-1 0 0,0 0 1 0 0,0 0 0 0 0,0-1-1 0 0,-1 1 1 0 0,6-9 0 0 0,-4 4-112 0 0,0 0 1 0 0,-1-1-1 0 0,-1 0 0 0 0,0-1 1 0 0,0 1-1 0 0,6-24 1 0 0,-4-5-226 0 0,-1 0 0 0 0,-2-1-1 0 0,-2-65 1 0 0,-2-233 966 0 0,-9 514-74 0 0,1-8-37 0 0,15 196 0 0 0,-1-280-3023 0 0,-4-76 1650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50.167"/>
    </inkml:context>
    <inkml:brush xml:id="br0">
      <inkml:brushProperty name="width" value="0.1" units="cm"/>
      <inkml:brushProperty name="height" value="0.1" units="cm"/>
    </inkml:brush>
  </inkml:definitions>
  <inkml:trace contextRef="#ctx0" brushRef="#br0">6 175 5725 0 0,'-5'-10'267'0'0,"9"6"200"0"0,19 5 351 0 0,-6 1-958 0 0,-6-2 137 0 0,198-7 23 0 0,-204 7 4 0 0,1-1-1 0 0,-1 1 1 0 0,0-1 0 0 0,1-1-1 0 0,-1 1 1 0 0,0-1-1 0 0,9-4 1 0 0,-13 5 1 0 0,1 0 0 0 0,-1 0 0 0 0,0 0 0 0 0,1 0 0 0 0,-1 0 0 0 0,0-1 0 0 0,0 1 0 0 0,0-1 0 0 0,0 1 0 0 0,0-1-1 0 0,0 1 1 0 0,-1-1 0 0 0,1 1 0 0 0,0-1 0 0 0,-1 0 0 0 0,1 1 0 0 0,-1-1 0 0 0,0 0 0 0 0,1 1 0 0 0,-1-1 0 0 0,0 0 0 0 0,0 0 0 0 0,0 1 0 0 0,0-1 0 0 0,0 0 0 0 0,-1 1-1 0 0,0-4 1 0 0,0-2 0 0 0,0-1 0 0 0,-1 1 0 0 0,0 0 0 0 0,0 0 0 0 0,-1 0 0 0 0,0 0 0 0 0,0 1 0 0 0,-5-7 0 0 0,7 10-16 0 0,-1 1 1 0 0,0 0 0 0 0,0 0 0 0 0,0 0 0 0 0,0 0-1 0 0,0 0 1 0 0,0 1 0 0 0,0-1 0 0 0,-1 1 0 0 0,1-1-1 0 0,-1 1 1 0 0,1 0 0 0 0,-1 0 0 0 0,1 0 0 0 0,-1 0-1 0 0,0 0 1 0 0,0 1 0 0 0,1-1 0 0 0,-1 1 0 0 0,0 0 0 0 0,0 0-1 0 0,0 0 1 0 0,1 0 0 0 0,-4 0 0 0 0,-1 1 44 0 0,1 0 1 0 0,0 0-1 0 0,0 1 0 0 0,0 0 1 0 0,0 0-1 0 0,0 0 1 0 0,0 1-1 0 0,1 0 0 0 0,-1 0 1 0 0,1 0-1 0 0,0 1 1 0 0,-1 0-1 0 0,2 0 0 0 0,-1 0 1 0 0,0 0-1 0 0,1 1 1 0 0,0 0-1 0 0,0 0 0 0 0,0 0 1 0 0,1 0-1 0 0,-6 11 1 0 0,5-5 56 0 0,0-1 1 0 0,0 1-1 0 0,1-1 1 0 0,0 1-1 0 0,1 0 1 0 0,1 0 0 0 0,-1 0-1 0 0,2 0 1 0 0,-1 1-1 0 0,2-1 1 0 0,1 16-1 0 0,0-16-41 0 0,1 0 1 0 0,-1 0-1 0 0,2-1 0 0 0,-1 1 0 0 0,2-1 0 0 0,-1 0 0 0 0,12 18 0 0 0,-13-23-66 0 0,0-1-1 0 0,1 1 0 0 0,-1-1 0 0 0,1 0 0 0 0,0 1 0 0 0,0-2 1 0 0,1 1-1 0 0,-1-1 0 0 0,1 1 0 0 0,-1-1 0 0 0,1 0 0 0 0,0-1 1 0 0,1 1-1 0 0,-1-1 0 0 0,0 0 0 0 0,0 0 0 0 0,8 1 0 0 0,-9-3-11 0 0,0 1-1 0 0,0-1 1 0 0,0 0-1 0 0,0 0 0 0 0,0-1 1 0 0,0 1-1 0 0,0-1 0 0 0,0 0 1 0 0,0 0-1 0 0,0 0 0 0 0,-1 0 1 0 0,1-1-1 0 0,0 0 1 0 0,-1 1-1 0 0,1-1 0 0 0,-1-1 1 0 0,0 1-1 0 0,0 0 0 0 0,0-1 1 0 0,0 1-1 0 0,0-1 1 0 0,0 0-1 0 0,0 0 0 0 0,-1 0 1 0 0,4-6-1 0 0,-3 3-36 0 0,0 0-1 0 0,0 0 1 0 0,0 0-1 0 0,-1-1 1 0 0,0 1 0 0 0,0 0-1 0 0,-1-1 1 0 0,0 1-1 0 0,0-1 1 0 0,0 0 0 0 0,-1 1-1 0 0,0-1 1 0 0,0 0-1 0 0,-3-11 1 0 0,-8-27-28 0 0,-1 0-1 0 0,-24-52 1 0 0,35 93 3 0 0,-1 0 0 0 0,0 0 0 0 0,0 1 0 0 0,0-1 0 0 0,0 1 1 0 0,0-1-1 0 0,-1 1 0 0 0,0 0 0 0 0,0 0 0 0 0,0 0 0 0 0,0 0 0 0 0,0 0 0 0 0,-6-3 0 0 0,2 1-2255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51.396"/>
    </inkml:context>
    <inkml:brush xml:id="br0">
      <inkml:brushProperty name="width" value="0.1" units="cm"/>
      <inkml:brushProperty name="height" value="0.1" units="cm"/>
    </inkml:brush>
  </inkml:definitions>
  <inkml:trace contextRef="#ctx0" brushRef="#br0">4 140 6565 0 0,'-1'-2'41'0'0,"1"-1"1"0"0,-1 0 0 0 0,0 0-1 0 0,1 0 1 0 0,0 0 0 0 0,0 0-1 0 0,0 0 1 0 0,0 1 0 0 0,0-1-1 0 0,1 0 1 0 0,-1 0 0 0 0,2-6 0 0 0,0 0 242 0 0,-2 9-260 0 0,0-1-1 0 0,0 1 1 0 0,0-1-1 0 0,0 1 1 0 0,0-1-1 0 0,0 1 1 0 0,1-1-1 0 0,-1 0 1 0 0,0 1-1 0 0,0-1 1 0 0,0 1-1 0 0,1-1 0 0 0,-1 1 1 0 0,0 0-1 0 0,1-1 1 0 0,-1 1-1 0 0,0-1 1 0 0,1 1-1 0 0,-1-1 1 0 0,0 1-1 0 0,1 0 1 0 0,-1-1-1 0 0,1 1 1 0 0,-1 0-1 0 0,1 0 1 0 0,-1-1-1 0 0,1 1 1 0 0,-1 0-1 0 0,1 0 1 0 0,-1 0-1 0 0,1-1 0 0 0,-1 1 1 0 0,1 0-1 0 0,-1 0 1 0 0,1 0-1 0 0,0 0 1 0 0,-1 0-1 0 0,1 0 1 0 0,-1 0-1 0 0,1 0 1 0 0,-1 0-1 0 0,1 1 1 0 0,-1-1-1 0 0,1 0 1 0 0,-1 0-1 0 0,1 0 1 0 0,-1 1-1 0 0,1-1 1 0 0,-1 0-1 0 0,1 0 0 0 0,-1 1 1 0 0,1-1-1 0 0,-1 0 1 0 0,0 1-1 0 0,1-1 1 0 0,-1 1-1 0 0,1-1 1 0 0,2 3 19 0 0,-1-1 1 0 0,1 0-1 0 0,-1 1 1 0 0,1-1-1 0 0,-1 1 1 0 0,0 0 0 0 0,0 0-1 0 0,0 0 1 0 0,1 4-1 0 0,3 10 9 0 0,0 1 0 0 0,-2 0-1 0 0,0 0 1 0 0,-1 0 0 0 0,0 0-1 0 0,-1 25 1 0 0,-3-7-24 0 0,-1-1-1 0 0,-9 47 1 0 0,20-119 4 0 0,2 1 1 0 0,2 0-1 0 0,1 0 1 0 0,2 1-1 0 0,1 1 1 0 0,23-33-1 0 0,-18 32-49 0 0,-8 13-1 0 0,0 0 1 0 0,28-30-1 0 0,-42 52 16 0 0,0 0 0 0 0,1-1 0 0 0,-1 1-1 0 0,0 0 1 0 0,0 0 0 0 0,0 0 0 0 0,0 0 0 0 0,0 0 0 0 0,1 0-1 0 0,-1 0 1 0 0,0 0 0 0 0,0 0 0 0 0,0 0 0 0 0,0-1-1 0 0,1 1 1 0 0,-1 0 0 0 0,0 0 0 0 0,0 0 0 0 0,0 0-1 0 0,0 0 1 0 0,1 0 0 0 0,-1 0 0 0 0,0 0 0 0 0,0 1-1 0 0,0-1 1 0 0,0 0 0 0 0,1 0 0 0 0,-1 0 0 0 0,0 0 0 0 0,0 0-1 0 0,0 0 1 0 0,0 0 0 0 0,0 0 0 0 0,1 0 0 0 0,-1 0-1 0 0,0 1 1 0 0,0-1 0 0 0,0 0 0 0 0,0 0 0 0 0,0 0-1 0 0,0 0 1 0 0,1 0 0 0 0,-1 0 0 0 0,0 1 0 0 0,0-1-1 0 0,0 0 1 0 0,0 0 0 0 0,0 0 0 0 0,0 0 0 0 0,0 1 0 0 0,0-1-1 0 0,0 0 1 0 0,0 0 0 0 0,0 1 0 0 0,5 18-6 0 0,0 37-180 0 0,-4-40-124 0 0,0-7-8 0 0,0 0 0 0 0,1 0 0 0 0,0-1 0 0 0,1 1 0 0 0,0 0 0 0 0,7 14 0 0 0,-5-38 159 0 0,12-29 205 0 0,-6 32 18 0 0,-11 11-42 0 0,-1 0 134 0 0,1 1-145 0 0,0 0 1 0 0,-1 0-1 0 0,1 0 1 0 0,0 0-1 0 0,-1 0 0 0 0,1 0 1 0 0,0 0-1 0 0,-1 0 0 0 0,1-1 1 0 0,0 1-1 0 0,0 0 0 0 0,-1 0 1 0 0,1 0-1 0 0,0-1 1 0 0,0 1-1 0 0,-1 0 0 0 0,1 0 1 0 0,0-1-1 0 0,0 1 0 0 0,0 0 1 0 0,-1-1-1 0 0,1 1 0 0 0,0 0 1 0 0,0-1-1 0 0,0 1 1 0 0,0 0-1 0 0,0-1 0 0 0,0 1 1 0 0,0 0-1 0 0,0-1 0 0 0,-1 1 1 0 0,1 0-1 0 0,0-1 0 0 0,1 1 1 0 0,-1 0-1 0 0,0-1 1 0 0,0 1-1 0 0,0 0 0 0 0,0-1 1 0 0,0 1-1 0 0,0 0 0 0 0,0 0 1 0 0,0-1-1 0 0,1 1 0 0 0,-1 0 1 0 0,0-1-1 0 0,0 1 1 0 0,0 0-1 0 0,1 0 0 0 0,-1-1 1 0 0,0 1-1 0 0,1 0 0 0 0,1-9 206 0 0,-1 7 20 0 0,0 7-30 0 0,0 13-84 0 0,7 33-1 0 0,-2-14 66 0 0,22 100 68 0 0,-24-121-262 0 0,-2-6 12 0 0,-1 1 0 0 0,0 0 0 0 0,0 15 0 0 0,-1-21 4 0 0,0-5-12 0 0,1 1 0 0 0,-1-1 1 0 0,1 0-1 0 0,0 1 0 0 0,-1-1 1 0 0,1 0-1 0 0,-1 1 0 0 0,1-1 1 0 0,0 0-1 0 0,-1 0 0 0 0,1 1 0 0 0,0-1 1 0 0,-1 0-1 0 0,1 0 0 0 0,0 0 1 0 0,-1 0-1 0 0,1 0 0 0 0,0 0 1 0 0,0 0-1 0 0,-1 0 0 0 0,1 0 0 0 0,0-1 1 0 0,0 1-1 0 0,19-3-243 0 0,2-3 103 0 0,-1 0-1 0 0,0-2 1 0 0,0 0-1 0 0,-1-1 0 0 0,0-1 1 0 0,0-1-1 0 0,-1-1 1 0 0,-1 0-1 0 0,25-23 0 0 0,-34 26 148 0 0,-1 0 0 0 0,-1 0 0 0 0,0-1-1 0 0,0 0 1 0 0,-1 0 0 0 0,0 0 0 0 0,-1-1 0 0 0,0 0-1 0 0,-1 0 1 0 0,3-13 0 0 0,-5 19-5 0 0,0-1-1 0 0,-1-1 1 0 0,0 1 0 0 0,0 0 0 0 0,-1 0-1 0 0,1 0 1 0 0,-1-1 0 0 0,-1 1-1 0 0,1 0 1 0 0,-1 0 0 0 0,0 0 0 0 0,0 0-1 0 0,-1-1 1 0 0,0 2 0 0 0,0-1-1 0 0,0 0 1 0 0,-1 0 0 0 0,0 1 0 0 0,0-1-1 0 0,-7-9 1 0 0,8 13 3 0 0,0 0-1 0 0,0 1 1 0 0,0-1-1 0 0,0 0 1 0 0,0 1-1 0 0,0-1 1 0 0,0 1-1 0 0,0-1 1 0 0,-1 1-1 0 0,1 0 1 0 0,0 0-1 0 0,-1 0 1 0 0,1 0 0 0 0,-1 1-1 0 0,1-1 1 0 0,-1 1-1 0 0,1-1 1 0 0,-1 1-1 0 0,0 0 1 0 0,1 0-1 0 0,-1 0 1 0 0,1 0-1 0 0,-1 1 1 0 0,0-1 0 0 0,1 1-1 0 0,-1-1 1 0 0,1 1-1 0 0,-1 0 1 0 0,1 0-1 0 0,0 0 1 0 0,-1 0-1 0 0,1 0 1 0 0,0 1-1 0 0,0-1 1 0 0,0 1 0 0 0,-4 3-1 0 0,0 1 52 0 0,-1 0 0 0 0,1 0-1 0 0,0 1 1 0 0,0 0 0 0 0,0 0-1 0 0,1 1 1 0 0,1 0 0 0 0,-1 0 0 0 0,-4 11-1 0 0,-1 8 204 0 0,-12 46 0 0 0,20-65-247 0 0,1 0-1 0 0,0 0 1 0 0,0 0-1 0 0,0 0 1 0 0,1 0 0 0 0,1 0-1 0 0,-1 0 1 0 0,1 0-1 0 0,0-1 1 0 0,1 1-1 0 0,3 9 1 0 0,-3-13-3 0 0,0 0-1 0 0,0 0 1 0 0,0 0-1 0 0,1 0 1 0 0,0-1-1 0 0,0 1 1 0 0,0-1-1 0 0,0 0 1 0 0,0 0-1 0 0,1 0 1 0 0,-1 0-1 0 0,1 0 1 0 0,0-1-1 0 0,4 3 1 0 0,-6-4-3 0 0,0 0 0 0 0,0-1-1 0 0,0 1 1 0 0,0 0 0 0 0,0-1 0 0 0,0 1-1 0 0,0-1 1 0 0,0 1 0 0 0,0-1 0 0 0,0 0 0 0 0,0 0-1 0 0,0 0 1 0 0,0 0 0 0 0,0-1 0 0 0,0 1 0 0 0,0 0-1 0 0,0-1 1 0 0,0 1 0 0 0,0-1 0 0 0,0 0-1 0 0,0 0 1 0 0,0 0 0 0 0,-1 0 0 0 0,1 0 0 0 0,0 0-1 0 0,0 0 1 0 0,-1 0 0 0 0,1-1 0 0 0,-1 1 0 0 0,1-1-1 0 0,-1 1 1 0 0,0-1 0 0 0,2-2 0 0 0,14-23-6 0 0,-1 0-1 0 0,16-39 1 0 0,-24 48 8 0 0,1-1-1 0 0,19-30 1 0 0,-28 48-6 0 0,0 1 1 0 0,0-1 0 0 0,1 1 0 0 0,-1-1-1 0 0,0 1 1 0 0,1-1 0 0 0,-1 1-1 0 0,1-1 1 0 0,-1 1 0 0 0,1-1 0 0 0,-1 1-1 0 0,1-1 1 0 0,-1 1 0 0 0,1 0-1 0 0,-1-1 1 0 0,1 1 0 0 0,-1 0-1 0 0,1-1 1 0 0,0 1 0 0 0,-1 0 0 0 0,1 0-1 0 0,-1 0 1 0 0,2-1 0 0 0,-2 2-2 0 0,1-1 1 0 0,-1 1-1 0 0,0-1 1 0 0,1 1-1 0 0,-1-1 1 0 0,0 1-1 0 0,1-1 1 0 0,-1 1-1 0 0,0-1 1 0 0,0 1-1 0 0,0 0 1 0 0,0-1-1 0 0,0 1 1 0 0,1-1-1 0 0,-1 1 1 0 0,0 0-1 0 0,0-1 1 0 0,0 1-1 0 0,-1 0 1 0 0,-3 34-33 0 0,-12 25 8 0 0,9-35 62 0 0,-7 40 0 0 0,13-58-49 0 0,0 0-1 0 0,1 0 0 0 0,0 0 1 0 0,0 0-1 0 0,0 0 1 0 0,1 0-1 0 0,0 0 1 0 0,1-1-1 0 0,-1 1 1 0 0,5 10-1 0 0,-4-14-88 0 0,0 1-1 0 0,0-1 1 0 0,0 0 0 0 0,1 0-1 0 0,-1 0 1 0 0,1 0-1 0 0,0-1 1 0 0,0 1 0 0 0,0-1-1 0 0,0 1 1 0 0,1-1-1 0 0,-1 0 1 0 0,7 3 0 0 0,3-1-647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52.112"/>
    </inkml:context>
    <inkml:brush xml:id="br0">
      <inkml:brushProperty name="width" value="0.1" units="cm"/>
      <inkml:brushProperty name="height" value="0.1" units="cm"/>
    </inkml:brush>
  </inkml:definitions>
  <inkml:trace contextRef="#ctx0" brushRef="#br0">102 101 5448 0 0,'-1'-7'96'0'0,"1"0"0"0"0,0-1 0 0 0,1 1 0 0 0,0 0 0 0 0,0 0 0 0 0,0-1-1 0 0,1 1 1 0 0,0 0 0 0 0,0 0 0 0 0,1 1 0 0 0,6-12 0 0 0,-9 18-80 0 0,0 0 0 0 0,0 0 0 0 0,0-1 0 0 0,0 1 0 0 0,1 0 0 0 0,-1 0 0 0 0,0-1 0 0 0,0 1 0 0 0,0 0 0 0 0,1 0 0 0 0,-1-1 1 0 0,0 1-1 0 0,0 0 0 0 0,1 0 0 0 0,-1 0 0 0 0,0 0 0 0 0,0 0 0 0 0,1-1 0 0 0,-1 1 0 0 0,0 0 0 0 0,1 0 0 0 0,-1 0 0 0 0,0 0 0 0 0,1 0 1 0 0,-1 0-1 0 0,0 0 0 0 0,0 0 0 0 0,1 0 0 0 0,-1 0 0 0 0,0 0 0 0 0,1 0 0 0 0,-1 0 0 0 0,1 0 0 0 0,5 11 293 0 0,-2 16 72 0 0,-4-26-353 0 0,4 43 188 0 0,-3 0-1 0 0,-3 47 1 0 0,2-89-213 0 0,-1 25 8 0 0,0-26-7 0 0,1 0 0 0 0,0 0 0 0 0,0 0 1 0 0,0 0-1 0 0,0 0 0 0 0,0 0 0 0 0,1 0 0 0 0,-1 0 1 0 0,0 0-1 0 0,0 0 0 0 0,1 0 0 0 0,-1-1 0 0 0,0 1 1 0 0,1 0-1 0 0,-1 0 0 0 0,1 0 0 0 0,-1 0 0 0 0,1 0 1 0 0,0-1-1 0 0,-1 1 0 0 0,2 1 0 0 0,0-5-18 0 0,1 1 1 0 0,-1-1-1 0 0,0 0 0 0 0,0 1 0 0 0,0-1 0 0 0,0 0 1 0 0,0 0-1 0 0,-1 0 0 0 0,2-4 0 0 0,-1 3-5 0 0,70-127-200 0 0,-67 122 223 0 0,0 1 0 0 0,0 0 0 0 0,1 0 0 0 0,9-10 0 0 0,-16 18-3 0 0,1 0 1 0 0,0 0-1 0 0,0 1 0 0 0,0-1 0 0 0,0 0 1 0 0,0 0-1 0 0,0 0 0 0 0,0 1 0 0 0,0-1 1 0 0,0 0-1 0 0,0 0 0 0 0,0 0 0 0 0,0 0 1 0 0,1 1-1 0 0,-1-1 0 0 0,0 0 0 0 0,0 0 1 0 0,0 0-1 0 0,0 0 0 0 0,0 1 0 0 0,0-1 1 0 0,0 0-1 0 0,0 0 0 0 0,1 0 1 0 0,-1 0-1 0 0,0 0 0 0 0,0 1 0 0 0,0-1 1 0 0,0 0-1 0 0,0 0 0 0 0,1 0 0 0 0,-1 0 1 0 0,0 0-1 0 0,0 0 0 0 0,0 0 0 0 0,0 0 1 0 0,1 0-1 0 0,-1 0 0 0 0,0 0 0 0 0,0 0 1 0 0,0 0-1 0 0,1 0 0 0 0,-1 0 0 0 0,0 0 1 0 0,0 0-1 0 0,0 0 0 0 0,0 0 0 0 0,1 0 1 0 0,-1 0-1 0 0,0 0 0 0 0,0 0 0 0 0,0 0 1 0 0,1 0-1 0 0,-1 0 0 0 0,0 0 0 0 0,0 0 1 0 0,0 0-1 0 0,0 0 0 0 0,0-1 0 0 0,1 1 1 0 0,-1 0-1 0 0,0 0 0 0 0,0 0 1 0 0,0 0-1 0 0,0 0 0 0 0,0-1 0 0 0,-1 16 162 0 0,-10 17 187 0 0,3-12-95 0 0,1 1-1 0 0,-3 21 0 0 0,9-37-218 0 0,0 0-1 0 0,0 0 0 0 0,1 0 0 0 0,0 0 0 0 0,0 0 0 0 0,0 0 1 0 0,0 0-1 0 0,1 0 0 0 0,0 0 0 0 0,0 0 0 0 0,0 0 1 0 0,1-1-1 0 0,4 10 0 0 0,-4-11-33 0 0,0 0 1 0 0,1 0-1 0 0,-1-1 1 0 0,1 1-1 0 0,-1-1 1 0 0,1 1-1 0 0,0-1 1 0 0,0 0-1 0 0,0 0 1 0 0,0-1-1 0 0,0 1 1 0 0,1-1-1 0 0,-1 1 1 0 0,0-1-1 0 0,1 0 1 0 0,-1 0-1 0 0,1 0 1 0 0,-1-1-1 0 0,1 0 1 0 0,0 1-1 0 0,-1-1 1 0 0,1 0-1 0 0,-1 0 1 0 0,1-1-1 0 0,5 0 1 0 0,0-1 0 0 0,-1 1 0 0 0,1-1 0 0 0,-1-1 0 0 0,1 1 0 0 0,-1-2 0 0 0,0 1 1 0 0,0-1-1 0 0,-1 0 0 0 0,12-8 0 0 0,-15 8-2 0 0,0-1 0 0 0,0 1 0 0 0,0-1 0 0 0,-1 0 0 0 0,1 0 0 0 0,-1-1 0 0 0,0 1 0 0 0,-1-1 0 0 0,1 1 0 0 0,-1-1 0 0 0,-1 0 0 0 0,1 0 0 0 0,-1 0 0 0 0,0 0 0 0 0,0 0 0 0 0,0-8 0 0 0,0 1 38 0 0,-1 0 1 0 0,0 1-1 0 0,-1-1 1 0 0,-1 1-1 0 0,0-1 0 0 0,0 1 1 0 0,-5-13-1 0 0,7 24-32 0 0,0 0 1 0 0,-1 0-1 0 0,1 0 0 0 0,0 0 1 0 0,-1 1-1 0 0,1-1 1 0 0,0 0-1 0 0,-1 0 0 0 0,1 1 1 0 0,-1-1-1 0 0,1 0 1 0 0,-1 0-1 0 0,1 1 0 0 0,-1-1 1 0 0,0 1-1 0 0,1-1 0 0 0,-1 0 1 0 0,0 1-1 0 0,-1-1 1 0 0,1 1-3 0 0,1 0 0 0 0,-1 0 1 0 0,1 0-1 0 0,-1 0 1 0 0,1 0-1 0 0,-1 0 0 0 0,1 0 1 0 0,-1 1-1 0 0,1-1 0 0 0,-1 0 1 0 0,1 0-1 0 0,-1 1 1 0 0,1-1-1 0 0,0 0 0 0 0,-1 1 1 0 0,1-1-1 0 0,-1 1 1 0 0,1-1-1 0 0,0 0 0 0 0,-1 1 1 0 0,1-1-1 0 0,0 1 0 0 0,-1 0 1 0 0,-15 36 208 0 0,15-31-176 0 0,-27 72 729 0 0,-32 146 0 0 0,36-87-231 0 0,-63 287 633 0 0,83-411-1168 0 0,0-1 1 0 0,0 0-1 0 0,-1 0 1 0 0,-1-1-1 0 0,0 1 1 0 0,0-1-1 0 0,-15 18 1 0 0,19-27-1 0 0,0 1 0 0 0,0-1 1 0 0,0 0-1 0 0,0 0 1 0 0,0 0-1 0 0,-1 0 1 0 0,1 0-1 0 0,-1-1 1 0 0,1 1-1 0 0,-1-1 0 0 0,0 1 1 0 0,0-1-1 0 0,0 0 1 0 0,0 0-1 0 0,0-1 1 0 0,1 1-1 0 0,-1 0 0 0 0,-1-1 1 0 0,1 0-1 0 0,0 0 1 0 0,0 0-1 0 0,0 0 1 0 0,0 0-1 0 0,0 0 1 0 0,0-1-1 0 0,0 0 0 0 0,0 1 1 0 0,0-1-1 0 0,1 0 1 0 0,-1-1-1 0 0,0 1 1 0 0,0 0-1 0 0,1-1 1 0 0,-1 1-1 0 0,1-1 0 0 0,-1 0 1 0 0,-2-3-1 0 0,-2-1 0 0 0,1 0-1 0 0,0 0 1 0 0,0-1-1 0 0,1 0 1 0 0,0 0-1 0 0,0 0 1 0 0,1-1-1 0 0,-1 0 0 0 0,2 0 1 0 0,-1 0-1 0 0,1 0 1 0 0,0 0-1 0 0,1-1 1 0 0,0 1-1 0 0,1-1 1 0 0,-1 0-1 0 0,1-8 1 0 0,0-2-2 0 0,1 1 0 0 0,1-1 1 0 0,0 1-1 0 0,1-1 1 0 0,1 1-1 0 0,1 0 0 0 0,7-20 1 0 0,1 5-7 0 0,1 0 0 0 0,1 1 0 0 0,31-48 0 0 0,-34 62 4 0 0,1 2 0 0 0,1-1-1 0 0,0 1 1 0 0,2 1 0 0 0,-1 1 0 0 0,2 0 0 0 0,25-18-1 0 0,-38 30 2 0 0,1 0-1 0 0,-1 0 1 0 0,0 0-1 0 0,1 0 1 0 0,-1 1-1 0 0,1 0 1 0 0,0-1-1 0 0,0 2 1 0 0,-1-1-1 0 0,6-1 1 0 0,-8 2 1 0 0,0 0 0 0 0,0 0 0 0 0,0 1 0 0 0,0-1 0 0 0,-1 0 0 0 0,1 0 0 0 0,0 0 0 0 0,0 1 0 0 0,0-1 0 0 0,0 0 0 0 0,-1 1 0 0 0,1-1 0 0 0,0 0 0 0 0,-1 1 0 0 0,1-1 0 0 0,0 1 0 0 0,-1 0 0 0 0,1-1 0 0 0,1 2 0 0 0,-2-1 0 0 0,1 1 1 0 0,0-1-1 0 0,-1 0 0 0 0,1 1 0 0 0,-1-1 0 0 0,1 1 1 0 0,-1-1-1 0 0,0 1 0 0 0,1 0 0 0 0,-1-1 1 0 0,0 1-1 0 0,0-1 0 0 0,0 1 0 0 0,-1 2 1 0 0,-1 8-249 0 0,0-1 1 0 0,-2 1 0 0 0,1 0 0 0 0,-1-1 0 0 0,-1 1-1 0 0,0-1 1 0 0,-1-1 0 0 0,0 1 0 0 0,-14 18-1 0 0,-5-4-1883 0 0,13-13 825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56.417"/>
    </inkml:context>
    <inkml:brush xml:id="br0">
      <inkml:brushProperty name="width" value="0.1" units="cm"/>
      <inkml:brushProperty name="height" value="0.1" units="cm"/>
    </inkml:brush>
  </inkml:definitions>
  <inkml:trace contextRef="#ctx0" brushRef="#br0">692 988 6501 0 0,'0'0'195'0'0,"0"-1"-163"0"0,0 1 1 0 0,0 0-1 0 0,0 0 0 0 0,0 0 0 0 0,0 0 0 0 0,0-1 1 0 0,0 1-1 0 0,1 0 0 0 0,-1 0 0 0 0,0 0 0 0 0,0-1 1 0 0,0 1-1 0 0,0 0 0 0 0,0 0 0 0 0,-1 0 0 0 0,1 0 0 0 0,0-1 1 0 0,0 1-1 0 0,0 0 0 0 0,0 0 0 0 0,0 0 0 0 0,0-1 1 0 0,0 1-1 0 0,0 0 0 0 0,0 0 0 0 0,0 0 0 0 0,0 0 1 0 0,-1 0-1 0 0,1-1 0 0 0,0 1 0 0 0,0 0 0 0 0,0 0 0 0 0,0 0 1 0 0,0 0-1 0 0,-1 0 0 0 0,1 0 0 0 0,0 0 0 0 0,0-1 1 0 0,0 1-1 0 0,-1 0 0 0 0,1 0 0 0 0,0 0 0 0 0,0 0 1 0 0,0 0-1 0 0,0 0 0 0 0,-1 0 0 0 0,1 0 0 0 0,0 0 0 0 0,0 0 1 0 0,0 0-1 0 0,-1 0 0 0 0,1 0 0 0 0,0 0 0 0 0,0 0 1 0 0,0 0-1 0 0,0 0 0 0 0,-1 0 0 0 0,1 1 0 0 0,0-1 1 0 0,0 0-1 0 0,0 0 0 0 0,-1 0 0 0 0,-7-2 67 0 0,-37 3 1010 0 0,-82 8-699 0 0,99-9 33 0 0,-41-2-1 0 0,58 0-331 0 0,0 0 0 0 0,0 0 0 0 0,0-1 0 0 0,1 0 0 0 0,-1-1 0 0 0,-16-8 0 0 0,2-2 110 0 0,1-1-1 0 0,0-1 1 0 0,2-1-1 0 0,-1-1 0 0 0,-29-32 1 0 0,38 34-68 0 0,0 0 0 0 0,1 0 0 0 0,2-1 0 0 0,-1-1 0 0 0,2 0 0 0 0,0-1 0 0 0,1 1 1 0 0,-8-27-1 0 0,12 27-61 0 0,-2-4 42 0 0,1 0 0 0 0,-5-30 0 0 0,7-2-108 0 0,2 0 1 0 0,2 0-1 0 0,3 0 1 0 0,12-68-1 0 0,-2 10-45 0 0,-13 108 19 0 0,1-4 0 0 0,0 0 0 0 0,0 0 1 0 0,-1 0-1 0 0,0 0 0 0 0,0 0 0 0 0,-1 0 1 0 0,-3-12-1 0 0,3 18 459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56.941"/>
    </inkml:context>
    <inkml:brush xml:id="br0">
      <inkml:brushProperty name="width" value="0.1" units="cm"/>
      <inkml:brushProperty name="height" value="0.1" units="cm"/>
    </inkml:brush>
  </inkml:definitions>
  <inkml:trace contextRef="#ctx0" brushRef="#br0">1 293 5849 0 0,'0'-1'29'0'0,"0"1"1"0"0,0-1-1 0 0,0 1 1 0 0,0-1-1 0 0,0 1 1 0 0,0 0-1 0 0,1-1 0 0 0,-1 1 1 0 0,0-1-1 0 0,0 1 1 0 0,1 0-1 0 0,-1-1 1 0 0,0 1-1 0 0,0 0 1 0 0,1-1-1 0 0,-1 1 1 0 0,0 0-1 0 0,1 0 1 0 0,-1-1-1 0 0,1 1 1 0 0,-1 0-1 0 0,0 0 1 0 0,1-1-1 0 0,-1 1 1 0 0,1 0-1 0 0,-1 0 1 0 0,0 0-1 0 0,1 0 1 0 0,-1 0-1 0 0,1 0 1 0 0,-1 0-1 0 0,1 0 1 0 0,-1 0-1 0 0,1 0 1 0 0,1-1 689 0 0,-6-1-127 0 0,3 2-283 0 0,19-15 1760 0 0,-3 4-1465 0 0,-10 7-496 0 0,1-1 1 0 0,-1 0-1 0 0,1 1 1 0 0,3-7-1 0 0,-1-1-67 0 0,0 0 0 0 0,-1 0-1 0 0,6-15 1 0 0,1-1 158 0 0,-2 5 78 0 0,-4 6-76 0 0,1 0 0 0 0,14-20 1 0 0,-21 34-162 0 0,0 0 0 0 0,1-1 1 0 0,-1 2-1 0 0,1-1 0 0 0,-1 0 1 0 0,1 0-1 0 0,0 1 0 0 0,0 0 1 0 0,1-1-1 0 0,-1 1 0 0 0,0 0 1 0 0,1 1-1 0 0,-1-1 0 0 0,1 1 1 0 0,0-1-1 0 0,-1 1 0 0 0,6-1 1 0 0,-7 2-7 0 0,0 1 1 0 0,1-1 0 0 0,-1 0-1 0 0,0 1 1 0 0,0-1 0 0 0,0 1-1 0 0,0 0 1 0 0,0 0 0 0 0,0 0-1 0 0,0 0 1 0 0,0 0 0 0 0,0 0-1 0 0,0 0 1 0 0,0 1 0 0 0,-1-1-1 0 0,1 1 1 0 0,0-1 0 0 0,-1 1-1 0 0,0 0 1 0 0,1 0 0 0 0,0 2-1 0 0,6 7 295 0 0,-1 1 0 0 0,8 16-1 0 0,-10-16-30 0 0,20 43 854 0 0,20 68-1 0 0,-37-101-1107 0 0,4 4-97 0 0,-6-15 185 0 0,-3-9 597 0 0,-3 0-496 0 0,3-3-1730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58.201"/>
    </inkml:context>
    <inkml:brush xml:id="br0">
      <inkml:brushProperty name="width" value="0.1" units="cm"/>
      <inkml:brushProperty name="height" value="0.1" units="cm"/>
    </inkml:brush>
  </inkml:definitions>
  <inkml:trace contextRef="#ctx0" brushRef="#br0">1326 1302 4636 0 0,'20'-112'5475'0'0,"-17"102"-5332"0"0,-1 0 0 0 0,0 0 0 0 0,0-1 0 0 0,-1 1 1 0 0,0-1-1 0 0,-1 1 0 0 0,-1-1 0 0 0,1 1 0 0 0,-1-1 0 0 0,-4-13 0 0 0,0 9-102 0 0,0 0-1 0 0,0 1 0 0 0,-2-1 1 0 0,0 1-1 0 0,-1 1 0 0 0,-12-18 1 0 0,-247-294 800 0 0,253 310-837 0 0,-38-40 30 0 0,-2 3 0 0 0,-2 3 0 0 0,-3 1 0 0 0,-2 4 1 0 0,-101-57-1 0 0,26 29 110 0 0,-196-75 1 0 0,233 110 529 0 0,131 55-332 0 0,-21-14-4287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58.544"/>
    </inkml:context>
    <inkml:brush xml:id="br0">
      <inkml:brushProperty name="width" value="0.1" units="cm"/>
      <inkml:brushProperty name="height" value="0.1" units="cm"/>
    </inkml:brush>
  </inkml:definitions>
  <inkml:trace contextRef="#ctx0" brushRef="#br0">354 61 5973 0 0,'-2'-20'207'0'0,"2"17"-132"0"0,0 0-1 0 0,0 1 1 0 0,0-1 0 0 0,-1 0-1 0 0,1 1 1 0 0,0-1 0 0 0,-1 0-1 0 0,0 1 1 0 0,0-1 0 0 0,0 1-1 0 0,0-1 1 0 0,0 1 0 0 0,-2-4-1 0 0,0 6 0 0 0,1-1 0 0 0,0 1 1 0 0,-1 0-1 0 0,1 0 0 0 0,-1 1 0 0 0,1-1 0 0 0,0 0 0 0 0,-1 1 0 0 0,1-1 0 0 0,0 1 0 0 0,0 0 0 0 0,-1 0 0 0 0,1 0 0 0 0,-3 1 0 0 0,-3 2 138 0 0,-70 30 513 0 0,55-23-622 0 0,-163 72-9 0 0,186-83-80 0 0,-1 1-1 0 0,0-1 1 0 0,1 0-1 0 0,-1 1 1 0 0,1-1-1 0 0,-1 1 1 0 0,1-1-1 0 0,-1 1 1 0 0,1-1-1 0 0,0 1 1 0 0,-1-1-1 0 0,1 1 1 0 0,-1-1-1 0 0,1 1 1 0 0,0 0-1 0 0,0-1 1 0 0,-1 1-1 0 0,1 0 1 0 0,0-1-1 0 0,0 1 1 0 0,0-1-1 0 0,0 1 1 0 0,0 0-1 0 0,0 0 1 0 0,0-1-1 0 0,0 1 1 0 0,0 0-1 0 0,0-1 1 0 0,0 1-1 0 0,0-1 1 0 0,0 1-1 0 0,1 0 1 0 0,-1-1-1 0 0,0 2 1 0 0,14 26 672 0 0,-9-18-487 0 0,5 18 169 0 0,0 0-1 0 0,6 36 0 0 0,-11-41-339 0 0,0 0 0 0 0,2-1-1 0 0,1 0 1 0 0,17 35-1 0 0,-15-40-300 0 0,-5-6-276 0 0,2 0-1 0 0,0-1 0 0 0,7 10 1 0 0,1-4-691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59.412"/>
    </inkml:context>
    <inkml:brush xml:id="br0">
      <inkml:brushProperty name="width" value="0.1" units="cm"/>
      <inkml:brushProperty name="height" value="0.1" units="cm"/>
    </inkml:brush>
  </inkml:definitions>
  <inkml:trace contextRef="#ctx0" brushRef="#br0">912 24 3844 0 0,'0'0'43'0'0,"0"0"-1"0"0,0-1 0 0 0,0 1 0 0 0,0-1 0 0 0,0 1 1 0 0,0-1-1 0 0,0 1 0 0 0,0-1 0 0 0,0 1 1 0 0,0-1-1 0 0,0 1 0 0 0,0-1 0 0 0,0 1 0 0 0,1-1 1 0 0,-1 1-1 0 0,0-1 0 0 0,0 1 0 0 0,0 0 1 0 0,1-1-1 0 0,-1 1 0 0 0,0-1 0 0 0,0 1 0 0 0,1 0 1 0 0,-1-1-1 0 0,0 1 0 0 0,1 0 0 0 0,-1-1 1 0 0,1 1-1 0 0,-1 0 0 0 0,0 0 0 0 0,1-1 0 0 0,-1 1 1 0 0,1 0-1 0 0,-1 0 0 0 0,1 0 0 0 0,-1-1 1 0 0,0 1-1 0 0,1 0 0 0 0,0 0 0 0 0,9 0 2438 0 0,-10 0-2455 0 0,0 0 0 0 0,0 0 0 0 0,0 0 0 0 0,1 0 0 0 0,-1 0 0 0 0,0 0 0 0 0,0 0 0 0 0,0 0 0 0 0,0 0 0 0 0,0 0 0 0 0,0 0 0 0 0,0 0 0 0 0,0 0 0 0 0,2-9 2934 0 0,-3 11-2900 0 0,0 0 1 0 0,0-1 0 0 0,0 1 0 0 0,-1 0-1 0 0,1 0 1 0 0,-1-1 0 0 0,1 1-1 0 0,-1-1 1 0 0,0 1 0 0 0,0-1 0 0 0,1 0-1 0 0,-1 0 1 0 0,-3 2 0 0 0,-6 5-4 0 0,-22 20 156 0 0,0-1 0 0 0,-48 28-1 0 0,30-21-106 0 0,-258 160 579 0 0,269-174-480 0 0,-55 17 0 0 0,20-8-31 0 0,62-23-170 0 0,1-1 0 0 0,0 2 0 0 0,0 0 0 0 0,1 0 0 0 0,0 1 0 0 0,0 0 0 0 0,1 1 0 0 0,0 1 0 0 0,1-1 1 0 0,-14 19-1 0 0,10-9-3 0 0,9-12 8 0 0,0-1 0 0 0,-1 1 0 0 0,-8 8 0 0 0,13-15-7 0 0,0 0-1 0 0,0 0 0 0 0,-1 0 1 0 0,1 1-1 0 0,0-1 0 0 0,0 0 0 0 0,0 0 1 0 0,0 0-1 0 0,0 0 0 0 0,0 0 1 0 0,0 0-1 0 0,-1 0 0 0 0,1 1 1 0 0,0-1-1 0 0,0 0 0 0 0,0 0 1 0 0,0 0-1 0 0,-1 0 0 0 0,1 0 0 0 0,0 0 1 0 0,0 0-1 0 0,0 0 0 0 0,0 0 1 0 0,0 0-1 0 0,-1 0 0 0 0,1 0 1 0 0,0 0-1 0 0,0 0 0 0 0,0 0 1 0 0,0 0-1 0 0,-1 0 0 0 0,1 0 0 0 0,0 0 1 0 0,0 0-1 0 0,0 0 0 0 0,0 0 1 0 0,0 0-1 0 0,-1-1 0 0 0,1 1 1 0 0,0 0-1 0 0,0 0 0 0 0,0 0 1 0 0,0 0-1 0 0,0 0 0 0 0,0 0 0 0 0,-1 0 1 0 0,1-1-1 0 0,-2-10-340 0 0,4-13-1150 0 0,10-11-1910 0 0,-6 20 1959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1.949"/>
    </inkml:context>
    <inkml:brush xml:id="br0">
      <inkml:brushProperty name="width" value="0.1" units="cm"/>
      <inkml:brushProperty name="height" value="0.1" units="cm"/>
    </inkml:brush>
  </inkml:definitions>
  <inkml:trace contextRef="#ctx0" brushRef="#br0">82 193 5633 0 0,'-1'-1'30'0'0,"1"0"0"0"0,0 0 1 0 0,0 0-1 0 0,0-1 1 0 0,0 1-1 0 0,0 0 1 0 0,0 0-1 0 0,1 0 1 0 0,-1 0-1 0 0,0 0 0 0 0,0 0 1 0 0,1 0-1 0 0,0-2 1 0 0,2-1 390 0 0,-1 8 40 0 0,-4 23-67 0 0,-2-1 1 0 0,0 0-1 0 0,-9 28 0 0 0,-6 35-36 0 0,-24 119-224 0 0,41-201-142 0 0,0-9-13 0 0,2-18-46 0 0,4-32-67 0 0,5-22 10 0 0,3 1 0 0 0,37-125-1 0 0,-39 167 105 0 0,20-40 0 0 0,-25 62 14 0 0,-1 1 0 0 0,1 0 0 0 0,0 0 0 0 0,1 0 0 0 0,0 0 0 0 0,0 1 0 0 0,1 0 0 0 0,0 0 0 0 0,9-6 0 0 0,-16 12 5 0 0,1 0 0 0 0,0 0 0 0 0,0 1 0 0 0,0-1 0 0 0,0 1 0 0 0,-1-1 0 0 0,1 0 0 0 0,0 1 0 0 0,0 0 0 0 0,0-1 0 0 0,0 1 0 0 0,0-1 1 0 0,0 1-1 0 0,0 0 0 0 0,0 0 0 0 0,0 0 0 0 0,0 0 0 0 0,0 0 0 0 0,1 0 0 0 0,-1 0 0 0 0,0 0 0 0 0,0 0 0 0 0,0 0 0 0 0,0 0 0 0 0,0 1 0 0 0,0-1 0 0 0,0 0 0 0 0,0 1 1 0 0,0-1-1 0 0,0 1 0 0 0,0-1 0 0 0,-1 1 0 0 0,1-1 0 0 0,0 1 0 0 0,0 0 0 0 0,0-1 0 0 0,-1 1 0 0 0,1 0 0 0 0,0 0 0 0 0,-1 0 0 0 0,1 0 0 0 0,0-1 0 0 0,-1 1 0 0 0,1 0 1 0 0,-1 0-1 0 0,1 2 0 0 0,2 5 6 0 0,-1 1 1 0 0,1-1 0 0 0,-2 1 0 0 0,2 15 0 0 0,-1-9 32 0 0,4 19 107 0 0,1-2-1 0 0,2 1 0 0 0,1-1 1 0 0,24 52-1 0 0,-15-44-213 0 0,-1 1 1 0 0,14 53-1 0 0,-12-30-2176 0 0,-18-58 1445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59.755"/>
    </inkml:context>
    <inkml:brush xml:id="br0">
      <inkml:brushProperty name="width" value="0.1" units="cm"/>
      <inkml:brushProperty name="height" value="0.1" units="cm"/>
    </inkml:brush>
  </inkml:definitions>
  <inkml:trace contextRef="#ctx0" brushRef="#br0">345 54 4728 0 0,'0'-6'136'0'0,"1"4"-70"0"0,-1 0 0 0 0,0 0 0 0 0,0 0 0 0 0,0 0 0 0 0,0 0 0 0 0,0 0 1 0 0,0 0-1 0 0,-1 0 0 0 0,1 0 0 0 0,-1 0 0 0 0,1 0 0 0 0,-1 0 0 0 0,0 0 0 0 0,0 0 1 0 0,0 1-1 0 0,0-1 0 0 0,0 0 0 0 0,0 0 0 0 0,0 1 0 0 0,0-1 0 0 0,-3-1 1 0 0,4 2-51 0 0,0 1 0 0 0,0 0 1 0 0,-1-1-1 0 0,1 1 1 0 0,0 0-1 0 0,0 0 1 0 0,0-1-1 0 0,-1 1 0 0 0,1 0 1 0 0,0 0-1 0 0,0 0 1 0 0,-1-1-1 0 0,1 1 0 0 0,0 0 1 0 0,0 0-1 0 0,-1 0 1 0 0,1 0-1 0 0,0-1 1 0 0,0 1-1 0 0,-1 0 0 0 0,1 0 1 0 0,0 0-1 0 0,-1 0 1 0 0,1 0-1 0 0,0 0 0 0 0,-1 0 1 0 0,1 0-1 0 0,0 0 1 0 0,-1 0-1 0 0,1 0 1 0 0,0 0-1 0 0,-1 0 0 0 0,1 0 1 0 0,0 0-1 0 0,0 1 1 0 0,-1-1-1 0 0,1 0 0 0 0,0 0 1 0 0,-1 0-1 0 0,1 0 1 0 0,0 0-1 0 0,0 1 1 0 0,-1-1-1 0 0,1 0 0 0 0,0 0 1 0 0,0 1-1 0 0,0-1 1 0 0,-1 0-1 0 0,1 0 1 0 0,0 1-1 0 0,0-1 0 0 0,0 0 1 0 0,0 0-1 0 0,-1 1 1 0 0,1-1-1 0 0,-4 6 139 0 0,-6 4 55 0 0,0 0 0 0 0,-1 0 0 0 0,-1-1 0 0 0,1-1 0 0 0,-1 0 1 0 0,-1 0-1 0 0,1-2 0 0 0,-16 7 0 0 0,9-4-159 0 0,0 1 1 0 0,-30 22-1 0 0,-52 57 528 0 0,101-89-557 0 0,-1 0-1 0 0,1 1 1 0 0,-1-1-1 0 0,1 1 1 0 0,0-1 0 0 0,-1 1-1 0 0,1-1 1 0 0,0 1-1 0 0,-1-1 1 0 0,1 1 0 0 0,0-1-1 0 0,-1 1 1 0 0,1-1-1 0 0,0 1 1 0 0,0 0 0 0 0,0-1-1 0 0,0 1 1 0 0,-1-1 0 0 0,1 1-1 0 0,0 0 1 0 0,0-1-1 0 0,0 1 1 0 0,0-1 0 0 0,0 1-1 0 0,1 0 1 0 0,-1-1-1 0 0,0 1 1 0 0,0-1 0 0 0,0 1-1 0 0,0 0 1 0 0,1-1 0 0 0,-1 1-1 0 0,0-1 1 0 0,1 1-1 0 0,-1-1 1 0 0,0 1 0 0 0,1-1-1 0 0,-1 1 1 0 0,0-1-1 0 0,1 1 1 0 0,-1-1 0 0 0,1 0-1 0 0,-1 1 1 0 0,1-1-1 0 0,-1 0 1 0 0,1 1 0 0 0,0-1-1 0 0,-1 0 1 0 0,1 1 0 0 0,0-1-1 0 0,38 13 1009 0 0,-29-10-904 0 0,95 42 826 0 0,-15-5-1480 0 0,-77-30-1810 0 0,-11-8 1174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12.302"/>
    </inkml:context>
    <inkml:brush xml:id="br0">
      <inkml:brushProperty name="width" value="0.1" units="cm"/>
      <inkml:brushProperty name="height" value="0.1" units="cm"/>
    </inkml:brush>
  </inkml:definitions>
  <inkml:trace contextRef="#ctx0" brushRef="#br0">501 133 6845 0 0,'0'0'1492'0'0,"0"-11"-1025"0"0,0-17-138 0 0,0 6 2528 0 0,-3 11-2561 0 0,-8-33-69 0 0,8 33 671 0 0,-171 6-585 0 0,168 5-296 0 0,-1 0 1 0 0,1 1-1 0 0,0 0 0 0 0,-1 0 1 0 0,1 0-1 0 0,-10 4 1 0 0,13-3-2 0 0,0 0 1 0 0,0-1 0 0 0,0 1 0 0 0,1 0 0 0 0,-1 1 0 0 0,-5 4 0 0 0,-4 4 44 0 0,-17 11 73 0 0,2 2-1 0 0,1 1 1 0 0,-27 31-1 0 0,43-44-43 0 0,1 0 0 0 0,0 1 0 0 0,0 0-1 0 0,2 1 1 0 0,-1 0 0 0 0,2 0 0 0 0,0 0 0 0 0,0 1 0 0 0,-5 28-1 0 0,10-37-51 0 0,0-1-1 0 0,0 1 1 0 0,1 0-1 0 0,0-1 1 0 0,0 1-1 0 0,1 0 0 0 0,-1-1 1 0 0,1 1-1 0 0,1-1 1 0 0,-1 1-1 0 0,1-1 0 0 0,0 1 1 0 0,0-1-1 0 0,0 0 1 0 0,1 0-1 0 0,-1 0 1 0 0,1 0-1 0 0,1-1 0 0 0,-1 1 1 0 0,8 7-1 0 0,-4-6-17 0 0,0 0 0 0 0,0-1-1 0 0,0 0 1 0 0,1 0 0 0 0,0-1-1 0 0,0 0 1 0 0,0 0 0 0 0,1-1-1 0 0,-1 0 1 0 0,1-1 0 0 0,0 1-1 0 0,13 0 1 0 0,-2 0-328 0 0,1-1-1 0 0,-1 0 1 0 0,1-2 0 0 0,0-1 0 0 0,-1 0 0 0 0,1-2-1 0 0,-1 0 1 0 0,0-1 0 0 0,0-1 0 0 0,0-1 0 0 0,34-15 0 0 0,-46 16-213 0 0,1 0 0 0 0,-1 0 0 0 0,0-1 0 0 0,10-10 0 0 0,4-7-978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12.717"/>
    </inkml:context>
    <inkml:brush xml:id="br0">
      <inkml:brushProperty name="width" value="0.1" units="cm"/>
      <inkml:brushProperty name="height" value="0.1" units="cm"/>
    </inkml:brush>
  </inkml:definitions>
  <inkml:trace contextRef="#ctx0" brushRef="#br0">621 666 5633 0 0,'23'-67'168'0'0,"-9"27"38"0"0,-1-1-1 0 0,9-54 1 0 0,-14 46 246 0 0,-2 0 0 0 0,-3 0 0 0 0,-1 0 0 0 0,-11-95 0 0 0,8 138-358 0 0,0 1 1 0 0,0-1-1 0 0,0 1 1 0 0,-1 0-1 0 0,0 0 0 0 0,0 0 1 0 0,0 0-1 0 0,-1 0 0 0 0,-4-5 1 0 0,6 7-57 0 0,-1 1 0 0 0,0 0 1 0 0,0 0-1 0 0,0 0 1 0 0,-1 1-1 0 0,1-1 0 0 0,0 0 1 0 0,-1 1-1 0 0,1-1 0 0 0,-1 1 1 0 0,1 0-1 0 0,-1 0 1 0 0,0 0-1 0 0,1 0 0 0 0,-1 1 1 0 0,0-1-1 0 0,0 1 1 0 0,0-1-1 0 0,1 1 0 0 0,-4 0 1 0 0,-5 1-12 0 0,1 0-1 0 0,-1 1 1 0 0,1 0 0 0 0,0 1 0 0 0,0 0 0 0 0,0 1 0 0 0,0 0 0 0 0,1 0 0 0 0,-1 1-1 0 0,1 0 1 0 0,0 1 0 0 0,0 0 0 0 0,1 0 0 0 0,0 1 0 0 0,-8 8 0 0 0,-3 4 19 0 0,0 1 1 0 0,2 1 0 0 0,0 1 0 0 0,-23 40 0 0 0,19-22 71 0 0,1 1 1 0 0,3 1-1 0 0,1 0 1 0 0,-11 46-1 0 0,-29 182 794 0 0,39-181-577 0 0,-59 368 1044 0 0,61-376-1366 0 0,-53 237-1301 0 0,66-311 966 0 0,1-2-224 0 0,-1 1 0 0 0,0-1 0 0 0,0 1 0 0 0,0-1 0 0 0,0 0 0 0 0,-6 9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13.047"/>
    </inkml:context>
    <inkml:brush xml:id="br0">
      <inkml:brushProperty name="width" value="0.1" units="cm"/>
      <inkml:brushProperty name="height" value="0.1" units="cm"/>
    </inkml:brush>
  </inkml:definitions>
  <inkml:trace contextRef="#ctx0" brushRef="#br0">1 80 8037 0 0,'0'-3'55'0'0,"1"0"24"0"0,0 0 0 0 0,-1 0 0 0 0,1 0 0 0 0,0 0 0 0 0,0 0 0 0 0,0 0 0 0 0,1 0 0 0 0,-1 1 0 0 0,4-5-1 0 0,3-10 682 0 0,-8 16-671 0 0,0 0 0 0 0,1 0 1 0 0,-1-1-1 0 0,1 1 0 0 0,-1 0 0 0 0,1 0 0 0 0,-1 0 0 0 0,1 0 0 0 0,0 0 0 0 0,-1 0 0 0 0,1 0 1 0 0,0 0-1 0 0,0 1 0 0 0,0-1 0 0 0,0 0 0 0 0,0 0 0 0 0,0 1 0 0 0,0-1 0 0 0,0 0 1 0 0,0 1-1 0 0,1-1 0 0 0,4-1 69 0 0,0 0 1 0 0,0 1-1 0 0,1 0 1 0 0,-1 1-1 0 0,0-1 1 0 0,0 1 0 0 0,0 0-1 0 0,1 1 1 0 0,-1 0-1 0 0,0 0 1 0 0,7 2-1 0 0,17 1 138 0 0,33 3 115 0 0,-35-3-495 0 0,35 1 0 0 0,-62-5 11 0 0,0 0-39 0 0,1 0-1 0 0,-1 0 1 0 0,0 0 0 0 0,1 0 0 0 0,-1 0 0 0 0,0 0-1 0 0,1 0 1 0 0,-1 0 0 0 0,0 0 0 0 0,1 1-1 0 0,-1-1 1 0 0,0 1 0 0 0,1-1 0 0 0,-1 1 0 0 0,0-1-1 0 0,0 1 1 0 0,0 0 0 0 0,1 0 0 0 0,-1-1-1 0 0,0 1 1 0 0,1 1 0 0 0,-1 4-1324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17.003"/>
    </inkml:context>
    <inkml:brush xml:id="br0">
      <inkml:brushProperty name="width" value="0.1" units="cm"/>
      <inkml:brushProperty name="height" value="0.1" units="cm"/>
    </inkml:brush>
  </inkml:definitions>
  <inkml:trace contextRef="#ctx0" brushRef="#br0">381 186 7325 0 0,'16'-8'290'0'0,"0"-1"0"0"0,-1-1 0 0 0,0 0 0 0 0,-1-1 0 0 0,0-1 0 0 0,0 0 0 0 0,20-26 0 0 0,-33 37-249 0 0,0 0 0 0 0,0 0 1 0 0,0 0-1 0 0,0 0 0 0 0,0-1 1 0 0,0 1-1 0 0,0 0 0 0 0,-1-1 1 0 0,1 1-1 0 0,0-1 0 0 0,-1 1 0 0 0,1-1 1 0 0,-1 1-1 0 0,0-1 0 0 0,1 1 1 0 0,-1-1-1 0 0,0 1 0 0 0,0-1 1 0 0,0 1-1 0 0,0-1 0 0 0,0 0 0 0 0,-1 1 1 0 0,1-1-1 0 0,0 1 0 0 0,-1-1 1 0 0,1 1-1 0 0,-1-1 0 0 0,1 1 1 0 0,-1-1-1 0 0,0 1 0 0 0,1 0 1 0 0,-1-1-1 0 0,0 1 0 0 0,0 0 0 0 0,0 0 1 0 0,0 0-1 0 0,0-1 0 0 0,-1 1 1 0 0,1 0-1 0 0,0 1 0 0 0,-2-2 0 0 0,-2-1-25 0 0,0 0-1 0 0,0 1 0 0 0,0 0 0 0 0,-1 0 0 0 0,1 0 0 0 0,-1 1 0 0 0,1 0 0 0 0,-1 0 0 0 0,1 0 1 0 0,-11 1-1 0 0,-17 1-27 0 0,1 3 1 0 0,-1 0 0 0 0,0 2-1 0 0,1 2 1 0 0,0 1 0 0 0,1 1-1 0 0,-43 21 1 0 0,69-29 13 0 0,0 0 1 0 0,1 1-1 0 0,0-1 1 0 0,-1 1-1 0 0,1 0 0 0 0,0 1 1 0 0,0-1-1 0 0,0 1 1 0 0,1-1-1 0 0,-1 1 1 0 0,-4 7-1 0 0,7-9 3 0 0,0 0 0 0 0,0 1-1 0 0,0-1 1 0 0,0 0 0 0 0,1 0 0 0 0,-1 1-1 0 0,1-1 1 0 0,-1 0 0 0 0,1 1 0 0 0,0-1 0 0 0,0 1-1 0 0,0-1 1 0 0,0 0 0 0 0,0 1 0 0 0,1-1-1 0 0,-1 0 1 0 0,1 1 0 0 0,-1-1 0 0 0,1 0 0 0 0,0 0-1 0 0,0 1 1 0 0,0-1 0 0 0,0 0 0 0 0,0 0 0 0 0,1 0-1 0 0,2 3 1 0 0,3 4 6 0 0,0-1-1 0 0,1 0 0 0 0,0-1 1 0 0,1 0-1 0 0,-1 0 1 0 0,1-1-1 0 0,1 0 1 0 0,18 9-1 0 0,5 0-11 0 0,49 13-1 0 0,2 0 18 0 0,-75-24-18 0 0,9 3 8 0 0,0 1 0 0 0,29 17 0 0 0,-39-18-11 0 0,-13-3 0 0 0,5-4 5 0 0,0 0 0 0 0,-1 0 0 0 0,1 0 0 0 0,0 0 0 0 0,-1 0 0 0 0,1 0 0 0 0,0 1 0 0 0,0-1 0 0 0,-1 0 1 0 0,1 0-1 0 0,0 0 0 0 0,-1 0 0 0 0,1 1 0 0 0,0-1 0 0 0,0 0 0 0 0,0 0 0 0 0,-1 1 0 0 0,1-1 0 0 0,0 0 1 0 0,0 0-1 0 0,0 1 0 0 0,-1-1 0 0 0,1 0 0 0 0,0 1 0 0 0,0-1 0 0 0,0 0 0 0 0,0 1 0 0 0,0-1 0 0 0,0 0 0 0 0,0 0 1 0 0,0 1-1 0 0,0-1 0 0 0,0 0 0 0 0,0 1 0 0 0,0-1 0 0 0,0 0 0 0 0,0 1 0 0 0,0-1 0 0 0,0 0 0 0 0,0 1 1 0 0,0-1-1 0 0,1 1 0 0 0,-1 0 1 0 0,0 0 1 0 0,0 0-1 0 0,0 0 0 0 0,0 0 1 0 0,0 0-1 0 0,0 0 1 0 0,0 0-1 0 0,0 0 1 0 0,0-1-1 0 0,0 1 1 0 0,-1 0-1 0 0,1 0 0 0 0,0 0 1 0 0,0 0-1 0 0,-1 0 1 0 0,1 0-1 0 0,-1 0 1 0 0,1 0-1 0 0,-1-1 0 0 0,1 1 1 0 0,-1 0-1 0 0,0 0 1 0 0,1-1-1 0 0,-1 1 1 0 0,0 0-1 0 0,0-1 1 0 0,1 1-1 0 0,-1-1 0 0 0,0 1 1 0 0,0-1-1 0 0,0 1 1 0 0,0-1-1 0 0,-1 1 1 0 0,-35 13 43 0 0,34-13-43 0 0,-26 6-69 0 0,1-2 1 0 0,-1-1-1 0 0,0-1 0 0 0,0-2 1 0 0,0 0-1 0 0,-1-2 1 0 0,1-2-1 0 0,0 0 0 0 0,-53-14 1 0 0,81 16 52 0 0,-10-1-258 0 0,0-2 1 0 0,1 1-1 0 0,-17-9 0 0 0,26 11 177 0 0,-1 0 0 0 0,0 0 1 0 0,1 0-1 0 0,-1 0 0 0 0,1 0 0 0 0,-1-1 0 0 0,1 1 1 0 0,-1-1-1 0 0,1 1 0 0 0,0-1 0 0 0,0 1 1 0 0,-2-4-1 0 0,3 4 24 0 0,0 0 0 0 0,-1 0 0 0 0,1 0 0 0 0,0 0 0 0 0,0 0 0 0 0,0 0 0 0 0,0 0 0 0 0,0 0 0 0 0,0 0 0 0 0,0 0 0 0 0,1 0 0 0 0,-1 0 0 0 0,0 0 0 0 0,0 0 0 0 0,1 0 0 0 0,-1 0 0 0 0,1 0 0 0 0,-1 0 0 0 0,1 0 0 0 0,-1 1 0 0 0,1-1 0 0 0,-1 0 0 0 0,1 0 0 0 0,0 0 0 0 0,1 0 0 0 0,12-10-905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17.453"/>
    </inkml:context>
    <inkml:brush xml:id="br0">
      <inkml:brushProperty name="width" value="0.1" units="cm"/>
      <inkml:brushProperty name="height" value="0.1" units="cm"/>
    </inkml:brush>
  </inkml:definitions>
  <inkml:trace contextRef="#ctx0" brushRef="#br0">1 280 5909 0 0,'1'-1'12'0'0,"8"-9"412"0"0,-8 7 197 0 0,-7 3 436 0 0,6 1-1012 0 0,-1-1-1 0 0,1 1 0 0 0,0-1 0 0 0,-1 1 0 0 0,1-1 0 0 0,0 1 0 0 0,0-1 0 0 0,0 0 1 0 0,-1 1-1 0 0,1-1 0 0 0,0 1 0 0 0,0-1 0 0 0,0 1 0 0 0,0 0 0 0 0,0-1 0 0 0,0 1 1 0 0,0-1-1 0 0,0 1 0 0 0,0-1 0 0 0,0 1 0 0 0,0-1 0 0 0,1 1 0 0 0,-1-1 0 0 0,0 1 1 0 0,0-1-1 0 0,0 1 0 0 0,1-1 0 0 0,-1 0 0 0 0,0 1 0 0 0,1 0 0 0 0,11 24-161 0 0,-7-16 257 0 0,46 87 298 0 0,-33-66-381 0 0,-1 1 1 0 0,-2 1-1 0 0,-1 0 0 0 0,16 54 1 0 0,-27-43-61 0 0,-3-32 39 0 0,0-11-19 0 0,-5-29 14 0 0,-1 8-58 0 0,0 1-1 0 0,-2-1 1 0 0,0 2 0 0 0,-20-34 0 0 0,-4-8 29 0 0,16 23-7 0 0,1-1 1 0 0,-14-54 0 0 0,24 68-9 0 0,0 0 0 0 0,2 0 0 0 0,0 0 0 0 0,2 0 0 0 0,2-29 0 0 0,-1 48 5 0 0,1 0 0 0 0,0 0 1 0 0,0 0-1 0 0,1 0 0 0 0,0 0 1 0 0,0 0-1 0 0,0 1 0 0 0,1-1 1 0 0,-1 1-1 0 0,1 0 0 0 0,1-1 0 0 0,-1 1 1 0 0,7-7-1 0 0,-8 11 7 0 0,0-1-1 0 0,0 0 1 0 0,0 1 0 0 0,0-1 0 0 0,0 1-1 0 0,0 0 1 0 0,0 0 0 0 0,1 0 0 0 0,-1 0-1 0 0,0 0 1 0 0,1 0 0 0 0,-1 0 0 0 0,1 1-1 0 0,-1-1 1 0 0,1 1 0 0 0,-1 0 0 0 0,1 0-1 0 0,-1 0 1 0 0,1 0 0 0 0,-1 0 0 0 0,1 1-1 0 0,-1-1 1 0 0,1 1 0 0 0,-1-1-1 0 0,1 1 1 0 0,-1 0 0 0 0,0 0 0 0 0,1 0-1 0 0,-1 0 1 0 0,0 1 0 0 0,0-1 0 0 0,0 0-1 0 0,0 1 1 0 0,3 3 0 0 0,0-1 4 0 0,0 0 1 0 0,-1 1-1 0 0,0 0 1 0 0,0 0-1 0 0,0 1 1 0 0,0-1-1 0 0,-1 1 1 0 0,0 0-1 0 0,0-1 1 0 0,-1 1-1 0 0,1 1 1 0 0,-1-1-1 0 0,-1 0 1 0 0,1 0-1 0 0,-1 1 1 0 0,1 6-1 0 0,0 12 49 0 0,-1 1 1 0 0,-5 42-1 0 0,4-66-48 0 0,0 2-3 0 0,-1 0 1 0 0,1 0-1 0 0,-1 0 0 0 0,0-1 1 0 0,-1 1-1 0 0,1 0 1 0 0,-1-1-1 0 0,1 1 0 0 0,-1-1 1 0 0,0 1-1 0 0,0-1 0 0 0,-1 0 1 0 0,1 0-1 0 0,-1 0 0 0 0,1 0 1 0 0,-1 0-1 0 0,0-1 1 0 0,-6 5-1 0 0,1-2-218 0 0,-1 0 0 0 0,1 0 0 0 0,-1-1 0 0 0,0-1 1 0 0,0 1-1 0 0,-14 2 0 0 0,2-6-1367 0 0,19 0 1294 0 0,-1-2-490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17.870"/>
    </inkml:context>
    <inkml:brush xml:id="br0">
      <inkml:brushProperty name="width" value="0.1" units="cm"/>
      <inkml:brushProperty name="height" value="0.1" units="cm"/>
    </inkml:brush>
  </inkml:definitions>
  <inkml:trace contextRef="#ctx0" brushRef="#br0">181 144 4876 0 0,'4'-1'114'0'0,"0"-1"-1"0"0,0 0 0 0 0,-1 0 1 0 0,1-1-1 0 0,0 1 0 0 0,-1-1 0 0 0,0 0 1 0 0,1 1-1 0 0,-1-2 0 0 0,0 1 0 0 0,0 0 1 0 0,-1-1-1 0 0,1 1 0 0 0,-1-1 0 0 0,4-7 1 0 0,-5 8-19 0 0,0 0 0 0 0,0-1 0 0 0,0 1 0 0 0,-1 0 0 0 0,1 0 0 0 0,-1 0 0 0 0,0-1 0 0 0,0 1 0 0 0,0 0 0 0 0,0 0 0 0 0,0-1 0 0 0,-1 1 0 0 0,0 0 0 0 0,1 0 0 0 0,-1 0 0 0 0,0 0 0 0 0,-1 0 0 0 0,1 0 0 0 0,0 0 0 0 0,-1 0 0 0 0,-3-5 0 0 0,4 7-64 0 0,0-1 1 0 0,-1 1 0 0 0,1 0-1 0 0,0 0 1 0 0,-1-1 0 0 0,1 1-1 0 0,-1 0 1 0 0,1 0-1 0 0,-1 0 1 0 0,0 0 0 0 0,1 0-1 0 0,-1 1 1 0 0,0-1 0 0 0,1 0-1 0 0,-1 1 1 0 0,0 0-1 0 0,-3-1 1 0 0,1 1-17 0 0,0-1 0 0 0,0 2-1 0 0,-1-1 1 0 0,1 0 0 0 0,0 1 0 0 0,-1 0 0 0 0,-5 1-1 0 0,-1 2-19 0 0,0 1 0 0 0,1-1 0 0 0,-1 2 0 0 0,-19 12 0 0 0,20-10 19 0 0,-1 0 0 0 0,1 1 0 0 0,-11 13 0 0 0,18-19-5 0 0,0 0 0 0 0,0 1-1 0 0,1-1 1 0 0,-1 1 0 0 0,1 0 0 0 0,0-1-1 0 0,0 1 1 0 0,0 0 0 0 0,1 0 0 0 0,-1 1-1 0 0,1-1 1 0 0,0 0 0 0 0,-1 7 0 0 0,2-9-6 0 0,0 0 1 0 0,0 0 0 0 0,0-1 0 0 0,1 1 0 0 0,-1 0 0 0 0,0 0 0 0 0,1 0 0 0 0,0 0 0 0 0,-1-1 0 0 0,1 1 0 0 0,0 0-1 0 0,0 0 1 0 0,0-1 0 0 0,0 1 0 0 0,0-1 0 0 0,0 1 0 0 0,0-1 0 0 0,1 1 0 0 0,1 1 0 0 0,0-1 0 0 0,0 0 1 0 0,0-1-1 0 0,0 1 0 0 0,0-1 1 0 0,0 1-1 0 0,0-1 0 0 0,1 0 1 0 0,-1-1-1 0 0,0 1 1 0 0,5 0-1 0 0,1 0 7 0 0,-1-1-1 0 0,1 0 1 0 0,-1-1-1 0 0,1 1 1 0 0,-1-2-1 0 0,0 1 1 0 0,1-1-1 0 0,7-3 1 0 0,-8 1-1 0 0,0 0-1 0 0,0 0 1 0 0,-1-1-1 0 0,10-8 1 0 0,21-12 267 0 0,-37 25-272 0 0,-1 0 0 0 0,1-1 0 0 0,0 1 1 0 0,-1 0-1 0 0,1 0 0 0 0,-1 0 0 0 0,1 0 0 0 0,0 0 0 0 0,-1 0 0 0 0,1 0 0 0 0,0 0 0 0 0,-1 0 0 0 0,1 0 0 0 0,-1 0 0 0 0,1 0 0 0 0,0 0 1 0 0,-1 1-1 0 0,1-1 0 0 0,-1 0 0 0 0,1 0 0 0 0,0 1 0 0 0,-1-1 0 0 0,1 0 0 0 0,-1 1 0 0 0,1-1 0 0 0,0 1 0 0 0,13 19 52 0 0,4 27-4 0 0,-14-32-132 0 0,1 0 0 0 0,11 24 0 0 0,-14-35-101 0 0,0 0 1 0 0,1 0-1 0 0,-1 0 0 0 0,1 0 1 0 0,0-1-1 0 0,0 1 1 0 0,0-1-1 0 0,0 0 1 0 0,0 0-1 0 0,1 0 0 0 0,-1-1 1 0 0,1 1-1 0 0,0-1 1 0 0,4 3-1 0 0,5-1-833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18.199"/>
    </inkml:context>
    <inkml:brush xml:id="br0">
      <inkml:brushProperty name="width" value="0.1" units="cm"/>
      <inkml:brushProperty name="height" value="0.1" units="cm"/>
    </inkml:brush>
  </inkml:definitions>
  <inkml:trace contextRef="#ctx0" brushRef="#br0">199 90 6409 0 0,'1'-6'79'0'0,"-1"1"0"0"0,1-1 0 0 0,0 1 0 0 0,4-9 0 0 0,-4 10 59 0 0,0 1 0 0 0,0-1 1 0 0,0 1-1 0 0,0-1 1 0 0,-1 0-1 0 0,1 1 0 0 0,-1-1 1 0 0,0 0-1 0 0,0 1 1 0 0,-1-7-1 0 0,1 9-112 0 0,-1 1-1 0 0,1-1 0 0 0,0 1 1 0 0,-1-1-1 0 0,1 1 1 0 0,0-1-1 0 0,-1 1 0 0 0,1 0 1 0 0,-1-1-1 0 0,1 1 1 0 0,-1-1-1 0 0,1 1 0 0 0,-1 0 1 0 0,1 0-1 0 0,-1-1 1 0 0,1 1-1 0 0,-1 0 1 0 0,1 0-1 0 0,-1 0 0 0 0,1-1 1 0 0,-1 1-1 0 0,1 0 1 0 0,-1 0-1 0 0,0 0 0 0 0,1 0 1 0 0,-1 0-1 0 0,1 0 1 0 0,-1 0-1 0 0,1 0 0 0 0,-1 1 1 0 0,0-1-1 0 0,1 0 1 0 0,-1 0-1 0 0,1 0 0 0 0,-2 1 1 0 0,-21 9 122 0 0,20-9-133 0 0,-13 6 34 0 0,0 1-1 0 0,0 1 1 0 0,1 0-1 0 0,1 1 1 0 0,-1 1-1 0 0,2 0 1 0 0,-14 14 0 0 0,23-22-1 0 0,1 1 0 0 0,0-1 0 0 0,0 1-1 0 0,0 0 1 0 0,1 0 0 0 0,-1 0 0 0 0,1 0 0 0 0,0 1 0 0 0,0-1 0 0 0,0 1 0 0 0,1-1 0 0 0,0 1 0 0 0,0-1 0 0 0,0 1 0 0 0,0 0 0 0 0,1 0 0 0 0,-1-1 0 0 0,1 1 0 0 0,0 0 0 0 0,1 0 0 0 0,-1-1 0 0 0,1 1 0 0 0,0 0 0 0 0,0-1 0 0 0,1 1 0 0 0,-1-1 0 0 0,1 1 0 0 0,0-1 0 0 0,0 1 0 0 0,1-1 0 0 0,3 5 0 0 0,-1-2-64 0 0,0-1 1 0 0,1 0 0 0 0,0 0-1 0 0,0 0 1 0 0,1 0-1 0 0,0-1 1 0 0,-1-1 0 0 0,2 1-1 0 0,13 6 1 0 0,-10-6-340 0 0,1 0 1 0 0,0-1 0 0 0,0 0-1 0 0,0-1 1 0 0,0-1 0 0 0,14 2-1 0 0,1-1-685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18.574"/>
    </inkml:context>
    <inkml:brush xml:id="br0">
      <inkml:brushProperty name="width" value="0.1" units="cm"/>
      <inkml:brushProperty name="height" value="0.1" units="cm"/>
    </inkml:brush>
  </inkml:definitions>
  <inkml:trace contextRef="#ctx0" brushRef="#br0">199 137 6785 0 0,'-5'0'506'0'0,"-3"11"491"0"0,8-8-281 0 0,4-6-482 0 0,-4 2-121 0 0,2 0-91 0 0,-1-1 0 0 0,1 1 0 0 0,0-1 0 0 0,0 1 0 0 0,0 0 1 0 0,0 0-1 0 0,0 0 0 0 0,0 0 0 0 0,0 0 0 0 0,3 0 0 0 0,12-7 20 0 0,-13 5-33 0 0,0 0 1 0 0,-1-1 0 0 0,1 1 0 0 0,-1-1 0 0 0,0 1 0 0 0,0-1 0 0 0,0 0 0 0 0,0 0 0 0 0,0-1-1 0 0,-1 1 1 0 0,3-9 0 0 0,-4 11-3 0 0,0 0 0 0 0,-1 0-1 0 0,0 0 1 0 0,1 0-1 0 0,-1 0 1 0 0,0 0 0 0 0,0 0-1 0 0,0 0 1 0 0,0 0 0 0 0,0 0-1 0 0,-1 0 1 0 0,1 0 0 0 0,-1 0-1 0 0,1 0 1 0 0,-1 0 0 0 0,1 1-1 0 0,-1-1 1 0 0,0 0 0 0 0,0 0-1 0 0,0 0 1 0 0,0 1-1 0 0,-1-1 1 0 0,1 1 0 0 0,0-1-1 0 0,-1 1 1 0 0,1-1 0 0 0,-1 1-1 0 0,1 0 1 0 0,-1 0 0 0 0,1-1-1 0 0,-1 1 1 0 0,-2-1 0 0 0,-2 0 11 0 0,0-1 1 0 0,-1 1-1 0 0,1 0 0 0 0,-1 1 1 0 0,1 0-1 0 0,-1 0 1 0 0,1 0-1 0 0,-1 1 1 0 0,0-1-1 0 0,1 2 1 0 0,-12 0-1 0 0,3 1 99 0 0,1 1-1 0 0,-1 0 0 0 0,1 1 1 0 0,-18 7-1 0 0,28-9-34 0 0,0 0-1 0 0,0 0 1 0 0,0 0 0 0 0,0 0-1 0 0,0 1 1 0 0,1 0 0 0 0,-1-1-1 0 0,1 1 1 0 0,-1 1 0 0 0,1-1-1 0 0,0 0 1 0 0,1 1 0 0 0,-1-1-1 0 0,0 1 1 0 0,1 0 0 0 0,0 0-1 0 0,0 0 1 0 0,0 0 0 0 0,0 1-1 0 0,1-1 1 0 0,0 0 0 0 0,0 1-1 0 0,0-1 1 0 0,0 0 0 0 0,1 1-1 0 0,-1 5 1 0 0,2-3 16 0 0,-1-1 1 0 0,1 0-1 0 0,0 0 1 0 0,1 0-1 0 0,-1 0 0 0 0,1 0 1 0 0,0 0-1 0 0,1 0 1 0 0,-1 0-1 0 0,1-1 1 0 0,0 1-1 0 0,1-1 0 0 0,-1 0 1 0 0,1 0-1 0 0,0 0 1 0 0,1-1-1 0 0,-1 1 1 0 0,9 5-1 0 0,-1-1-12 0 0,0-1 0 0 0,1-1 0 0 0,0 0-1 0 0,0-1 1 0 0,1 0 0 0 0,0-1 0 0 0,0-1 0 0 0,21 5 0 0 0,-22-7-163 0 0,-1 0 0 0 0,0-1 1 0 0,0 0-1 0 0,1-1 0 0 0,-1-1 1 0 0,1 0-1 0 0,-1 0 0 0 0,0-1 1 0 0,0-1-1 0 0,18-5 0 0 0,-5-5-953 0 0,-24 12 844 0 0,0 0 0 0 0,0 1-1 0 0,0-1 1 0 0,0 0 0 0 0,0 0-1 0 0,-1 0 1 0 0,1 0 0 0 0,0 0-1 0 0,0 0 1 0 0,-1 0 0 0 0,1 0-1 0 0,0 0 1 0 0,-1 0 0 0 0,1 0-1 0 0,-1-1 1 0 0,1 1 0 0 0,-1 0 0 0 0,0 0-1 0 0,1-2 1 0 0,-1-4-1362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19.821"/>
    </inkml:context>
    <inkml:brush xml:id="br0">
      <inkml:brushProperty name="width" value="0.1" units="cm"/>
      <inkml:brushProperty name="height" value="0.1" units="cm"/>
    </inkml:brush>
  </inkml:definitions>
  <inkml:trace contextRef="#ctx0" brushRef="#br0">79 0 4696 0 0,'9'77'2221'0'0,"-22"85"-483"0"0,1-24-619 0 0,-41 778 3564 0 0,45-754-4033 0 0,7 0-1 0 0,7-1 0 0 0,31 189 0 0 0,17 64 380 0 0,-21-153-638 0 0,-19-152-271 0 0,32 362 206 0 0,-45-448-324 0 0,-2 244 88 0 0,1-248-81 0 0,1-14-34 0 0,-1 1-1 0 0,0-1 1 0 0,-1 0-1 0 0,1 0 1 0 0,-1 0-1 0 0,-2 5 1 0 0,18-67-4435 0 0,-9 26 2694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2.288"/>
    </inkml:context>
    <inkml:brush xml:id="br0">
      <inkml:brushProperty name="width" value="0.1" units="cm"/>
      <inkml:brushProperty name="height" value="0.1" units="cm"/>
    </inkml:brush>
  </inkml:definitions>
  <inkml:trace contextRef="#ctx0" brushRef="#br0">2 61 5208 0 0,'-1'-1'27'0'0,"1"-1"-1"0"0,0 1 0 0 0,-1-1 0 0 0,1 1 1 0 0,0 0-1 0 0,0-1 0 0 0,0 1 0 0 0,0 0 1 0 0,0-1-1 0 0,1 1 0 0 0,-1-1 0 0 0,0 1 1 0 0,1 0-1 0 0,-1-1 0 0 0,0 1 0 0 0,1 0 1 0 0,0 0-1 0 0,-1-1 0 0 0,1 1 0 0 0,0 0 1 0 0,0 0-1 0 0,-1 0 0 0 0,1 0 0 0 0,0 0 1 0 0,0 0-1 0 0,0 0 0 0 0,0 0 0 0 0,0 0 0 0 0,1 0 1 0 0,-1 1-1 0 0,0-1 0 0 0,0 0 0 0 0,1 1 1 0 0,0-1-1 0 0,6-2 60 0 0,1 1-1 0 0,-1 0 1 0 0,0 1-1 0 0,16-2 1 0 0,-8 2-197 0 0,39-5-221 0 0,102 3 1 0 0,-134 3-114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20.973"/>
    </inkml:context>
    <inkml:brush xml:id="br0">
      <inkml:brushProperty name="width" value="0.1" units="cm"/>
      <inkml:brushProperty name="height" value="0.1" units="cm"/>
    </inkml:brush>
  </inkml:definitions>
  <inkml:trace contextRef="#ctx0" brushRef="#br0">236 238 4636 0 0,'-35'-24'290'0'0,"-12"-10"425"0"0,32 23-298 0 0,0 0 1 0 0,-22-11 0 0 0,20 12 67 0 0,-25-18 0 0 0,38 24-396 0 0,-17-15 710 0 0,21 18-787 0 0,-1 1 1 0 0,1 0-1 0 0,0-1 0 0 0,0 1 1 0 0,0-1-1 0 0,0 1 0 0 0,-1-1 1 0 0,1 1-1 0 0,0-1 0 0 0,0 1 1 0 0,0-1-1 0 0,0 1 0 0 0,0-1 1 0 0,0 1-1 0 0,0-1 0 0 0,0 1 1 0 0,0-1-1 0 0,0 1 0 0 0,0 0 1 0 0,1-1-1 0 0,-1 1 0 0 0,0-1 1 0 0,0 1-1 0 0,0-1 0 0 0,0 1 1 0 0,1-1-1 0 0,-1 1 0 0 0,0 0 1 0 0,1-1-1 0 0,-1 1 0 0 0,0 0 1 0 0,1-1-1 0 0,-1 1 0 0 0,0 0 1 0 0,1-1-1 0 0,-1 1 0 0 0,1 0 1 0 0,-1 0-1 0 0,0-1 0 0 0,1 1 1 0 0,-1 0-1 0 0,1 0 0 0 0,-1 0 1 0 0,1 0-1 0 0,-1-1 0 0 0,1 1 1 0 0,-1 0-1 0 0,1 0 0 0 0,-1 0 1 0 0,2 0-1 0 0,15-3 13 0 0,0 0 1 0 0,1 1 0 0 0,-1 1-1 0 0,1 0 1 0 0,18 3-1 0 0,4-1-15 0 0,382 15-106 0 0,-54 0-122 0 0,446-20 90 0 0,-229-3-122 0 0,-544 8 193 0 0,-10 0-56 0 0,1-2 1 0 0,0 0-1 0 0,53-11 1 0 0,-82 12 69 0 0,-1-1 0 0 0,1 0 1 0 0,0 0-1 0 0,-1 0 0 0 0,1 0 1 0 0,-1 0-1 0 0,0-1 0 0 0,1 1 1 0 0,-1-1-1 0 0,0 0 0 0 0,0 1 0 0 0,0-1 1 0 0,0 0-1 0 0,2-3 0 0 0,-3 4 24 0 0,0 0-1 0 0,0-1 1 0 0,-1 1-1 0 0,1 0 1 0 0,0-1-1 0 0,-1 1 1 0 0,0 0-1 0 0,1-1 1 0 0,-1 1-1 0 0,0 0 1 0 0,0-1-1 0 0,1 1 0 0 0,-1-1 1 0 0,0 1-1 0 0,0 0 1 0 0,-1-1-1 0 0,1 1 1 0 0,0-1-1 0 0,0 1 1 0 0,-1 0-1 0 0,1-1 1 0 0,-1 1-1 0 0,1 0 1 0 0,-2-2-1 0 0,2 2 5 0 0,-5 5-39 0 0,5-3 54 0 0,0-1 1 0 0,0 0-1 0 0,0 0 0 0 0,0 1 1 0 0,-1-1-1 0 0,1 0 1 0 0,0 1-1 0 0,0-1 1 0 0,-1 0-1 0 0,1 0 0 0 0,0 1 1 0 0,-1-1-1 0 0,1 0 1 0 0,0 0-1 0 0,0 0 0 0 0,-1 1 1 0 0,1-1-1 0 0,0 0 1 0 0,-1 0-1 0 0,1 0 1 0 0,-1 0-1 0 0,1 0 0 0 0,0 0 1 0 0,-1 0-1 0 0,1 0 1 0 0,-1 0-1 0 0,1 1 1 0 0,-1-1-1 0 0,1 0 1 0 0,-1 0 0 0 0,1 1 0 0 0,-1-1-1 0 0,1 0 1 0 0,-1 1 0 0 0,1-1-1 0 0,-1 1 1 0 0,1-1 0 0 0,0 1 0 0 0,-1-1-1 0 0,1 1 1 0 0,0-1 0 0 0,-1 1-1 0 0,1-1 1 0 0,0 1 0 0 0,0-1 0 0 0,-1 1-1 0 0,1 0 1 0 0,0-1 0 0 0,0 1-1 0 0,0-1 1 0 0,0 1 0 0 0,0-1 0 0 0,0 1-1 0 0,0 0 1 0 0,0-1 0 0 0,0 1-1 0 0,0 1 1 0 0,-1 27 10 0 0,2-26-10 0 0,0 257 2233 0 0,-24 332-112 0 0,9-380-1362 0 0,-4 373 1610 0 0,16-433-2027 0 0,30 647 1076 0 0,-3-300-654 0 0,-27-372-256 0 0,-35 244 1 0 0,-27 163-224 0 0,40-133 626 0 0,14-256-858 0 0,15-150-759 0 0,-3-9-3295 0 0,-3 7 2074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21.721"/>
    </inkml:context>
    <inkml:brush xml:id="br0">
      <inkml:brushProperty name="width" value="0.1" units="cm"/>
      <inkml:brushProperty name="height" value="0.1" units="cm"/>
    </inkml:brush>
  </inkml:definitions>
  <inkml:trace contextRef="#ctx0" brushRef="#br0">78 0 3640 0 0,'-7'2'172'0'0,"0"0"0"0"0,0 0 0 0 0,0-1-1 0 0,-14 1 1 0 0,6 0-27 0 0,15-2-114 0 0,-1 0-1 0 0,1 0 1 0 0,-1 0-1 0 0,1 0 1 0 0,-1 0-1 0 0,1 0 1 0 0,-1 0-1 0 0,1 0 1 0 0,-1 0 0 0 0,1 0-1 0 0,-1 1 1 0 0,1-1-1 0 0,-1 0 1 0 0,1 0-1 0 0,-1 0 1 0 0,1 1-1 0 0,0-1 1 0 0,-1 0-1 0 0,1 1 1 0 0,-1-1-1 0 0,1 0 1 0 0,0 1-1 0 0,-1-1 1 0 0,1 1-1 0 0,0-1 1 0 0,0 0-1 0 0,-1 1 1 0 0,1-1-1 0 0,0 1 1 0 0,0-1-1 0 0,0 1 1 0 0,-1-1-1 0 0,1 1 1 0 0,0-1-1 0 0,0 1 1 0 0,0-1-1 0 0,0 1 1 0 0,0-1-1 0 0,0 1 1 0 0,0 0-8 0 0,1 0-1 0 0,-1 0 1 0 0,1 0 0 0 0,-1-1 0 0 0,0 1-1 0 0,1 0 1 0 0,0-1 0 0 0,-1 1 0 0 0,1 0-1 0 0,-1-1 1 0 0,1 1 0 0 0,0-1 0 0 0,-1 1 0 0 0,1-1-1 0 0,0 1 1 0 0,0-1 0 0 0,0 1 0 0 0,-1-1-1 0 0,1 0 1 0 0,0 0 0 0 0,0 1 0 0 0,0-1-1 0 0,1 0 1 0 0,37 5 45 0 0,-38-4-49 0 0,0-1 0 0 0,0 0-1 0 0,0 0 1 0 0,0 1 0 0 0,0-1 0 0 0,0 1 0 0 0,0-1 0 0 0,0 1 0 0 0,0-1 0 0 0,0 1 0 0 0,0 0 0 0 0,0-1 0 0 0,0 1 0 0 0,0 0 0 0 0,0 0 0 0 0,-1 0 0 0 0,1-1 0 0 0,0 1 0 0 0,-1 0 0 0 0,1 0 0 0 0,0 0 0 0 0,-1 0 0 0 0,1 2 0 0 0,4 4 163 0 0,0-3-108 0 0,0 0 0 0 0,0 0-1 0 0,1 0 1 0 0,0-1 0 0 0,-1 0 0 0 0,1 0 0 0 0,0-1-1 0 0,1 0 1 0 0,-1 0 0 0 0,7 2 0 0 0,12 1 146 0 0,31 2 1 0 0,-47-6-154 0 0,602 48 1022 0 0,-203-20-611 0 0,99 14 61 0 0,1570 119 2478 0 0,-1663-141-2685 0 0,-2-27 78 0 0,-402 5-286 0 0,1 0-1 0 0,-1 0 1 0 0,0-1 0 0 0,0 0-1 0 0,13-5 1 0 0,-23 7-103 0 0,1 0 0 0 0,-1 0 0 0 0,1 0 0 0 0,-1 0 0 0 0,0 0 0 0 0,1 0 0 0 0,-1-1 0 0 0,1 1 0 0 0,-1 0 0 0 0,0 0 0 0 0,1-1 0 0 0,-1 1 0 0 0,0 0 0 0 0,1-1 0 0 0,-1 1 0 0 0,0 0 0 0 0,1-1 0 0 0,-1 1 0 0 0,0 0 0 0 0,0-1 0 0 0,1 1 0 0 0,-1-1 0 0 0,0 1 0 0 0,0 0 0 0 0,0-1 0 0 0,0 1 0 0 0,1-1 0 0 0,-1 1 0 0 0,0-1 0 0 0,0 1 0 0 0,0-1 0 0 0,-9-11 414 0 0,-20-5-133 0 0,12 11-287 0 0,1 1 0 0 0,-1 1 0 0 0,-1 1 0 0 0,1 0 0 0 0,0 1 0 0 0,-23 1 0 0 0,-103 10-3894 0 0,125-7 2434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23.746"/>
    </inkml:context>
    <inkml:brush xml:id="br0">
      <inkml:brushProperty name="width" value="0.1" units="cm"/>
      <inkml:brushProperty name="height" value="0.1" units="cm"/>
    </inkml:brush>
  </inkml:definitions>
  <inkml:trace contextRef="#ctx0" brushRef="#br0">90 6 3148 0 0,'-4'1'123'0'0,"1"1"0"0"0,-1 0-1 0 0,0-1 1 0 0,0 0-1 0 0,0 0 1 0 0,1 0 0 0 0,-1 0-1 0 0,0-1 1 0 0,0 1 0 0 0,0-1-1 0 0,0 0 1 0 0,0 0 0 0 0,0-1-1 0 0,0 1 1 0 0,0-1 0 0 0,-5-1-1 0 0,9 2-64 0 0,-1 0 0 0 0,1-1 1 0 0,-1 1-1 0 0,0 0 0 0 0,1 0 0 0 0,-1 0 0 0 0,0 0 0 0 0,1 0 0 0 0,-1 0 0 0 0,0 0 1 0 0,1 0-1 0 0,-1 0 0 0 0,0 0 0 0 0,1 0 0 0 0,-1 0 0 0 0,0 0 0 0 0,1 1 1 0 0,-1-1-1 0 0,1 0 0 0 0,-1 0 0 0 0,0 1 0 0 0,1-1 0 0 0,-2 1 0 0 0,2-1-37 0 0,0 0-1 0 0,0 0 0 0 0,0 1 0 0 0,0-1 0 0 0,-1 0 0 0 0,1 0 0 0 0,0 0 1 0 0,0 0-1 0 0,0 1 0 0 0,0-1 0 0 0,0 0 0 0 0,0 0 0 0 0,-1 0 0 0 0,1 1 1 0 0,0-1-1 0 0,0 0 0 0 0,0 0 0 0 0,0 0 0 0 0,0 1 0 0 0,0-1 1 0 0,0 0-1 0 0,0 0 0 0 0,0 0 0 0 0,0 1 0 0 0,0-1 0 0 0,0 0 0 0 0,0 0 1 0 0,0 1-1 0 0,0-1 0 0 0,0 0 0 0 0,0 0 0 0 0,0 0 0 0 0,0 1 0 0 0,0-1 1 0 0,1 0-1 0 0,-1 0 0 0 0,0 0 0 0 0,0 1 0 0 0,0-1 0 0 0,0 0 1 0 0,0 0-1 0 0,1 0 0 0 0,-1 0 0 0 0,0 0 0 0 0,0 1 0 0 0,0-1 0 0 0,0 0 1 0 0,1 0-1 0 0,-1 0 0 0 0,0 0 0 0 0,0 0 0 0 0,0 0 0 0 0,1 0 0 0 0,-1 0 1 0 0,0 0-1 0 0,0 0 0 0 0,0 1 0 0 0,1-1 0 0 0,-1 0 0 0 0,5 0 33 0 0,-1 1 0 0 0,1-1 0 0 0,0 0 0 0 0,-1 0 0 0 0,1 0 0 0 0,7-2 0 0 0,11 0-60 0 0,46 5 23 0 0,0 3 0 0 0,-1 4 0 0 0,81 21 0 0 0,-80-14 85 0 0,-60-19 326 0 0,-14-4 90 0 0,-16-8 116 0 0,20 13-656 0 0,-10-5 76 0 0,-1 0-1 0 0,1 1 1 0 0,-1 1 0 0 0,-23-7-1 0 0,-53-6-109 0 0,66 13 67 0 0,1 0-80 0 0,9 1-116 0 0,0 1 0 0 0,-1 0 1 0 0,1 1-1 0 0,-1 0 0 0 0,-18 2 0 0 0,28-1-516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28.902"/>
    </inkml:context>
    <inkml:brush xml:id="br0">
      <inkml:brushProperty name="width" value="0.1" units="cm"/>
      <inkml:brushProperty name="height" value="0.1" units="cm"/>
    </inkml:brush>
  </inkml:definitions>
  <inkml:trace contextRef="#ctx0" brushRef="#br0">4 0 1944 0 0,'-1'6'36'0'0,"1"-4"66"0"0,-1-1-1 0 0,1 1 0 0 0,-1 0 0 0 0,1 0 0 0 0,0 0 0 0 0,-1 0 0 0 0,1-1 0 0 0,0 1 1 0 0,0 0-1 0 0,1 0 0 0 0,-1 0 0 0 0,0 0 0 0 0,0 0 0 0 0,1-1 0 0 0,-1 1 1 0 0,1 0-1 0 0,0 0 0 0 0,0-1 0 0 0,-1 1 0 0 0,1 0 0 0 0,0-1 0 0 0,0 1 1 0 0,1-1-1 0 0,-1 1 0 0 0,0-1 0 0 0,0 1 0 0 0,1-1 0 0 0,-1 0 0 0 0,2 1 0 0 0,16 6 172 0 0,-1-2-1 0 0,1 0 0 0 0,1-1 1 0 0,-1-1-1 0 0,40 4 0 0 0,-32-5-148 0 0,963 90 242 0 0,-781-77-430 0 0,1526 97-23 0 0,-758-104-9 0 0,-955-10 85 0 0,4 1-6 0 0,-1-2-1 0 0,1-1 1 0 0,45-10 0 0 0,-70 13 18 0 0,-1 0 0 0 0,0 0 1 0 0,1 0-1 0 0,-1 0 1 0 0,0 0-1 0 0,0 0 1 0 0,1 0-1 0 0,-1 0 0 0 0,0 0 1 0 0,0 0-1 0 0,1-1 1 0 0,-1 1-1 0 0,0 0 0 0 0,0 0 1 0 0,1 0-1 0 0,-1 0 1 0 0,0 0-1 0 0,0 0 0 0 0,0-1 1 0 0,1 1-1 0 0,-1 0 1 0 0,0 0-1 0 0,0 0 1 0 0,0-1-1 0 0,0 1 0 0 0,1 0 1 0 0,-1 0-1 0 0,0 0 1 0 0,0-1-1 0 0,0 1 0 0 0,0 0 1 0 0,0 0-1 0 0,0-1 1 0 0,0 1-1 0 0,0 0 0 0 0,0-1 1 0 0,0 1-1 0 0,0 0 1 0 0,0 0-1 0 0,0-1 0 0 0,0 1 1 0 0,0 0-1 0 0,0 0 1 0 0,0-1-1 0 0,0 1 1 0 0,-13-10 29 0 0,-21-4-12 0 0,12 8-9 0 0,0 2 1 0 0,1 0-1 0 0,-34-2 0 0 0,-69 4 22 0 0,81 3-20 0 0,29 0-79 0 0,13 0-263 0 0,6 2-455 0 0,0-1 260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29.261"/>
    </inkml:context>
    <inkml:brush xml:id="br0">
      <inkml:brushProperty name="width" value="0.1" units="cm"/>
      <inkml:brushProperty name="height" value="0.1" units="cm"/>
    </inkml:brush>
  </inkml:definitions>
  <inkml:trace contextRef="#ctx0" brushRef="#br0">0 0 3292 0 0,'1'2'63'0'0,"0"0"-1"0"0,1-1 0 0 0,-1 1 0 0 0,0-1 0 0 0,0 0 1 0 0,1 1-1 0 0,-1-1 0 0 0,1 0 0 0 0,-1 0 0 0 0,1 0 1 0 0,0 0-1 0 0,-1 0 0 0 0,1 0 0 0 0,0 0 1 0 0,0-1-1 0 0,0 1 0 0 0,-1 0 0 0 0,4-1 0 0 0,49 16 47 0 0,-45-13 6 0 0,107 23 324 0 0,-73-18-251 0 0,0 1-1 0 0,-1 3 1 0 0,0 2-1 0 0,44 20 1 0 0,-79-30-142 0 0,0 0 1 0 0,-1 1 0 0 0,1 0 0 0 0,-1 0 0 0 0,0 0 0 0 0,-1 1 0 0 0,1 0 0 0 0,-1 0 0 0 0,0 0-1 0 0,-1 0 1 0 0,1 1 0 0 0,-1 0 0 0 0,-1 0 0 0 0,1 0 0 0 0,-1 0 0 0 0,0 1 0 0 0,-1-1 0 0 0,0 1 0 0 0,0 0-1 0 0,-1-1 1 0 0,0 1 0 0 0,0 0 0 0 0,-1 0 0 0 0,1 0 0 0 0,-2 0 0 0 0,1 0 0 0 0,-1 0 0 0 0,-1 0-1 0 0,1-1 1 0 0,-1 1 0 0 0,-1-1 0 0 0,1 1 0 0 0,-1-1 0 0 0,-1 0 0 0 0,1 1 0 0 0,-1-2 0 0 0,0 1-1 0 0,-1 0 1 0 0,0-1 0 0 0,0 0 0 0 0,0 0 0 0 0,-1 0 0 0 0,0-1 0 0 0,-8 7 0 0 0,-22 9-311 0 0,-1 0 0 0 0,-2-3 1 0 0,-77 27-1 0 0,53-23-545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3.013"/>
    </inkml:context>
    <inkml:brush xml:id="br0">
      <inkml:brushProperty name="width" value="0.1" units="cm"/>
      <inkml:brushProperty name="height" value="0.1" units="cm"/>
    </inkml:brush>
  </inkml:definitions>
  <inkml:trace contextRef="#ctx0" brushRef="#br0">1 4 6281 0 0,'4'-4'54'0'0,"-1"11"28"0"0,-2 1-77 0 0,4 19 159 0 0,-1 1 0 0 0,-1 37 0 0 0,1 3 122 0 0,8 54 157 0 0,33 144-1 0 0,-40-241-450 0 0,-4-16-92 0 0,1 0-1 0 0,0-1 1 0 0,0 1 0 0 0,1-1-1 0 0,0 0 1 0 0,6 11 0 0 0,3-1-338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3.698"/>
    </inkml:context>
    <inkml:brush xml:id="br0">
      <inkml:brushProperty name="width" value="0.1" units="cm"/>
      <inkml:brushProperty name="height" value="0.1" units="cm"/>
    </inkml:brush>
  </inkml:definitions>
  <inkml:trace contextRef="#ctx0" brushRef="#br0">1 154 5973 0 0,'1'-10'51'0'0,"-1"10"-50"0"0,0-1 1 0 0,0 1-1 0 0,0-1 1 0 0,0 1-1 0 0,0-1 0 0 0,0 1 1 0 0,0-1-1 0 0,0 1 1 0 0,0-1-1 0 0,0 1 0 0 0,1 0 1 0 0,-1-1-1 0 0,0 1 1 0 0,0-1-1 0 0,0 1 1 0 0,0-1-1 0 0,1 1 0 0 0,-1-1 1 0 0,0 1-1 0 0,1 0 1 0 0,-1-1-1 0 0,0 1 0 0 0,1-1 1 0 0,14-11 95 0 0,0 0 1 0 0,1 1-1 0 0,1 1 0 0 0,-1 1 1 0 0,36-14-1 0 0,-9 7 340 0 0,62-13-1 0 0,-86 25-369 0 0,1 1 0 0 0,1 1 0 0 0,-1 1 0 0 0,0 0-1 0 0,0 2 1 0 0,0 0 0 0 0,0 1 0 0 0,0 2 0 0 0,0 0-1 0 0,0 0 1 0 0,-1 2 0 0 0,0 1 0 0 0,0 0 0 0 0,0 1-1 0 0,-1 1 1 0 0,0 1 0 0 0,-1 1 0 0 0,0 0 0 0 0,-1 1-1 0 0,20 19 1 0 0,-4 2-28 0 0,-1 1-1 0 0,31 47 1 0 0,-47-60-11 0 0,-2 0-1 0 0,-1 1 1 0 0,-1 0 0 0 0,0 1 0 0 0,12 41 0 0 0,-22-59-20 0 0,0 0 0 0 0,1 1 0 0 0,-2-1-1 0 0,1 0 1 0 0,-1 0 0 0 0,0 0 0 0 0,0 1 0 0 0,0-1 0 0 0,-1 0 0 0 0,1 0 0 0 0,-1 0 0 0 0,-1 0 0 0 0,1 0-1 0 0,-1 0 1 0 0,-3 8 0 0 0,2-8-2 0 0,-1 1 1 0 0,0-1-1 0 0,0 0 0 0 0,0 0 0 0 0,-1-1 0 0 0,1 0 0 0 0,-1 1 1 0 0,0-1-1 0 0,0-1 0 0 0,-1 1 0 0 0,1-1 0 0 0,-10 5 1 0 0,-10 2 1 0 0,-1 0 1 0 0,1-2 0 0 0,-2 0 0 0 0,-41 5-1 0 0,-111 5-7 0 0,168-17-3 0 0,-9 0-6 0 0,-142 8 32 0 0,127-9-70 0 0,1-2 0 0 0,-58-9 0 0 0,89 10-7 0 0,0 1 0 0 0,0-1 0 0 0,0 0 0 0 0,0 0 0 0 0,1 0 0 0 0,-1 0 0 0 0,0-1 0 0 0,-2-1 1 0 0,4 2 12 0 0,0 1 1 0 0,0-1 0 0 0,1 0 0 0 0,-1 0 0 0 0,0 1 0 0 0,1-1-1 0 0,-1 0 1 0 0,0 0 0 0 0,1 0 0 0 0,0 0 0 0 0,-1 0 0 0 0,1 0-1 0 0,-1 0 1 0 0,1 0 0 0 0,0 0 0 0 0,0 0 0 0 0,-1 0 0 0 0,1 0-1 0 0,0 0 1 0 0,0 0 0 0 0,0 0 0 0 0,0 0 0 0 0,0 0 0 0 0,1 0 0 0 0,-1-2-1 0 0,6-13-612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4.273"/>
    </inkml:context>
    <inkml:brush xml:id="br0">
      <inkml:brushProperty name="width" value="0.1" units="cm"/>
      <inkml:brushProperty name="height" value="0.1" units="cm"/>
    </inkml:brush>
  </inkml:definitions>
  <inkml:trace contextRef="#ctx0" brushRef="#br0">502 310 5148 0 0,'5'-57'529'0'0,"-8"37"-321"0"0,0-1 0 0 0,-1 1 0 0 0,-2 0 0 0 0,0 0 0 0 0,-10-23 0 0 0,13 36-181 0 0,0-1 0 0 0,-1 1-1 0 0,0 0 1 0 0,-1 0 0 0 0,1 0 0 0 0,-1 1-1 0 0,0-1 1 0 0,-1 1 0 0 0,0 0 0 0 0,0 1-1 0 0,0 0 1 0 0,-1 0 0 0 0,1 0 0 0 0,-1 0-1 0 0,0 1 1 0 0,-9-3 0 0 0,11 5-29 0 0,1 1 0 0 0,-1 1-1 0 0,0-1 1 0 0,1 1 0 0 0,-1-1 0 0 0,0 1 0 0 0,0 1 0 0 0,1-1-1 0 0,-1 1 1 0 0,0-1 0 0 0,1 1 0 0 0,-1 1 0 0 0,0-1 0 0 0,1 1-1 0 0,0 0 1 0 0,-1 0 0 0 0,1 0 0 0 0,0 0 0 0 0,-5 4-1 0 0,-7 6 40 0 0,-1 0 0 0 0,2 1-1 0 0,-15 16 1 0 0,8-7 58 0 0,2 0 1 0 0,1 1 0 0 0,1 1-1 0 0,1 1 1 0 0,0 1 0 0 0,3 0-1 0 0,0 1 1 0 0,1 1 0 0 0,-10 32 0 0 0,19-44-6 0 0,0 1-1 0 0,0-1 1 0 0,2 1 0 0 0,0 0 0 0 0,1-1 0 0 0,1 1 0 0 0,3 29 0 0 0,-1-33-15 0 0,0 0 0 0 0,1 0 0 0 0,1-1 0 0 0,0 1 0 0 0,1-1 0 0 0,1 0-1 0 0,-1 0 1 0 0,2 0 0 0 0,0-1 0 0 0,15 19 0 0 0,-14-20-28 0 0,2 0-1 0 0,-1-1 1 0 0,1 0 0 0 0,0 0 0 0 0,1-1-1 0 0,0-1 1 0 0,0 0 0 0 0,1 0 0 0 0,0-1-1 0 0,0 0 1 0 0,0-1 0 0 0,1-1 0 0 0,0 0-1 0 0,0-1 1 0 0,17 3 0 0 0,-15-4-31 0 0,1-1 0 0 0,0-1 1 0 0,-1 0-1 0 0,1-2 0 0 0,-1 1 0 0 0,1-2 1 0 0,-1 0-1 0 0,0-1 0 0 0,0 0 1 0 0,0-1-1 0 0,0-1 0 0 0,24-13 0 0 0,-26 12-65 0 0,0 0 0 0 0,-1-1 0 0 0,0 0-1 0 0,-1-1 1 0 0,0-1 0 0 0,0 1 0 0 0,-1-2 0 0 0,0 1-1 0 0,-1-2 1 0 0,0 1 0 0 0,-1-1 0 0 0,0 0-1 0 0,-1-1 1 0 0,0 0 0 0 0,-1 0 0 0 0,-1 0-1 0 0,8-27 1 0 0,-7 16-62 0 0,-2 0 1 0 0,0-1-1 0 0,-1 1 0 0 0,-1-1 0 0 0,-2 1 0 0 0,-4-46 0 0 0,2 52-63 0 0,-1 0-1 0 0,-1 0 1 0 0,-1 0-1 0 0,-1 0 1 0 0,0 1-1 0 0,-1 0 0 0 0,-1 1 1 0 0,0-1-1 0 0,-21-28 1 0 0,24 39 20 0 0,-1 0 0 0 0,0 0 0 0 0,0 1 1 0 0,0 0-1 0 0,-1 0 0 0 0,0 1 0 0 0,0-1 1 0 0,0 2-1 0 0,0-1 0 0 0,0 1 0 0 0,-1 0 1 0 0,0 0-1 0 0,0 1 0 0 0,-12-2 0 0 0,-4 0-438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4.633"/>
    </inkml:context>
    <inkml:brush xml:id="br0">
      <inkml:brushProperty name="width" value="0.1" units="cm"/>
      <inkml:brushProperty name="height" value="0.1" units="cm"/>
    </inkml:brush>
  </inkml:definitions>
  <inkml:trace contextRef="#ctx0" brushRef="#br0">14 44 6753 0 0,'-12'-26'268'0'0,"11"13"233"0"0,1 13-475 0 0,0-1 0 0 0,0 1 1 0 0,1 0-1 0 0,-1 0 0 0 0,0-1 0 0 0,0 1 0 0 0,1 0 0 0 0,-1-1 1 0 0,0 1-1 0 0,1 0 0 0 0,-1 0 0 0 0,0 0 0 0 0,1-1 0 0 0,-1 1 1 0 0,0 0-1 0 0,1 0 0 0 0,-1 0 0 0 0,0 0 0 0 0,1 0 0 0 0,-1 0 1 0 0,1 0-1 0 0,-1 0 0 0 0,0-1 0 0 0,1 1 0 0 0,-1 1 0 0 0,0-1 1 0 0,1 0-1 0 0,-1 0 0 0 0,1 0 0 0 0,-1 0 0 0 0,1 0 0 0 0,7 2 90 0 0,-1 0 0 0 0,1 0-1 0 0,0 1 1 0 0,-1 0 0 0 0,1 0-1 0 0,-1 1 1 0 0,10 7 0 0 0,47 37 29 0 0,-37-26 53 0 0,33 31 379 0 0,-2 3 0 0 0,84 104 0 0 0,-115-128-456 0 0,-18-22-110 0 0,0 1-45 0 0,1 0 1 0 0,-1 0-1 0 0,-1 1 1 0 0,0 0-1 0 0,-1 0 1 0 0,7 15-1 0 0,-12-6-2339 0 0,-2-24 1251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4.991"/>
    </inkml:context>
    <inkml:brush xml:id="br0">
      <inkml:brushProperty name="width" value="0.1" units="cm"/>
      <inkml:brushProperty name="height" value="0.1" units="cm"/>
    </inkml:brush>
  </inkml:definitions>
  <inkml:trace contextRef="#ctx0" brushRef="#br0">36 23 6881 0 0,'0'-5'-7'0'0,"-1"-7"181"0"0,0 12-167 0 0,1 0-1 0 0,0 0 1 0 0,0-1 0 0 0,0 1 0 0 0,0 0 0 0 0,0 0 0 0 0,0 0 0 0 0,0 0 0 0 0,0-1 0 0 0,0 1-1 0 0,0 0 1 0 0,1 0 0 0 0,-1 0 0 0 0,0-1 0 0 0,0 1 0 0 0,0 0 0 0 0,0 0 0 0 0,0 0 0 0 0,0 0-1 0 0,0 0 1 0 0,0-1 0 0 0,0 1 0 0 0,1 0 0 0 0,-1 0 0 0 0,0 0 0 0 0,0 0 0 0 0,0 0 0 0 0,0 0 0 0 0,0-1-1 0 0,1 1 1 0 0,-1 0 0 0 0,0 0 0 0 0,0 0 0 0 0,0 0 0 0 0,0 0 0 0 0,1 0 0 0 0,-1 0 0 0 0,0 0-1 0 0,0 0 1 0 0,0 0 0 0 0,0 0 0 0 0,1 0 0 0 0,-1 0 0 0 0,0 0 0 0 0,0 0 0 0 0,0 0 0 0 0,1 0-1 0 0,-1 0 1 0 0,1 3 10 0 0,0 0 0 0 0,0 0 0 0 0,-1 0 0 0 0,1 1 0 0 0,-1-1 0 0 0,1 5 0 0 0,-25 319 1330 0 0,6-134-1273 0 0,16-171-478 0 0,2 0-1 0 0,0 0 1 0 0,5 32 0 0 0,-3-38-319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2.646"/>
    </inkml:context>
    <inkml:brush xml:id="br0">
      <inkml:brushProperty name="width" value="0.1" units="cm"/>
      <inkml:brushProperty name="height" value="0.1" units="cm"/>
    </inkml:brush>
  </inkml:definitions>
  <inkml:trace contextRef="#ctx0" brushRef="#br0">187 57 3464 0 0,'1'-2'6'0'0,"0"-1"-1"0"0,0 1 0 0 0,0-1 0 0 0,1 1 0 0 0,-1-1 0 0 0,0 1 1 0 0,1 0-1 0 0,2-3 0 0 0,7-14 296 0 0,-8 12 373 0 0,-2 2 413 0 0,-15 4-569 0 0,3 1-448 0 0,-1 1 1 0 0,1 0-1 0 0,-1 1 1 0 0,1 0-1 0 0,0 1 1 0 0,0 0-1 0 0,0 1 1 0 0,0 0-1 0 0,0 1 1 0 0,1 0-1 0 0,-17 11 1 0 0,23-13-23 0 0,0 0-1 0 0,0 0 1 0 0,1 0-1 0 0,-1 1 1 0 0,0-1-1 0 0,1 1 1 0 0,0 0 0 0 0,0 0-1 0 0,0 0 1 0 0,1 1-1 0 0,-1-1 1 0 0,1 0-1 0 0,0 1 1 0 0,0 0 0 0 0,0-1-1 0 0,1 1 1 0 0,0 0-1 0 0,0 0 1 0 0,0 0-1 0 0,1 0 1 0 0,-1 0 0 0 0,1 0-1 0 0,0 0 1 0 0,1 0-1 0 0,-1 0 1 0 0,1 0-1 0 0,0 0 1 0 0,0 0 0 0 0,3 6-1 0 0,-3-7-23 0 0,1 0-1 0 0,0 0 0 0 0,1 0 1 0 0,-1 0-1 0 0,1 0 1 0 0,-1 0-1 0 0,1-1 1 0 0,0 0-1 0 0,1 1 1 0 0,-1-1-1 0 0,0 0 0 0 0,1 0 1 0 0,0-1-1 0 0,0 1 1 0 0,0-1-1 0 0,0 0 1 0 0,0 0-1 0 0,0 0 0 0 0,5 1 1 0 0,9 2-329 0 0,0 0 0 0 0,0-1-1 0 0,25 1 1 0 0,-37-4 110 0 0,17 2-569 0 0</inkml:trace>
  <inkml:trace contextRef="#ctx0" brushRef="#br0" timeOffset="1">615 44 5088 0 0,'-1'-1'-5'0'0,"0"-3"75"0"0,0 1 0 0 0,0 0 1 0 0,-1 0-1 0 0,0 0 0 0 0,1 0 1 0 0,-1 0-1 0 0,-3-4 0 0 0,3 6-33 0 0,1 0 0 0 0,-1 0 1 0 0,0 0-1 0 0,1 0 0 0 0,-1 0 0 0 0,0 0 0 0 0,0 1 0 0 0,1-1 0 0 0,-1 1 0 0 0,0-1 0 0 0,0 1 0 0 0,0 0 0 0 0,0 0 0 0 0,1 0 0 0 0,-1 0 0 0 0,-2 0 0 0 0,-2 0 3 0 0,1 0 0 0 0,0 0-1 0 0,0 1 1 0 0,0 0 0 0 0,0 0-1 0 0,0 0 1 0 0,0 1 0 0 0,0-1-1 0 0,0 1 1 0 0,0 0 0 0 0,1 1-1 0 0,-1-1 1 0 0,1 1 0 0 0,-8 6 0 0 0,7-4 0 0 0,0-1 0 0 0,1 2 0 0 0,0-1 0 0 0,0 0 0 0 0,0 1 1 0 0,1 0-1 0 0,0 0 0 0 0,0 0 0 0 0,0 0 0 0 0,1 0 0 0 0,-3 8 1 0 0,4-9 7 0 0,-1 1 0 0 0,1-1 1 0 0,0 0-1 0 0,0 1 1 0 0,1-1-1 0 0,0 1 0 0 0,-1-1 1 0 0,2 1-1 0 0,-1-1 1 0 0,1 1-1 0 0,0-1 0 0 0,0 0 1 0 0,0 1-1 0 0,1-1 1 0 0,0 0-1 0 0,0 0 0 0 0,0 0 1 0 0,1 0-1 0 0,-1 0 1 0 0,1 0-1 0 0,0-1 0 0 0,1 0 1 0 0,-1 1-1 0 0,1-1 1 0 0,0 0-1 0 0,0-1 0 0 0,0 1 1 0 0,0-1-1 0 0,1 0 1 0 0,-1 0-1 0 0,1 0 0 0 0,0 0 1 0 0,9 3-1 0 0,-4-4-209 0 0,0 0 0 0 0,0 0-1 0 0,1-1 1 0 0,-1 0 0 0 0,0-1 0 0 0,1 0-1 0 0,-1 0 1 0 0,17-4 0 0 0,-11 3-553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5.317"/>
    </inkml:context>
    <inkml:brush xml:id="br0">
      <inkml:brushProperty name="width" value="0.1" units="cm"/>
      <inkml:brushProperty name="height" value="0.1" units="cm"/>
    </inkml:brush>
  </inkml:definitions>
  <inkml:trace contextRef="#ctx0" brushRef="#br0">16 168 6313 0 0,'-3'-12'50'0'0,"0"0"1"0"0,0-1-1 0 0,1 1 1 0 0,-1-24-1 0 0,2 17 30 0 0,1 14-40 0 0,-1 0 1 0 0,1-1-1 0 0,0 1 1 0 0,1 0-1 0 0,1-10 0 0 0,-2 14-31 0 0,0 0 0 0 0,1-1 0 0 0,-1 1 0 0 0,1 0 0 0 0,0 0 0 0 0,-1 0 0 0 0,1 0 0 0 0,0-1 0 0 0,0 1 0 0 0,-1 0 0 0 0,1 1 0 0 0,0-1 0 0 0,0 0 0 0 0,0 0 0 0 0,0 0 0 0 0,0 0 0 0 0,1 1 0 0 0,-1-1 0 0 0,0 1 0 0 0,0-1 0 0 0,0 1 0 0 0,1-1 0 0 0,-1 1 0 0 0,0-1-1 0 0,0 1 1 0 0,1 0 0 0 0,-1 0 0 0 0,2 0 0 0 0,12-1 113 0 0,1 1 1 0 0,0 1-1 0 0,-1 1 0 0 0,1 0 0 0 0,-1 0 0 0 0,29 11 0 0 0,87 38 626 0 0,38 33-314 0 0,-140-66-401 0 0,1 2 0 0 0,-2 0 0 0 0,35 34 0 0 0,-57-49-33 0 0,-1 1 0 0 0,0-1-1 0 0,0 1 1 0 0,-1 1 0 0 0,1-1-1 0 0,-1 0 1 0 0,-1 1 0 0 0,5 11-1 0 0,-7-16 0 0 0,0 0 0 0 0,-1 0-1 0 0,1 0 1 0 0,-1 0 0 0 0,1 0-1 0 0,-1 1 1 0 0,0-1 0 0 0,0 0-1 0 0,0 0 1 0 0,0 0 0 0 0,0 0-1 0 0,-1 0 1 0 0,1 0 0 0 0,-1 0-1 0 0,1 0 1 0 0,-1 0 0 0 0,0 0-1 0 0,0 0 1 0 0,0 0 0 0 0,0 0-1 0 0,0 0 1 0 0,0 0 0 0 0,0-1-1 0 0,0 1 1 0 0,-1 0 0 0 0,1-1-1 0 0,-1 1 1 0 0,1-1 0 0 0,-1 0-1 0 0,0 1 1 0 0,0-1 0 0 0,1 0-1 0 0,-1 0 1 0 0,-3 1 0 0 0,-5 2-2 0 0,-1 0-1 0 0,1 0 1 0 0,-1-1 0 0 0,0-1 0 0 0,0 1 0 0 0,0-2-1 0 0,0 0 1 0 0,-17 0 0 0 0,-92-10 0 0 0,86 5-10 0 0,-37-5-318 0 0,-102-26-1 0 0,134 21-651 0 0,25 9 260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6.712"/>
    </inkml:context>
    <inkml:brush xml:id="br0">
      <inkml:brushProperty name="width" value="0.1" units="cm"/>
      <inkml:brushProperty name="height" value="0.1" units="cm"/>
    </inkml:brush>
  </inkml:definitions>
  <inkml:trace contextRef="#ctx0" brushRef="#br0">1 28 6785 0 0,'4'-13'-28'0'0,"3"-2"469"0"0,-4 18-209 0 0,2 11-130 0 0,8 40 10 0 0,-2 0 0 0 0,4 87 0 0 0,-9-87-1814 0 0,-6-43 1041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7.058"/>
    </inkml:context>
    <inkml:brush xml:id="br0">
      <inkml:brushProperty name="width" value="0.1" units="cm"/>
      <inkml:brushProperty name="height" value="0.1" units="cm"/>
    </inkml:brush>
  </inkml:definitions>
  <inkml:trace contextRef="#ctx0" brushRef="#br0">74 406 4844 0 0,'-13'-25'187'0'0,"2"0"0"0"0,0-1-1 0 0,2 0 1 0 0,1-1 0 0 0,1 1 0 0 0,1-2-1 0 0,-2-34 1 0 0,7 52-96 0 0,2 0 0 0 0,-1 0 0 0 0,1 0 0 0 0,0 1-1 0 0,1-1 1 0 0,0 0 0 0 0,1 1 0 0 0,0-1 0 0 0,6-13 0 0 0,-7 20-68 0 0,0-1 0 0 0,0 1 0 0 0,0 0 0 0 0,0 0-1 0 0,1 0 1 0 0,-1 0 0 0 0,1 0 0 0 0,0 1 0 0 0,0-1 0 0 0,0 1 0 0 0,0 0 0 0 0,0-1 0 0 0,1 2 0 0 0,-1-1-1 0 0,0 0 1 0 0,1 1 0 0 0,-1-1 0 0 0,1 1 0 0 0,0 0 0 0 0,0 0 0 0 0,-1 0 0 0 0,1 1 0 0 0,0 0-1 0 0,0-1 1 0 0,0 1 0 0 0,-1 0 0 0 0,6 1 0 0 0,4 1 7 0 0,-1 1 0 0 0,0-1 0 0 0,1 2 0 0 0,-1 0 1 0 0,-1 0-1 0 0,1 1 0 0 0,-1 1 0 0 0,1 0 0 0 0,-1 0 0 0 0,-1 1 0 0 0,0 1 0 0 0,0 0 0 0 0,0 0 1 0 0,-1 1-1 0 0,14 16 0 0 0,-13-12-8 0 0,0 1-1 0 0,0 0 1 0 0,-1 0 0 0 0,-1 1 0 0 0,-1 0 0 0 0,0 0-1 0 0,-1 1 1 0 0,-1 0 0 0 0,0 0 0 0 0,-1 1 0 0 0,3 20-1 0 0,-4-12 10 0 0,-2 0 0 0 0,0 0-1 0 0,-1 0 1 0 0,-5 33-1 0 0,4-50-26 0 0,0-1 0 0 0,-1 1 0 0 0,0-1 0 0 0,0 1-1 0 0,-1-1 1 0 0,0 0 0 0 0,0 0 0 0 0,-1 0 0 0 0,0 0 0 0 0,0 0 0 0 0,-1-1-1 0 0,1 0 1 0 0,-1 0 0 0 0,-1 0 0 0 0,1-1 0 0 0,-1 1 0 0 0,-12 8-1 0 0,9-9-191 0 0,1 0-1 0 0,-1 0 0 0 0,0-1 0 0 0,0 0 0 0 0,0 0 0 0 0,-1-1 0 0 0,0 0 0 0 0,1-1 0 0 0,-1 0 0 0 0,-11 1 0 0 0,7-5-649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7.395"/>
    </inkml:context>
    <inkml:brush xml:id="br0">
      <inkml:brushProperty name="width" value="0.1" units="cm"/>
      <inkml:brushProperty name="height" value="0.1" units="cm"/>
    </inkml:brush>
  </inkml:definitions>
  <inkml:trace contextRef="#ctx0" brushRef="#br0">21 246 5601 0 0,'10'6'2904'0'0,"8"-9"-2256"0"0,34-2-320 0 0,-35 5-339 0 0,-1-2 0 0 0,0 0 1 0 0,0 0-1 0 0,0-2 0 0 0,0 0 0 0 0,15-6 1 0 0,-29 9-19 0 0,-1 1 0 0 0,0-1 0 0 0,1 0 1 0 0,-1 0-1 0 0,0 0 0 0 0,1 0 1 0 0,-1 1-1 0 0,0-2 0 0 0,0 1 1 0 0,0 0-1 0 0,0 0 0 0 0,0 0 1 0 0,0 0-1 0 0,0-1 0 0 0,0 1 1 0 0,0 0-1 0 0,-1-1 0 0 0,1 1 1 0 0,0-1-1 0 0,-1 1 0 0 0,0-1 1 0 0,1-2-1 0 0,-1 2-2 0 0,0-1-1 0 0,0 0 1 0 0,0 0-1 0 0,-1 0 1 0 0,1 0 0 0 0,-1 0-1 0 0,0 1 1 0 0,0-1-1 0 0,0 0 1 0 0,0 1 0 0 0,-2-5-1 0 0,-5-6-9 0 0,-1 1 0 0 0,0 0 0 0 0,-18-19 0 0 0,22 27 52 0 0,-44-44-37 0 0,44 44 21 0 0,0 0 0 0 0,-1 0 0 0 0,0 0 0 0 0,0 0 0 0 0,0 1 1 0 0,0 0-1 0 0,-13-4 0 0 0,17 7 5 0 0,0 0 1 0 0,0 0-1 0 0,1 0 0 0 0,-1 0 1 0 0,0 0-1 0 0,0 0 1 0 0,0 1-1 0 0,1-1 1 0 0,-1 1-1 0 0,0-1 1 0 0,1 1-1 0 0,-1-1 0 0 0,0 1 1 0 0,1 0-1 0 0,-1 0 1 0 0,1 0-1 0 0,-1 0 1 0 0,1 0-1 0 0,0 0 0 0 0,-1 0 1 0 0,1 1-1 0 0,0-1 1 0 0,0 0-1 0 0,0 1 1 0 0,0-1-1 0 0,0 1 0 0 0,0-1 1 0 0,0 1-1 0 0,0-1 1 0 0,0 4-1 0 0,-4 6 67 0 0,0 0 0 0 0,1 0 0 0 0,-3 15-1 0 0,6-22-31 0 0,-2 9 58 0 0,1 1-1 0 0,0-1 1 0 0,0 0 0 0 0,1 1-1 0 0,1 0 1 0 0,1-1-1 0 0,0 1 1 0 0,0-1 0 0 0,1 0-1 0 0,4 15 1 0 0,-3-21-163 0 0,-1 0 0 0 0,1 0 0 0 0,0 0 0 0 0,0-1 0 0 0,1 1 1 0 0,-1-1-1 0 0,2 1 0 0 0,-1-1 0 0 0,1-1 0 0 0,0 1 0 0 0,0 0 0 0 0,0-1 0 0 0,1 0 1 0 0,0-1-1 0 0,0 1 0 0 0,0-1 0 0 0,0 0 0 0 0,1-1 0 0 0,11 5 0 0 0,7 2-612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7.736"/>
    </inkml:context>
    <inkml:brush xml:id="br0">
      <inkml:brushProperty name="width" value="0.1" units="cm"/>
      <inkml:brushProperty name="height" value="0.1" units="cm"/>
    </inkml:brush>
  </inkml:definitions>
  <inkml:trace contextRef="#ctx0" brushRef="#br0">10 58 6097 0 0,'-3'-8'49'0'0,"-3"-19"20"0"0,6 26-52 0 0,0 0 0 0 0,0 0-1 0 0,0 0 1 0 0,0 0 0 0 0,0 0-1 0 0,0 0 1 0 0,0 0 0 0 0,0 0-1 0 0,0 0 1 0 0,1 0 0 0 0,-1 0-1 0 0,0 0 1 0 0,1 0 0 0 0,-1 0-1 0 0,1 0 1 0 0,-1 0 0 0 0,1 0-1 0 0,-1 0 1 0 0,1 0 0 0 0,1-1-1 0 0,-1 2 0 0 0,0 0-1 0 0,0-1 0 0 0,0 1 1 0 0,0 0-1 0 0,0 0 1 0 0,0 0-1 0 0,0 1 0 0 0,0-1 1 0 0,0 0-1 0 0,0 0 0 0 0,0 0 1 0 0,-1 1-1 0 0,1-1 1 0 0,0 0-1 0 0,0 1 0 0 0,0-1 1 0 0,0 1-1 0 0,0-1 1 0 0,-1 1-1 0 0,1 0 0 0 0,0-1 1 0 0,0 1-1 0 0,-1 0 0 0 0,2 0 1 0 0,17 19 207 0 0,24 38 707 0 0,-3 2-1 0 0,43 86 0 0 0,-78-133-958 0 0,2 0 590 0 0,-4-14-156 0 0,1-9-8 0 0,7-81 101 0 0,-5 60-391 0 0,1-1 1 0 0,17-41-1 0 0,-16 59-59 0 0,-8 14-52 0 0,0 0-1 0 0,0 0 1 0 0,0 0-1 0 0,0-1 1 0 0,0 1-1 0 0,0 0 1 0 0,0 0 0 0 0,1 0-1 0 0,-1 0 1 0 0,0 0-1 0 0,0 0 1 0 0,0 0-1 0 0,0-1 1 0 0,0 1-1 0 0,1 0 1 0 0,-1 0-1 0 0,0 0 1 0 0,0 0-1 0 0,0 0 1 0 0,1 0 0 0 0,-1 0-1 0 0,0 0 1 0 0,0 0-1 0 0,0 0 1 0 0,0 0-1 0 0,1 0 1 0 0,-1 0-1 0 0,0 0 1 0 0,0 0-1 0 0,0 0 1 0 0,0 0-1 0 0,1 0 1 0 0,-1 0 0 0 0,0 0-1 0 0,0 1 1 0 0,0-1-1 0 0,1 0 1 0 0,-1 1-82 0 0,1 1 0 0 0,0-1 0 0 0,-1 1 1 0 0,1-1-1 0 0,-1 1 0 0 0,0-1 1 0 0,1 1-1 0 0,-1-1 0 0 0,0 1 0 0 0,0 0 1 0 0,0-1-1 0 0,0 1 0 0 0,0-1 0 0 0,-1 3 1 0 0,0 9-793 0 0,0 2-215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8.448"/>
    </inkml:context>
    <inkml:brush xml:id="br0">
      <inkml:brushProperty name="width" value="0.1" units="cm"/>
      <inkml:brushProperty name="height" value="0.1" units="cm"/>
    </inkml:brush>
  </inkml:definitions>
  <inkml:trace contextRef="#ctx0" brushRef="#br0">230 293 8429 0 0,'5'-5'153'0'0,"0"0"1"0"0,0-1-1 0 0,-1 1 0 0 0,1-1 1 0 0,-1 0-1 0 0,0-1 0 0 0,-1 1 1 0 0,5-13-1 0 0,-4 10 177 0 0,1-1-1 0 0,0 1 0 0 0,9-12 0 0 0,-11 18-307 0 0,-1 0 0 0 0,1 0 1 0 0,0-1-1 0 0,-1 1 0 0 0,0-1 0 0 0,0 0 0 0 0,0 0 0 0 0,0 1 0 0 0,-1-1 0 0 0,0 0 0 0 0,1 0 0 0 0,-1-1 0 0 0,-1 1 0 0 0,1 0 0 0 0,-1 0 0 0 0,1 0 0 0 0,-1-1 1 0 0,0 1-1 0 0,-1 0 0 0 0,1 0 0 0 0,-1 0 0 0 0,0-1 0 0 0,0 1 0 0 0,0 0 0 0 0,0 0 0 0 0,-1 0 0 0 0,0 0 0 0 0,1 1 0 0 0,-2-1 0 0 0,-1-3 0 0 0,1 3-22 0 0,1 0 0 0 0,-1 0-1 0 0,1 0 1 0 0,-1 1 0 0 0,-1 0-1 0 0,1-1 1 0 0,0 1 0 0 0,-1 0 0 0 0,1 1-1 0 0,-1-1 1 0 0,0 1 0 0 0,0-1-1 0 0,0 1 1 0 0,0 0 0 0 0,0 1-1 0 0,-1-1 1 0 0,1 1 0 0 0,-1 0-1 0 0,1 0 1 0 0,0 0 0 0 0,-1 0-1 0 0,0 1 1 0 0,1 0 0 0 0,-1 0-1 0 0,1 0 1 0 0,-8 1 0 0 0,2 0 36 0 0,0 0 0 0 0,0 1 0 0 0,0 0 0 0 0,0 0 0 0 0,1 1 1 0 0,-1 0-1 0 0,1 1 0 0 0,0 0 0 0 0,0 0 0 0 0,0 1 0 0 0,0 0 0 0 0,-11 10 1 0 0,14-10 39 0 0,0 1 0 0 0,1 0 0 0 0,-1 0 0 0 0,1 0 0 0 0,0 1 0 0 0,1-1 0 0 0,0 1 1 0 0,0 0-1 0 0,0 1 0 0 0,1-1 0 0 0,0 1 0 0 0,1-1 0 0 0,-1 1 0 0 0,1 0 1 0 0,1 0-1 0 0,-1 8 0 0 0,1-11-29 0 0,1 0-1 0 0,0-1 1 0 0,0 1 0 0 0,1 0-1 0 0,-1-1 1 0 0,1 1 0 0 0,0-1-1 0 0,0 1 1 0 0,1-1 0 0 0,-1 1-1 0 0,1-1 1 0 0,0 0-1 0 0,0 0 1 0 0,5 7 0 0 0,-3-5-13 0 0,1-1 1 0 0,0 0-1 0 0,-1 0 0 0 0,2 0 1 0 0,-1-1-1 0 0,0 0 0 0 0,1 0 1 0 0,0 0-1 0 0,9 4 1 0 0,-7-5-26 0 0,-1 1 0 0 0,2-1 0 0 0,-1 0 0 0 0,0-1 0 0 0,1 0 0 0 0,-1 0 0 0 0,1-1 0 0 0,-1 0 0 0 0,1-1 0 0 0,0 1 0 0 0,-1-2 0 0 0,1 1 0 0 0,0-1 0 0 0,-1-1 0 0 0,1 1 0 0 0,11-5 0 0 0,-18 5-15 0 0,0 0 1 0 0,-1 0 0 0 0,1-1 0 0 0,0 1-1 0 0,0-1 1 0 0,0 1 0 0 0,-1-1 0 0 0,1 1-1 0 0,-1-1 1 0 0,0 0 0 0 0,1 0 0 0 0,-1 0-1 0 0,0 0 1 0 0,0 0 0 0 0,0 0 0 0 0,0 0-1 0 0,0 0 1 0 0,-1 0 0 0 0,1 0-1 0 0,0-3 1 0 0,1-6-155 0 0,0 0-1 0 0,-1-22 1 0 0,1 6-192 0 0,0 4 25 0 0,0-1 0 0 0,-1 1 0 0 0,-2-1-1 0 0,0 1 1 0 0,-5-24 0 0 0,6 47 307 0 0,0 0 0 0 0,0-1 0 0 0,0 1 0 0 0,0 0 0 0 0,0 0 0 0 0,0-1 0 0 0,0 1 0 0 0,0 0 0 0 0,0 0 0 0 0,0-1 0 0 0,0 1 0 0 0,0 0 0 0 0,0 0-1 0 0,0 0 1 0 0,0-1 0 0 0,0 1 0 0 0,0 0 0 0 0,-1 0 0 0 0,1 0 0 0 0,0-1 0 0 0,0 1 0 0 0,0 0 0 0 0,0 0 0 0 0,0 0 0 0 0,-1-1 0 0 0,1 1 0 0 0,0 0 0 0 0,0 0 0 0 0,0 0 0 0 0,-1 0 0 0 0,1 0 0 0 0,0 0 0 0 0,0 0 0 0 0,0-1 0 0 0,-1 1 0 0 0,1 0 0 0 0,0 0 0 0 0,0 0 0 0 0,-1 0 0 0 0,1 0 0 0 0,0 0 0 0 0,0 0 0 0 0,-1 0 0 0 0,1 0 0 0 0,0 0 0 0 0,0 0 0 0 0,-1 0 0 0 0,1 0 0 0 0,0 1 0 0 0,0-1 0 0 0,0 0 0 0 0,-1 0 0 0 0,1 0 0 0 0,0 0 0 0 0,0 0 0 0 0,0 0 0 0 0,-1 0 0 0 0,1 1 0 0 0,0-1 0 0 0,0 0 0 0 0,-10 12-2976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8.790"/>
    </inkml:context>
    <inkml:brush xml:id="br0">
      <inkml:brushProperty name="width" value="0.1" units="cm"/>
      <inkml:brushProperty name="height" value="0.1" units="cm"/>
    </inkml:brush>
  </inkml:definitions>
  <inkml:trace contextRef="#ctx0" brushRef="#br0">2 41 7037 0 0,'2'-40'850'0'0,"-6"39"-97"0"0,11 2-39 0 0,0 3-520 0 0,1-1-1 0 0,-1 1 0 0 0,0 0 1 0 0,0 1-1 0 0,0-1 0 0 0,0 1 1 0 0,-1 1-1 0 0,8 7 0 0 0,-14-13-236 0 0,0 1-1 0 0,0-1 0 0 0,-1 0 0 0 0,1 0 0 0 0,0 1 1 0 0,0-1-1 0 0,0 0 0 0 0,0 0 0 0 0,-1 1 1 0 0,1-1-1 0 0,0 0 0 0 0,0 0 0 0 0,0 0 0 0 0,-1 0 1 0 0,1 1-1 0 0,0-1 0 0 0,0 0 0 0 0,-1 0 1 0 0,1 0-1 0 0,0 0 0 0 0,-1 0 0 0 0,1 0 1 0 0,0 0-1 0 0,0 0 0 0 0,-1 0 0 0 0,1 0 0 0 0,0 0 1 0 0,-1 0-1 0 0,1 0 0 0 0,0 0 0 0 0,0 0 1 0 0,-1 0-1 0 0,1 0 0 0 0,0 0 0 0 0,-1 0 0 0 0,1 0 1 0 0,0 0-1 0 0,0 0 0 0 0,-1-1 0 0 0,1 1 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9.116"/>
    </inkml:context>
    <inkml:brush xml:id="br0">
      <inkml:brushProperty name="width" value="0.1" units="cm"/>
      <inkml:brushProperty name="height" value="0.1" units="cm"/>
    </inkml:brush>
  </inkml:definitions>
  <inkml:trace contextRef="#ctx0" brushRef="#br0">20 1 4460 0 0,'0'0'578'0'0,"-3"6"-250"0"0,-14 25 3908 0 0,18-29-4156 0 0,-1-1 0 0 0,0 1 0 0 0,0 0 0 0 0,1-1 0 0 0,-1 1 0 0 0,1-1 0 0 0,-1 1 0 0 0,1-1 0 0 0,-1 1 0 0 0,1-1 0 0 0,1 2 0 0 0,2 7 2811 0 0,-1-1-2585 0 0,7 31-90 0 0,-8-30 191 0 0,4 11-344 0 0,19 66-55 0 0,-19-65-110 0 0,1-10-918 0 0,22 35 466 0 0,-22-35-140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9.442"/>
    </inkml:context>
    <inkml:brush xml:id="br0">
      <inkml:brushProperty name="width" value="0.1" units="cm"/>
      <inkml:brushProperty name="height" value="0.1" units="cm"/>
    </inkml:brush>
  </inkml:definitions>
  <inkml:trace contextRef="#ctx0" brushRef="#br0">88 34 6813 0 0,'-1'-5'85'0'0,"1"3"-41"0"0,0 0 0 0 0,0 1 0 0 0,0-1 0 0 0,-1 1 0 0 0,1-1 0 0 0,-1 1 0 0 0,1-1 0 0 0,-1 1 0 0 0,1-1 0 0 0,-1 1 0 0 0,0-1 0 0 0,0 1 0 0 0,1 0 0 0 0,-1 0 0 0 0,0-1 0 0 0,0 1-1 0 0,0 0 1 0 0,-3-2 0 0 0,4 3 11 0 0,-1 0 0 0 0,0 1-1 0 0,1-1 1 0 0,-1 0-1 0 0,0 0 1 0 0,1 1 0 0 0,-1-1-1 0 0,0 0 1 0 0,1 1-1 0 0,-1-1 1 0 0,1 0-1 0 0,-1 1 1 0 0,0-1 0 0 0,1 1-1 0 0,-1-1 1 0 0,1 1-1 0 0,-1 0 1 0 0,1-1 0 0 0,0 1-1 0 0,-1-1 1 0 0,1 1-1 0 0,0 0 1 0 0,-1-1 0 0 0,1 2-1 0 0,-9 18 710 0 0,9-18-660 0 0,-13 37 1176 0 0,2 1-1 0 0,2 0 0 0 0,-8 78 0 0 0,16-94-1035 0 0,2-1-1 0 0,0 0 0 0 0,6 24 1 0 0,1 27-74 0 0,-7-49-198 0 0,-1-12-442 0 0,0 0 0 0 0,1 0 0 0 0,5 21 0 0 0,-9-20-4056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39.785"/>
    </inkml:context>
    <inkml:brush xml:id="br0">
      <inkml:brushProperty name="width" value="0.1" units="cm"/>
      <inkml:brushProperty name="height" value="0.1" units="cm"/>
    </inkml:brush>
  </inkml:definitions>
  <inkml:trace contextRef="#ctx0" brushRef="#br0">54 145 5757 0 0,'-1'-3'73'0'0,"0"0"-1"0"0,0 0 1 0 0,0 0 0 0 0,0 0 0 0 0,1 0 0 0 0,-1 0 0 0 0,1 0 0 0 0,0 0 0 0 0,0 0 0 0 0,0 0 0 0 0,1-1 0 0 0,0-2 0 0 0,11-42 1505 0 0,-7 29-729 0 0,6-6 265 0 0,-11 25-1062 0 0,0-1 0 0 0,0 1 1 0 0,0-1-1 0 0,0 1 1 0 0,1-1-1 0 0,-1 1 0 0 0,0-1 1 0 0,0 1-1 0 0,1-1 0 0 0,-1 1 1 0 0,0 0-1 0 0,1-1 0 0 0,-1 1 1 0 0,1-1-1 0 0,-1 1 0 0 0,0 0 1 0 0,1-1-1 0 0,-1 1 1 0 0,1 0-1 0 0,-1 0 0 0 0,1-1 1 0 0,-1 1-1 0 0,1 0 0 0 0,-1 0 1 0 0,1 0-1 0 0,-1 0 0 0 0,1-1 1 0 0,-1 1-1 0 0,1 0 0 0 0,0 0 1 0 0,-1 0-1 0 0,1 0 1 0 0,-1 0-1 0 0,1 0 0 0 0,-1 1 1 0 0,1-1-1 0 0,-1 0 0 0 0,1 0 1 0 0,-1 0-1 0 0,1 0 0 0 0,-1 1 1 0 0,2-1-1 0 0,-2 3 5 0 0,1-1-1 0 0,0 1 1 0 0,-1-1 0 0 0,1 1-1 0 0,-1-1 1 0 0,0 1 0 0 0,0 0-1 0 0,0-1 1 0 0,0 1 0 0 0,0-1-1 0 0,-1 1 1 0 0,1 0 0 0 0,-1-1-1 0 0,-1 4 1 0 0,0 4 95 0 0,-26 128 1069 0 0,19-108-1041 0 0,2 0 1 0 0,1 0 0 0 0,2 1 0 0 0,0 0-1 0 0,2 31 1 0 0,2-54-160 0 0,1 1 0 0 0,0-1 0 0 0,1 0-1 0 0,0 0 1 0 0,0 0 0 0 0,0 0 0 0 0,1 0-1 0 0,5 9 1 0 0,-7-15-76 0 0,0-1-1 0 0,0 1 0 0 0,0 0 0 0 0,0 0 1 0 0,1-1-1 0 0,-1 1 0 0 0,1-1 1 0 0,-1 1-1 0 0,1-1 0 0 0,-1 0 1 0 0,1 0-1 0 0,0 1 0 0 0,0-1 0 0 0,0 0 1 0 0,-1-1-1 0 0,1 1 0 0 0,0 0 1 0 0,0 0-1 0 0,0-1 0 0 0,0 1 1 0 0,0-1-1 0 0,0 0 0 0 0,1 0 0 0 0,-1 0 1 0 0,0 0-1 0 0,0 0 0 0 0,0 0 1 0 0,0 0-1 0 0,0-1 0 0 0,0 1 1 0 0,0-1-1 0 0,0 1 0 0 0,0-1 0 0 0,0 0 1 0 0,0 0-1 0 0,0 0 0 0 0,2-1 1 0 0,5-3-760 0 0,0 0 0 0 0,0 0 1 0 0,-1-1-1 0 0,1 0 0 0 0,-1 0 1 0 0,10-12-1 0 0,-5 4-536 0 0</inkml:trace>
  <inkml:trace contextRef="#ctx0" brushRef="#br0" timeOffset="1">67 241 6721 0 0,'-67'-41'1624'0'0,"75"39"-996"0"0,0 0 0 0 0,0 1 0 0 0,12-1 0 0 0,188 26 823 0 0,-81-8-4040 0 0,-117-14 1339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3.324"/>
    </inkml:context>
    <inkml:brush xml:id="br0">
      <inkml:brushProperty name="width" value="0.1" units="cm"/>
      <inkml:brushProperty name="height" value="0.1" units="cm"/>
    </inkml:brush>
  </inkml:definitions>
  <inkml:trace contextRef="#ctx0" brushRef="#br0">137 79 4136 0 0,'-53'-36'2070'0'0,"53"36"-2045"0"0,1 0 0 0 0,-1-1 0 0 0,1 1 0 0 0,-1 0 0 0 0,1 0-1 0 0,-1-1 1 0 0,0 1 0 0 0,1 0 0 0 0,-1 0 0 0 0,1 0 0 0 0,-1 0 0 0 0,1-1 0 0 0,-1 1 0 0 0,1 0 0 0 0,-1 0 0 0 0,1 0 0 0 0,-1 0 0 0 0,1 0-1 0 0,-1 0 1 0 0,1 1 0 0 0,-1-1 0 0 0,1 0 0 0 0,-1 0 0 0 0,1 0 0 0 0,-1 0 0 0 0,1 1 0 0 0,-1-1 0 0 0,1 0 0 0 0,-1 0 0 0 0,0 1 0 0 0,1-1-1 0 0,-1 0 1 0 0,1 1 0 0 0,-1-1-23 0 0,1 0-1 0 0,-1 1 0 0 0,0-1 1 0 0,0 0-1 0 0,0 0 0 0 0,1 0 0 0 0,-1 0 1 0 0,0 1-1 0 0,0-1 0 0 0,1 0 1 0 0,-1 0-1 0 0,0 0 0 0 0,0 0 1 0 0,1 0-1 0 0,-1 0 0 0 0,0 0 1 0 0,1 0-1 0 0,-1 0 0 0 0,0 0 1 0 0,0 0-1 0 0,1 0 0 0 0,-1 0 0 0 0,0 0 1 0 0,1 0-1 0 0,-1 0 0 0 0,0 0 1 0 0,0 0-1 0 0,1 0 0 0 0,-1 0 1 0 0,0-1-1 0 0,0 1 0 0 0,1 0 1 0 0,-1 0-1 0 0,0 0 0 0 0,0 0 1 0 0,1-1-1 0 0,-1 1 0 0 0,0 0 0 0 0,0 0 1 0 0,0 0-1 0 0,0-1 0 0 0,1 1 1 0 0,10-16 114 0 0,-3 6 421 0 0,-8 10-510 0 0,0 0 1 0 0,1 0-1 0 0,-1 0 0 0 0,0-1 0 0 0,0 1 0 0 0,1 0 0 0 0,-1 0 0 0 0,0 0 0 0 0,0 0 0 0 0,1 0 0 0 0,-1-1 0 0 0,0 1 0 0 0,0 0 0 0 0,1 0 0 0 0,-1 0 1 0 0,0-1-1 0 0,0 1 0 0 0,0 0 0 0 0,0 0 0 0 0,1-1 0 0 0,-1 1 0 0 0,0 0 0 0 0,0 0 0 0 0,0-1 0 0 0,0 1 0 0 0,0 0 0 0 0,0-1 0 0 0,0 1 0 0 0,0 0 1 0 0,0 0-1 0 0,0-1 0 0 0,0 1 0 0 0,0 0 0 0 0,0-1 0 0 0,0 1 0 0 0,0 0 0 0 0,0 0 0 0 0,0-1 0 0 0,0 1 0 0 0,0 0 0 0 0,0-1 0 0 0,0 1 0 0 0,0 0 1 0 0,-1 0-1 0 0,1-1 0 0 0,0 1 0 0 0,0 0 0 0 0,0 0 0 0 0,-1 0 0 0 0,1-1 0 0 0,0 1 0 0 0,0 0 0 0 0,0 0 0 0 0,-1 0 0 0 0,1-1 0 0 0,-1 1 0 0 0,0-1 8 0 0,0 1 0 0 0,0-1 0 0 0,0 1 0 0 0,0-1 0 0 0,-1 1 0 0 0,1 0 0 0 0,0 0 0 0 0,0-1-1 0 0,-1 1 1 0 0,1 0 0 0 0,0 0 0 0 0,0 0 0 0 0,-2 0 0 0 0,-3 2-18 0 0,0 0 0 0 0,1 0 0 0 0,-1 0 0 0 0,1 1 1 0 0,-1 0-1 0 0,1 0 0 0 0,0 0 0 0 0,0 0 0 0 0,1 1 0 0 0,-1 0 0 0 0,1 0 0 0 0,-1 0 0 0 0,1 1 1 0 0,0-1-1 0 0,1 1 0 0 0,-1 0 0 0 0,1 0 0 0 0,0 1 0 0 0,0-1 0 0 0,-3 11 0 0 0,3-8 50 0 0,0-1-1 0 0,0 1 0 0 0,1 0 0 0 0,1 0 0 0 0,-1 0 0 0 0,1 0 1 0 0,0 0-1 0 0,1 0 0 0 0,0 0 0 0 0,0 0 0 0 0,1 0 0 0 0,0 0 1 0 0,1 0-1 0 0,-1 0 0 0 0,5 9 0 0 0,-4-11-38 0 0,1 0-1 0 0,0 0 1 0 0,0-1 0 0 0,1 0 0 0 0,0 0-1 0 0,0 0 1 0 0,0 0 0 0 0,0 0-1 0 0,1-1 1 0 0,0 0 0 0 0,-1 0 0 0 0,2 0-1 0 0,-1 0 1 0 0,0-1 0 0 0,8 3-1 0 0,-9-4-8 0 0,1 0 0 0 0,-1 0 0 0 0,1-1 0 0 0,0 0 0 0 0,0 0-1 0 0,0 0 1 0 0,0-1 0 0 0,0 0 0 0 0,-1 0 0 0 0,1 0 0 0 0,0 0-1 0 0,0-1 1 0 0,0 1 0 0 0,0-1 0 0 0,0-1 0 0 0,-1 1-1 0 0,1-1 1 0 0,0 0 0 0 0,-1 0 0 0 0,5-2 0 0 0,0-2-154 0 0,-1 1 1 0 0,0-2-1 0 0,0 1 1 0 0,0-1-1 0 0,-1 0 1 0 0,0-1-1 0 0,0 0 1 0 0,-1 0-1 0 0,0 0 1 0 0,0-1-1 0 0,-1 1 1 0 0,7-15-1 0 0,-10 18 62 0 0,0-1 0 0 0,0 1 0 0 0,0 0-1 0 0,-1-1 1 0 0,0 1 0 0 0,0-1 0 0 0,0 1-1 0 0,-1-1 1 0 0,0 0 0 0 0,0 1 0 0 0,0-1-1 0 0,-1 0 1 0 0,0 1 0 0 0,0-1 0 0 0,0 1-1 0 0,0-1 1 0 0,-1 1 0 0 0,0 0 0 0 0,0 0-1 0 0,-1 0 1 0 0,0 0 0 0 0,1 0 0 0 0,-1 0-1 0 0,-5-5 1 0 0,5 8 44 0 0,0-1-1 0 0,0 0 1 0 0,0 1-1 0 0,0 0 1 0 0,-1 0-1 0 0,1 0 1 0 0,-1 0 0 0 0,1 1-1 0 0,-1-1 1 0 0,0 1-1 0 0,0 0 1 0 0,1 0-1 0 0,-1 0 1 0 0,0 1 0 0 0,0-1-1 0 0,0 1 1 0 0,-6 0-1 0 0,-4 1-126 0 0,1 0 0 0 0,0 1 1 0 0,-24 5-1 0 0,34-6 22 0 0,0 0 0 0 0,1 0 1 0 0,-1 0-1 0 0,1 1 0 0 0,0-1 1 0 0,-1 0-1 0 0,1 1 1 0 0,0 0-1 0 0,0-1 0 0 0,0 1 1 0 0,0 0-1 0 0,0 0 0 0 0,0 0 1 0 0,1 0-1 0 0,-3 4 0 0 0,3-1-486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0.517"/>
    </inkml:context>
    <inkml:brush xml:id="br0">
      <inkml:brushProperty name="width" value="0.1" units="cm"/>
      <inkml:brushProperty name="height" value="0.1" units="cm"/>
    </inkml:brush>
  </inkml:definitions>
  <inkml:trace contextRef="#ctx0" brushRef="#br0">77 295 7549 0 0,'1'-19'713'0'0,"2"33"1079"0"0,1 28-1136 0 0,-3 59 0 0 0,-2-52-568 0 0,1 124-19 0 0,5-194 14 0 0,-8-17-112 0 0,-1 0 0 0 0,-2 0 1 0 0,-21-72-1 0 0,-6-37-20 0 0,28 115 44 0 0,2-1 0 0 0,1 0-1 0 0,4-55 1 0 0,-2 85 4 0 0,0 0 1 0 0,1-1-1 0 0,-1 1 1 0 0,1 0-1 0 0,0 0 0 0 0,0 0 1 0 0,0 0-1 0 0,0 0 0 0 0,1 0 1 0 0,-1 0-1 0 0,1 0 1 0 0,-1 0-1 0 0,1 0 0 0 0,0 1 1 0 0,0-1-1 0 0,1 1 1 0 0,-1-1-1 0 0,0 1 0 0 0,1 0 1 0 0,0 0-1 0 0,-1 0 0 0 0,1 0 1 0 0,0 1-1 0 0,0-1 1 0 0,0 1-1 0 0,0 0 0 0 0,4-2 1 0 0,2 1-2 0 0,0 1 0 0 0,0 0 0 0 0,0 0 1 0 0,0 1-1 0 0,0 0 0 0 0,0 0 0 0 0,0 1 0 0 0,16 3 1 0 0,-20-3 8 0 0,0 1 1 0 0,1-1-1 0 0,-1 1 0 0 0,0 0 1 0 0,0 0-1 0 0,0 0 1 0 0,0 1-1 0 0,0 0 0 0 0,-1 0 1 0 0,1 0-1 0 0,-1 1 1 0 0,1-1-1 0 0,-1 1 1 0 0,-1 0-1 0 0,1 0 0 0 0,0 1 1 0 0,-1-1-1 0 0,4 7 1 0 0,-5-7-6 0 0,-1 0 1 0 0,1 0-1 0 0,-1 0 1 0 0,1 0-1 0 0,-1 0 1 0 0,-1 1-1 0 0,1-1 1 0 0,-1 0 0 0 0,1 1-1 0 0,-1-1 1 0 0,0 0-1 0 0,-1 0 1 0 0,1 1-1 0 0,-1-1 1 0 0,0 0-1 0 0,0 0 1 0 0,0 1 0 0 0,0-1-1 0 0,-1 0 1 0 0,0 0-1 0 0,0 0 1 0 0,0-1-1 0 0,0 1 1 0 0,-3 3-1 0 0,-1 1 2 0 0,0-1 0 0 0,-1 1 0 0 0,1-2-1 0 0,-1 1 1 0 0,0-1 0 0 0,-1 0-1 0 0,-16 9 1 0 0,0-2 3 0 0,-37 14 0 0 0,-15 6-1360 0 0,69-28-187 0 0,18-4-2095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0.874"/>
    </inkml:context>
    <inkml:brush xml:id="br0">
      <inkml:brushProperty name="width" value="0.1" units="cm"/>
      <inkml:brushProperty name="height" value="0.1" units="cm"/>
    </inkml:brush>
  </inkml:definitions>
  <inkml:trace contextRef="#ctx0" brushRef="#br0">1 80 6565 0 0,'2'-3'78'0'0,"-1"1"0"0"0,1-1 1 0 0,0 1-1 0 0,-1-1 0 0 0,0 0 1 0 0,1 0-1 0 0,-1 0 1 0 0,-1 1-1 0 0,1-1 0 0 0,0 0 1 0 0,-1 0-1 0 0,1 0 0 0 0,-1 0 1 0 0,0 0-1 0 0,0 0 1 0 0,0 0-1 0 0,0 0 0 0 0,0 0 1 0 0,-1 0-1 0 0,0 0 0 0 0,-1-5 1 0 0,5 15 321 0 0,-1 0 0 0 0,1 1 0 0 0,-1 0 0 0 0,-1-1 0 0 0,1 1 0 0 0,-1 14 0 0 0,6 24 169 0 0,10 10-408 0 0,-11-37-95 0 0,0 0 0 0 0,-1 0-1 0 0,-1 0 1 0 0,3 38 0 0 0,-7-56-73 0 0,0 1-1 0 0,0 0 1 0 0,0-1 0 0 0,0 1 0 0 0,0-1 0 0 0,0 1 0 0 0,-1-1-1 0 0,1 1 1 0 0,-1 0 0 0 0,1-1 0 0 0,-1 1 0 0 0,1-1 0 0 0,-1 0-1 0 0,0 1 1 0 0,0-1 0 0 0,0 0 0 0 0,0 1 0 0 0,0-1-1 0 0,0 0 1 0 0,0 0 0 0 0,0 0 0 0 0,0 0 0 0 0,-1 0 0 0 0,-1 1-1 0 0,3-1 2 0 0,-1-1 0 0 0,0 0 0 0 0,1 0 0 0 0,-1 0 0 0 0,0 0 0 0 0,0 0 0 0 0,1 0 0 0 0,-1 0 0 0 0,0 0 0 0 0,1 0 0 0 0,-1 0 0 0 0,0 0 0 0 0,1 0 0 0 0,-1 0-1 0 0,0 0 1 0 0,1-1 0 0 0,-1 1 0 0 0,0 0 0 0 0,1 0 0 0 0,-1-1 0 0 0,0 0 0 0 0,0 0 0 0 0,-1 0-1 0 0,1 0 1 0 0,0 0 0 0 0,0 0-1 0 0,0-1 1 0 0,0 1 0 0 0,0 0 0 0 0,0-1-1 0 0,1 1 1 0 0,-1-1 0 0 0,0 1-1 0 0,0-3 1 0 0,-2-6-23 0 0,1-1 1 0 0,0 1-1 0 0,0-1 0 0 0,1 0 1 0 0,0 1-1 0 0,1-1 0 0 0,1 0 1 0 0,-1 1-1 0 0,4-17 0 0 0,-1 13 24 0 0,1 1-1 0 0,-1 0 1 0 0,2 0 0 0 0,0 0-1 0 0,0 1 1 0 0,2-1-1 0 0,7-11 1 0 0,-8 15 4 0 0,0 2 1 0 0,0-1-1 0 0,0 1 1 0 0,1 0-1 0 0,0 0 0 0 0,1 1 1 0 0,0-1-1 0 0,0 2 0 0 0,9-6 1 0 0,-12 9-137 0 0,-1-1 1 0 0,2 1-1 0 0,-1 0 1 0 0,0 0-1 0 0,0 1 1 0 0,0-1-1 0 0,1 1 1 0 0,-1 1-1 0 0,1-1 1 0 0,-1 1 0 0 0,1 0-1 0 0,-1 0 1 0 0,1 0-1 0 0,-1 1 1 0 0,0 0-1 0 0,1 0 1 0 0,8 3-1 0 0,22 10-2281 0 0,-23-9 1409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1.228"/>
    </inkml:context>
    <inkml:brush xml:id="br0">
      <inkml:brushProperty name="width" value="0.1" units="cm"/>
      <inkml:brushProperty name="height" value="0.1" units="cm"/>
    </inkml:brush>
  </inkml:definitions>
  <inkml:trace contextRef="#ctx0" brushRef="#br0">203 162 6753 0 0,'0'-1'-8'0'0,"2"-3"124"0"0,-1 0-1 0 0,0-1 1 0 0,0 1-1 0 0,0-1 1 0 0,-1 1 0 0 0,0 0-1 0 0,1-1 1 0 0,-2 1-1 0 0,1-1 1 0 0,0 1 0 0 0,-3-8-1 0 0,1 1 43 0 0,-1 0 0 0 0,0 1 0 0 0,0 0 0 0 0,-9-16-1 0 0,11 24-122 0 0,0 0-1 0 0,0 0 0 0 0,0 0 1 0 0,0 0-1 0 0,-1 0 0 0 0,1 1 1 0 0,-1-1-1 0 0,0 0 0 0 0,1 1 1 0 0,-1-1-1 0 0,0 1 0 0 0,0-1 1 0 0,0 1-1 0 0,0 0 0 0 0,0 0 1 0 0,0 0-1 0 0,0 0 1 0 0,0 0-1 0 0,-1 0 0 0 0,1 1 1 0 0,0-1-1 0 0,0 1 0 0 0,-1-1 1 0 0,1 1-1 0 0,0 0 0 0 0,-1 0 1 0 0,-3 0-1 0 0,3 1 11 0 0,0 0 1 0 0,0 0-1 0 0,0 0 0 0 0,1 0 1 0 0,-1 1-1 0 0,0-1 0 0 0,1 1 1 0 0,-1 0-1 0 0,1-1 0 0 0,-1 1 1 0 0,1 0-1 0 0,0 1 0 0 0,-2 1 1 0 0,-25 35 315 0 0,25-33-301 0 0,-7 11 147 0 0,-18 36 0 0 0,26-47-188 0 0,1-1 1 0 0,0 1-1 0 0,0 0 0 0 0,0 0 1 0 0,1 0-1 0 0,0 0 1 0 0,0 0-1 0 0,0 0 0 0 0,1 0 1 0 0,0 0-1 0 0,1 9 1 0 0,-1-13-13 0 0,1 1 0 0 0,-1-1 1 0 0,1 1-1 0 0,0-1 0 0 0,0 0 1 0 0,0 1-1 0 0,0-1 0 0 0,0 0 1 0 0,1 0-1 0 0,-1 0 0 0 0,0 0 1 0 0,1 0-1 0 0,0 0 0 0 0,0 0 1 0 0,-1 0-1 0 0,1-1 0 0 0,0 1 1 0 0,4 1-1 0 0,-2-1 0 0 0,0 0-1 0 0,0 0 1 0 0,0-1 0 0 0,0 1 0 0 0,1-1 0 0 0,-1 0-1 0 0,1 0 1 0 0,-1-1 0 0 0,9 1 0 0 0,-2-2-5 0 0,1 0 0 0 0,-1 0 0 0 0,1-1 0 0 0,-1-1 0 0 0,0 0 0 0 0,0 0 0 0 0,15-7 0 0 0,-19 6-6 0 0,1-1 0 0 0,-1 0-1 0 0,-1 0 1 0 0,1 0 0 0 0,0-1 0 0 0,-1 0-1 0 0,0 0 1 0 0,-1-1 0 0 0,0 0 0 0 0,0 0-1 0 0,0 0 1 0 0,-1 0 0 0 0,1-1 0 0 0,-2 0-1 0 0,1 0 1 0 0,-1 0 0 0 0,-1 0 0 0 0,1 0-1 0 0,-1 0 1 0 0,-1-1 0 0 0,0 1 0 0 0,0-1-1 0 0,0 0 1 0 0,-1 1 0 0 0,-1-1 0 0 0,-2-16-1 0 0,3 24-25 0 0,0 0-1 0 0,0-1 1 0 0,-1 1-1 0 0,1-1 1 0 0,0 1-1 0 0,-1 0 1 0 0,1 0-1 0 0,-1-1 1 0 0,0 1-1 0 0,1 0 0 0 0,-1 0 1 0 0,0 0-1 0 0,0 0 1 0 0,0-1-1 0 0,0 1 1 0 0,0 0-1 0 0,0 1 1 0 0,0-1-1 0 0,0 0 1 0 0,0 0-1 0 0,0 0 0 0 0,0 1 1 0 0,-1-1-1 0 0,1 0 1 0 0,0 1-1 0 0,0-1 1 0 0,-1 1-1 0 0,1 0 1 0 0,-1-1-1 0 0,1 1 1 0 0,0 0-1 0 0,-1 0 0 0 0,1 0 1 0 0,-3 0-1 0 0,2 1-151 0 0,0-1-1 0 0,0 1 1 0 0,0 0-1 0 0,0 0 0 0 0,0 0 1 0 0,0 0-1 0 0,0 0 1 0 0,0 0-1 0 0,0 1 0 0 0,0-1 1 0 0,1 1-1 0 0,-1-1 0 0 0,0 1 1 0 0,1 0-1 0 0,-1-1 1 0 0,1 1-1 0 0,0 0 0 0 0,0 0 1 0 0,0 0-1 0 0,-1 2 1 0 0,1 3-816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1.627"/>
    </inkml:context>
    <inkml:brush xml:id="br0">
      <inkml:brushProperty name="width" value="0.1" units="cm"/>
      <inkml:brushProperty name="height" value="0.1" units="cm"/>
    </inkml:brush>
  </inkml:definitions>
  <inkml:trace contextRef="#ctx0" brushRef="#br0">190 461 4936 0 0,'6'-6'191'0'0,"0"1"-1"0"0,0-1 0 0 0,0 0 1 0 0,-1 0-1 0 0,0 0 0 0 0,-1-1 1 0 0,6-10-1 0 0,-7 13-123 0 0,-1-1 0 0 0,0 0 1 0 0,-1 0-1 0 0,1 0 0 0 0,-1 0 1 0 0,0 0-1 0 0,-1 0 0 0 0,1 0 0 0 0,-1 0 1 0 0,0 0-1 0 0,0 0 0 0 0,0 0 0 0 0,-2-5 1 0 0,2 5-9 0 0,-1 1 0 0 0,0-1 0 0 0,0 1 0 0 0,0 0 0 0 0,-1-1 1 0 0,0 1-1 0 0,0 0 0 0 0,0 0 0 0 0,0 0 0 0 0,-6-7 0 0 0,7 10-19 0 0,-1-1-1 0 0,0 1 0 0 0,0-1 0 0 0,0 1 1 0 0,-1 0-1 0 0,1-1 0 0 0,0 1 0 0 0,0 0 1 0 0,-1 0-1 0 0,1 1 0 0 0,0-1 0 0 0,-1 1 1 0 0,1-1-1 0 0,-1 1 0 0 0,1 0 0 0 0,-1-1 1 0 0,1 1-1 0 0,-1 0 0 0 0,1 1 0 0 0,-1-1 1 0 0,1 0-1 0 0,-3 2 0 0 0,-4 0 43 0 0,0 0-1 0 0,0 2 1 0 0,0-1-1 0 0,0 1 1 0 0,0 0-1 0 0,1 1 1 0 0,0 0-1 0 0,0 0 1 0 0,0 0-1 0 0,1 1 1 0 0,0 1-1 0 0,0-1 1 0 0,0 1-1 0 0,1 0 0 0 0,0 1 1 0 0,0-1-1 0 0,1 1 1 0 0,0 1-1 0 0,0-1 1 0 0,1 0-1 0 0,0 1 1 0 0,1 0-1 0 0,0 0 1 0 0,0 0-1 0 0,1 1 1 0 0,-2 12-1 0 0,3-19-62 0 0,1 0 1 0 0,0 1-1 0 0,-1-1 0 0 0,1 0 0 0 0,1 0 0 0 0,-1 0 0 0 0,0 0 0 0 0,1 0 1 0 0,0 0-1 0 0,-1 0 0 0 0,1 0 0 0 0,0 0 0 0 0,1 0 0 0 0,-1-1 0 0 0,0 1 0 0 0,1 0 1 0 0,0-1-1 0 0,-1 1 0 0 0,1-1 0 0 0,0 1 0 0 0,0-1 0 0 0,1 0 0 0 0,-1 0 0 0 0,0 0 1 0 0,1 0-1 0 0,-1 0 0 0 0,1-1 0 0 0,0 1 0 0 0,-1-1 0 0 0,1 1 0 0 0,6 1 0 0 0,-3-1-11 0 0,0 0 0 0 0,0-1 0 0 0,1 0 0 0 0,-1 0 0 0 0,0 0 0 0 0,1 0 0 0 0,-1-1 0 0 0,1 0 0 0 0,-1-1 0 0 0,1 0 0 0 0,-1 0 0 0 0,0 0 0 0 0,1 0 0 0 0,8-4 0 0 0,-7 1-8 0 0,1-1 0 0 0,-1 0-1 0 0,0 0 1 0 0,0-1 0 0 0,-1 1 0 0 0,1-2-1 0 0,-1 1 1 0 0,0-1 0 0 0,-1 0-1 0 0,0-1 1 0 0,0 1 0 0 0,-1-1-1 0 0,0 0 1 0 0,0-1 0 0 0,-1 1-1 0 0,5-12 1 0 0,2-11-17 0 0,-2-1 0 0 0,0-1 1 0 0,4-41-1 0 0,-8 47 9 0 0,-1 2 35 0 0,-1 0 0 0 0,-1 1-1 0 0,-2-1 1 0 0,0 0 0 0 0,-1 0-1 0 0,-6-34 1 0 0,-3 90 1506 0 0,-7 49 0 0 0,16-47-1116 0 0,0-1 0 0 0,2 1 0 0 0,1-1 0 0 0,12 56 0 0 0,-7-42-234 0 0,-1-6-363 0 0,1 0 0 0 0,2-1 1 0 0,1 0-1 0 0,3-1 0 0 0,17 39 0 0 0,-5-13-4832 0 0,-22-55 3241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3.553"/>
    </inkml:context>
    <inkml:brush xml:id="br0">
      <inkml:brushProperty name="width" value="0.1" units="cm"/>
      <inkml:brushProperty name="height" value="0.1" units="cm"/>
    </inkml:brush>
  </inkml:definitions>
  <inkml:trace contextRef="#ctx0" brushRef="#br0">324 0 2696 0 0,'6'34'336'0'0,"-1"0"-1"0"0,-2 0 1 0 0,-2 1 0 0 0,0-1-1 0 0,-3 0 1 0 0,-7 43-1 0 0,-50 201 594 0 0,57-271-927 0 0,-96 420 381 0 0,37 6-173 0 0,42-122-123 0 0,-9 105 327 0 0,17 163-345 0 0,12-527-142 0 0,-2-1 1 0 0,-2 0-1 0 0,-3 0 1 0 0,-15 63 0 0 0,21-112 76 0 0,-1 1 1 0 0,1-1 0 0 0,-1 1-1 0 0,0-1 1 0 0,0 0 0 0 0,0 1 0 0 0,0-1-1 0 0,0 0 1 0 0,0 0 0 0 0,-1 0-1 0 0,1 0 1 0 0,-1 0 0 0 0,0 0 0 0 0,0 0-1 0 0,-1 2 1 0 0,6-30-99 0 0,-3 26 57 0 0,0-1 0 0 0,0 1 0 0 0,0 0 0 0 0,1 0 0 0 0,-1-1-1 0 0,0 1 1 0 0,0 0 0 0 0,0 0 0 0 0,0-1 0 0 0,0 1 0 0 0,1 0 0 0 0,-1 0 0 0 0,0-1 0 0 0,0 1 0 0 0,0 0 0 0 0,1 0 0 0 0,-1 0-1 0 0,0 0 1 0 0,0-1 0 0 0,1 1 0 0 0,-1 0 0 0 0,0 0 0 0 0,0 0 0 0 0,1 0 0 0 0,-1 0 0 0 0,0 0 0 0 0,1 0 0 0 0,-1 0-1 0 0,0 0 1 0 0,0 0 0 0 0,1 0 0 0 0,-1 0 0 0 0,0 0 0 0 0,1 0 0 0 0,-1 0 0 0 0,0 0 0 0 0,0 0 0 0 0,1 0 0 0 0,-1 0 0 0 0,0 0-1 0 0,0 0 1 0 0,1 0 0 0 0,-1 0 0 0 0,0 1 0 0 0,0-1 0 0 0,1 0 0 0 0,-1 0 0 0 0,0 0 0 0 0,0 1 0 0 0,1-1 0 0 0,-1 0 0 0 0,0 0-1 0 0,0 0 1 0 0,0 1 0 0 0,1-1 0 0 0,14 12-92 0 0,9-1 103 0 0,1-1 1 0 0,0-1 0 0 0,0-2-1 0 0,1 0 1 0 0,27 3 0 0 0,-8 0-62 0 0,640 96-2074 0 0,-400-70 1770 0 0,526 74 977 0 0,257 35 2718 0 0,-959-127-2865 0 0,88 10 542 0 0,-189-27-881 0 0,1 0 64 0 0,-1-1 0 0 0,0 1 0 0 0,0-1 0 0 0,0-1 0 0 0,0 0 0 0 0,9-1 0 0 0,-17 1-131 0 0,0 1 0 0 0,0-1 0 0 0,0 1 0 0 0,0-1 0 0 0,1 1 0 0 0,-1 0-1 0 0,0-1 1 0 0,0 1 0 0 0,-1-1 0 0 0,1 1 0 0 0,0-1 0 0 0,0 1 0 0 0,0-1-1 0 0,0 1 1 0 0,0-1 0 0 0,0 1 0 0 0,0 0 0 0 0,-1-1 0 0 0,1 1-1 0 0,0-1 1 0 0,0 1 0 0 0,-1 0 0 0 0,1-1 0 0 0,0 1 0 0 0,-1 0 0 0 0,1-1-1 0 0,0 1 1 0 0,-1 0 0 0 0,1-1 0 0 0,0 1 0 0 0,-2-1 0 0 0,-10-11 133 0 0,7 8-130 0 0,-56-54-542 0 0,54 51 250 0 0,2 0 0 0 0,-1 0 0 0 0,1 0 0 0 0,0-1 0 0 0,1 1 1 0 0,0-1-1 0 0,-5-12 0 0 0,4-2-635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3.973"/>
    </inkml:context>
    <inkml:brush xml:id="br0">
      <inkml:brushProperty name="width" value="0.1" units="cm"/>
      <inkml:brushProperty name="height" value="0.1" units="cm"/>
    </inkml:brush>
  </inkml:definitions>
  <inkml:trace contextRef="#ctx0" brushRef="#br0">205 12 3492 0 0,'0'0'1'0'0,"0"0"0"0"0,0-1 0 0 0,0 1 0 0 0,0 0-1 0 0,1-1 1 0 0,-1 1 0 0 0,0 0 0 0 0,0-1 0 0 0,0 1-1 0 0,0 0 1 0 0,0-1 0 0 0,0 1 0 0 0,0-1 0 0 0,0 1-1 0 0,0 0 1 0 0,0-1 0 0 0,0 1 0 0 0,0 0 0 0 0,0-1 0 0 0,-1 1-1 0 0,1 0 1 0 0,0-1 0 0 0,0 1 0 0 0,0 0 0 0 0,0-1-1 0 0,-1 1 1 0 0,1 0 0 0 0,0-1 0 0 0,0 1 0 0 0,0 0-1 0 0,-1 0 1 0 0,1-1 0 0 0,0 1 0 0 0,-1 0 0 0 0,1 0 0 0 0,0 0-1 0 0,-1-1 1 0 0,1 1 10 0 0,-1 1 0 0 0,0-1 0 0 0,1 0 0 0 0,-1 0 0 0 0,1 1 0 0 0,-1-1 0 0 0,1 0 0 0 0,0 1-1 0 0,-1-1 1 0 0,1 1 0 0 0,-1-1 0 0 0,1 1 0 0 0,0-1 0 0 0,-1 0 0 0 0,1 1 0 0 0,0 0 0 0 0,-1-1 0 0 0,1 1 0 0 0,0-1 0 0 0,0 1 0 0 0,-1-1 0 0 0,1 1-1 0 0,0-1 1 0 0,0 2 0 0 0,-3 15 327 0 0,1-1 0 0 0,0 1-1 0 0,2 0 1 0 0,1 28-1 0 0,0-4 72 0 0,23 437 2095 0 0,-5-169-1278 0 0,-15-235-957 0 0,8 447 1109 0 0,-15-391-1250 0 0,-6 0 0 0 0,-27 130 0 0 0,-28 38-43 0 0,-28 168 987 0 0,75-365-810 0 0,-7 66-122 0 0,25-148-39 0 0,-1-13-680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4.814"/>
    </inkml:context>
    <inkml:brush xml:id="br0">
      <inkml:brushProperty name="width" value="0.1" units="cm"/>
      <inkml:brushProperty name="height" value="0.1" units="cm"/>
    </inkml:brush>
  </inkml:definitions>
  <inkml:trace contextRef="#ctx0" brushRef="#br0">1 83 3580 0 0,'25'-29'144'0'0,"-19"22"28"0"0,-1 0 0 0 0,1 0 0 0 0,0 1 0 0 0,12-10 0 0 0,-16 15-111 0 0,0-1 1 0 0,0 1 0 0 0,0 0-1 0 0,1 0 1 0 0,-1 0-1 0 0,0 0 1 0 0,0 1-1 0 0,1-1 1 0 0,-1 0-1 0 0,0 1 1 0 0,1 0-1 0 0,-1-1 1 0 0,1 1-1 0 0,-1 0 1 0 0,0 0-1 0 0,1 1 1 0 0,-1-1-1 0 0,0 0 1 0 0,1 1-1 0 0,-1-1 1 0 0,5 3-1 0 0,-1-1 14 0 0,1 1-1 0 0,-1 0 0 0 0,0 1 1 0 0,0 0-1 0 0,0 0 0 0 0,0 0 1 0 0,0 1-1 0 0,-1-1 0 0 0,0 1 1 0 0,0 1-1 0 0,0-1 0 0 0,4 8 1 0 0,-3-4 9 0 0,-1 0 1 0 0,0 1 0 0 0,-1 0 0 0 0,0 0-1 0 0,0 0 1 0 0,-1 0 0 0 0,2 15-1 0 0,-1 4 100 0 0,-2 0 0 0 0,0 0-1 0 0,-3 1 1 0 0,0-1 0 0 0,-6 32-1 0 0,-66 344 832 0 0,11-74-509 0 0,-2 394 236 0 0,63-688-725 0 0,-2 3 9 0 0,3 1 1 0 0,1 0-1 0 0,13 74 1 0 0,-13-111-23 0 0,0 0 0 0 0,0 0 0 0 0,1 0 0 0 0,-1-1 0 0 0,1 1 0 0 0,0-1 0 0 0,0 1-1 0 0,0-1 1 0 0,1 1 0 0 0,-1-1 0 0 0,1 0 0 0 0,0 0 0 0 0,4 3 0 0 0,-2-2-1 0 0,1 0 0 0 0,0 0 0 0 0,0-1 0 0 0,0 0 0 0 0,0 0 0 0 0,0-1 1 0 0,10 3-1 0 0,8 0-5 0 0,1-1 0 0 0,-1-1 0 0 0,38-1 0 0 0,-39-1-3 0 0,977 51-244 0 0,156 72 259 0 0,-727-70 82 0 0,-97-19-86 0 0,1-22-25 0 0,-329-13 25 0 0,56-5 6 0 0,-57 5-2 0 0,0 0 0 0 0,0-1 0 0 0,-1 1 0 0 0,1-1 0 0 0,0 0 0 0 0,0 0 0 0 0,-1 0 0 0 0,1 0 0 0 0,-1-1 0 0 0,1 1 0 0 0,-1-1 0 0 0,1 1 0 0 0,-1-1 0 0 0,0 0 0 0 0,0 0 0 0 0,0 0 0 0 0,3-4 0 0 0,-4 4 2 0 0,-1 1 0 0 0,1-1 0 0 0,-1 0 0 0 0,1 0-1 0 0,-1 0 1 0 0,0 0 0 0 0,0 0 0 0 0,0 0 0 0 0,0 0 0 0 0,0 0-1 0 0,-1 0 1 0 0,1 0 0 0 0,0 0 0 0 0,-1 1 0 0 0,1-1 0 0 0,-1 0-1 0 0,0 0 1 0 0,0 0 0 0 0,0 1 0 0 0,0-1 0 0 0,0 0 0 0 0,0 1-1 0 0,0-1 1 0 0,0 1 0 0 0,-2-3 0 0 0,-4-4 8 0 0,-1 1-1 0 0,0-1 1 0 0,-10-7-1 0 0,-37-20-5 0 0,44 29-311 0 0,0 0 0 0 0,1-1 1 0 0,-1 0-1 0 0,2 0 1 0 0,-1-2-1 0 0,1 1 0 0 0,-14-17 1 0 0,11 7-757 0 0,-3-2-258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5.188"/>
    </inkml:context>
    <inkml:brush xml:id="br0">
      <inkml:brushProperty name="width" value="0.1" units="cm"/>
      <inkml:brushProperty name="height" value="0.1" units="cm"/>
    </inkml:brush>
  </inkml:definitions>
  <inkml:trace contextRef="#ctx0" brushRef="#br0">104 2 2780 0 0,'-1'-1'19'0'0,"0"1"0"0"0,0 0-1 0 0,1 0 1 0 0,-1 0-1 0 0,0 0 1 0 0,0 0 0 0 0,1 0-1 0 0,-1 0 1 0 0,0 0 0 0 0,0 0-1 0 0,1 0 1 0 0,-1 1 0 0 0,0-1-1 0 0,0 0 1 0 0,1 0 0 0 0,-1 1-1 0 0,0-1 1 0 0,1 0-1 0 0,-1 1 1 0 0,1-1 0 0 0,-1 1-1 0 0,0-1 1 0 0,1 1 0 0 0,-1-1-1 0 0,1 1 1 0 0,-1-1 0 0 0,1 1-1 0 0,-1 0 1 0 0,0 0-1 0 0,-17 23 747 0 0,11-11-397 0 0,1 1 0 0 0,0-1 0 0 0,1 1-1 0 0,1 1 1 0 0,-4 18 0 0 0,-8 78 781 0 0,12-78-845 0 0,-2 28 507 0 0,5 118-1 0 0,22 61 347 0 0,-1-16-451 0 0,-25 442 1224 0 0,4-634-1828 0 0,-33 405 1046 0 0,32-403-1036 0 0,1 39 0 0 0,2-34-39 0 0,1-35-134 0 0,2-10-220 0 0,-3 4 107 0 0,0 1-1 0 0,0-1 1 0 0,0 0-1 0 0,-1 0 1 0 0,1 0-1 0 0,-1 0 1 0 0,0 1-1 0 0,1-1 1 0 0,-1-3-1 0 0,-1-8-1014 0 0,2-1-279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7.707"/>
    </inkml:context>
    <inkml:brush xml:id="br0">
      <inkml:brushProperty name="width" value="0.1" units="cm"/>
      <inkml:brushProperty name="height" value="0.1" units="cm"/>
    </inkml:brush>
  </inkml:definitions>
  <inkml:trace contextRef="#ctx0" brushRef="#br0">87 57 6813 0 0,'-13'-37'-74'0'0,"11"29"180"0"0,0 5 43 0 0,-1-5-194 0 0,3 8 78 0 0,0 0-1 0 0,0 0 1 0 0,0 1 0 0 0,-1-1-1 0 0,1 0 1 0 0,0 0-1 0 0,0 0 1 0 0,0 0-1 0 0,0 0 1 0 0,0 0 0 0 0,0 0-1 0 0,0 0 1 0 0,0 0-1 0 0,0 0 1 0 0,0 0-1 0 0,-1 0 1 0 0,1 0 0 0 0,0 0-1 0 0,0 1 1 0 0,0-1-1 0 0,0 0 1 0 0,0 0-1 0 0,0 0 1 0 0,0 0 0 0 0,-1 0-1 0 0,1 0 1 0 0,0 0-1 0 0,0 0 1 0 0,0 0-1 0 0,0 0 1 0 0,0 0 0 0 0,0-1-1 0 0,0 1 1 0 0,0 0-1 0 0,-1 0 1 0 0,1 0-1 0 0,0 0 1 0 0,0 0 0 0 0,0 0-1 0 0,0 0 1 0 0,0 0-1 0 0,0 0 1 0 0,0 0-1 0 0,0 0 1 0 0,0 0 0 0 0,-1 0-1 0 0,1 0 1 0 0,0-1-1 0 0,0 1 1 0 0,0 0-1 0 0,0 0 1 0 0,0 0 0 0 0,0 0-1 0 0,-2 11 94 0 0,-1 27 661 0 0,-1-4-554 0 0,-13 108-17 0 0,15-126-152 0 0,-28 288 946 0 0,27-27-582 0 0,7-233-392 0 0,1-1 0 0 0,3 1 0 0 0,21 70 0 0 0,-20-99-30 0 0,24 29-217 0 0,-18-28-173 0 0,-11-12 214 0 0,-3-3 114 0 0,1 1 0 0 0,-1-1 0 0 0,0 0 0 0 0,1 1 0 0 0,-1-1 0 0 0,1 0 0 0 0,0 0 0 0 0,-1 0 0 0 0,1 0 0 0 0,0 0 1 0 0,0-1-1 0 0,-1 1 0 0 0,1-1 0 0 0,0 1 0 0 0,0-1 0 0 0,0 1 0 0 0,0-1 0 0 0,0 0 0 0 0,0 0 0 0 0,0 0 0 0 0,2 0 0 0 0,12-3-909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8.309"/>
    </inkml:context>
    <inkml:brush xml:id="br0">
      <inkml:brushProperty name="width" value="0.1" units="cm"/>
      <inkml:brushProperty name="height" value="0.1" units="cm"/>
    </inkml:brush>
  </inkml:definitions>
  <inkml:trace contextRef="#ctx0" brushRef="#br0">90 58 5360 0 0,'-12'-5'116'0'0,"1"-2"0"0"0,-20-15 0 0 0,-1 0 499 0 0,28 20-210 0 0,9 8-185 0 0,12 7-36 0 0,1-3-171 0 0,0-2 0 0 0,0 0 0 0 0,1-1 0 0 0,24 6 0 0 0,81 12-113 0 0,-99-21 63 0 0,926 119 1096 0 0,-910-119-940 0 0,8 1 368 0 0,1-1 1 0 0,99-7-1 0 0,-145 3-84 0 0,-13 4-271 0 0,-29 10-106 0 0,32-10-26 0 0,0 0 0 0 0,0 1 1 0 0,0-1-1 0 0,1 1 0 0 0,0 0 0 0 0,0 0 0 0 0,0 1 1 0 0,1-1-1 0 0,0 1 0 0 0,0 0 0 0 0,-4 9 0 0 0,4-6 3 0 0,0 1-1 0 0,1 0 1 0 0,0 0-1 0 0,1 0 1 0 0,0 1-1 0 0,1-1 0 0 0,0 13 1 0 0,-48 424 513 0 0,38-371-275 0 0,-7 124 239 0 0,17-161-424 0 0,3 0 0 0 0,1-1 1 0 0,9 45-1 0 0,5-9 8 0 0,-7-33-2 0 0,7 61-1 0 0,-16-99-59 0 0,-1 0 0 0 0,1 0 0 0 0,-1 0 0 0 0,0 1 0 0 0,0-1 0 0 0,-1 0 0 0 0,1 0 0 0 0,-1 0 0 0 0,1 0-1 0 0,-3 6 1 0 0,2-8-2 0 0,0 0 0 0 0,0 0 0 0 0,0-1 0 0 0,0 1 0 0 0,0 0 0 0 0,0 0-1 0 0,0-1 1 0 0,0 1 0 0 0,0 0 0 0 0,0-1 0 0 0,0 1 0 0 0,0-1 0 0 0,-1 0 0 0 0,1 1 0 0 0,0-1-1 0 0,0 0 1 0 0,0 0 0 0 0,-1 0 0 0 0,1 0 0 0 0,0 0 0 0 0,0 0 0 0 0,-1 0 0 0 0,1 0-1 0 0,0 0 1 0 0,0-1 0 0 0,0 1 0 0 0,-1 0 0 0 0,1-1 0 0 0,-1 0 0 0 0,-230-72-105 0 0,56 16 29 0 0,-124-21 35 0 0,230 63-585 0 0,0 5 0 0 0,-96-4 0 0 0,112 16-1059 0 0,35-1 517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3.698"/>
    </inkml:context>
    <inkml:brush xml:id="br0">
      <inkml:brushProperty name="width" value="0.1" units="cm"/>
      <inkml:brushProperty name="height" value="0.1" units="cm"/>
    </inkml:brush>
  </inkml:definitions>
  <inkml:trace contextRef="#ctx0" brushRef="#br0">0 51 6065 0 0,'0'-1'52'0'0,"0"1"1"0"0,0-1 0 0 0,1 0 0 0 0,-1 1 0 0 0,0-1 0 0 0,0 0 0 0 0,0 1 0 0 0,1-1 0 0 0,-1 0-1 0 0,0 1 1 0 0,0-1 0 0 0,1 1 0 0 0,-1-1 0 0 0,1 0 0 0 0,-1 1 0 0 0,1-1 0 0 0,-1 1 0 0 0,0-1 0 0 0,1 1-1 0 0,0 0 1 0 0,-1-1 0 0 0,1 1 0 0 0,-1-1 0 0 0,1 1 0 0 0,0 0 0 0 0,-1 0 0 0 0,1-1 0 0 0,-1 1-1 0 0,1 0 1 0 0,0 0 0 0 0,-1 0 0 0 0,1-1 0 0 0,0 1 0 0 0,0 0 0 0 0,33 1 812 0 0,-10 0-629 0 0,159-17 175 0 0,-182 16-429 0 0,0 0 1 0 0,0 0 0 0 0,0 0 0 0 0,0 0-1 0 0,0-1 1 0 0,0 1 0 0 0,0 0 0 0 0,0-1-1 0 0,-1 1 1 0 0,1-1 0 0 0,0 1 0 0 0,0-1-1 0 0,0 1 1 0 0,-1-1 0 0 0,1 0 0 0 0,0 1-1 0 0,-1-1 1 0 0,2-1 0 0 0,-2 2-47 0 0,0 0-1 0 0,0 0 1 0 0,0-1 0 0 0,1 1 0 0 0,-1 0-1 0 0,0 0 1 0 0,0-1 0 0 0,0 1 0 0 0,0 0-1 0 0,0-1 1 0 0,0 1 0 0 0,1 0 0 0 0,-1-1-1 0 0,0 1 1 0 0,0 0 0 0 0,0-1 0 0 0,0 1-1 0 0,0 0 1 0 0,0-1 0 0 0,0 1 0 0 0,0 0-1 0 0,0-1 1 0 0,-1 1 0 0 0,1 0 0 0 0,0 0-1 0 0,0-1 1 0 0,0 1 0 0 0,0 0 0 0 0,0-1 0 0 0,0 1-1 0 0,-1 0 1 0 0,1 0 0 0 0,0-1 0 0 0,-1 1-1 0 0,-1-2-785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8.805"/>
    </inkml:context>
    <inkml:brush xml:id="br0">
      <inkml:brushProperty name="width" value="0.1" units="cm"/>
      <inkml:brushProperty name="height" value="0.1" units="cm"/>
    </inkml:brush>
  </inkml:definitions>
  <inkml:trace contextRef="#ctx0" brushRef="#br0">72 181 5881 0 0,'-16'-27'245'0'0,"14"22"-122"0"0,-1 0-1 0 0,0 0 1 0 0,0 0-1 0 0,-6-7 1 0 0,8 16 21 0 0,0 1 0 0 0,0-1 0 0 0,0 0-1 0 0,1 1 1 0 0,0-1 0 0 0,0 8 0 0 0,-3 25 201 0 0,-6 25 91 0 0,-3 98 0 0 0,6-94-415 0 0,5-50 9 0 0,1-15 4 0 0,1-6 17 0 0,8-92 5 0 0,-7 66-68 0 0,1 0 1 0 0,1-1-1 0 0,2 1 0 0 0,9-29 1 0 0,-3 25-6 0 0,24-45 0 0 0,-31 70 36 0 0,0 0 1 0 0,1 1-1 0 0,0-1 1 0 0,1 1-1 0 0,0 1 1 0 0,1 0 0 0 0,0 0-1 0 0,0 0 1 0 0,9-6-1 0 0,-16 13-13 0 0,0 1 0 0 0,0-1 0 0 0,-1 0 0 0 0,1 1 0 0 0,0-1 1 0 0,0 1-1 0 0,0 0 0 0 0,0-1 0 0 0,0 1 0 0 0,0 0 0 0 0,0 0 0 0 0,0-1 0 0 0,0 1 0 0 0,1 0 0 0 0,-1 0 0 0 0,0 0 0 0 0,0 0 0 0 0,0 0 0 0 0,0 1 0 0 0,0-1 0 0 0,0 0 1 0 0,0 0-1 0 0,0 1 0 0 0,0-1 0 0 0,0 0 0 0 0,0 1 0 0 0,0-1 0 0 0,0 1 0 0 0,-1 0 0 0 0,1-1 0 0 0,0 1 0 0 0,0 0 0 0 0,0-1 0 0 0,-1 1 0 0 0,1 0 0 0 0,0 0 0 0 0,-1 0 1 0 0,1-1-1 0 0,-1 1 0 0 0,2 2 0 0 0,2 4 3 0 0,-1 1 1 0 0,1-1 0 0 0,-1 1-1 0 0,2 10 1 0 0,-1-6 4 0 0,31 119 165 0 0,-2-4-25 0 0,-10-61-1039 0 0,48 97 0 0 0,-61-140-550 0 0,-6-16 511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9.344"/>
    </inkml:context>
    <inkml:brush xml:id="br0">
      <inkml:brushProperty name="width" value="0.1" units="cm"/>
      <inkml:brushProperty name="height" value="0.1" units="cm"/>
    </inkml:brush>
  </inkml:definitions>
  <inkml:trace contextRef="#ctx0" brushRef="#br0">8 170 4668 0 0,'-1'-2'14'0'0,"0"1"-1"0"0,0-1 1 0 0,0 0-1 0 0,1 1 1 0 0,-1-1-1 0 0,0 0 1 0 0,1 0-1 0 0,-1 0 0 0 0,1 0 1 0 0,0 1-1 0 0,-1-1 1 0 0,1 0-1 0 0,0 0 1 0 0,0 0-1 0 0,0 0 1 0 0,0 0-1 0 0,1 0 0 0 0,-1 0 1 0 0,1 0-1 0 0,-1 0 1 0 0,1 1-1 0 0,-1-1 1 0 0,1 0-1 0 0,0 0 1 0 0,0 1-1 0 0,0-1 0 0 0,0 0 1 0 0,0 1-1 0 0,2-2 1 0 0,0-1 10 0 0,0 0 0 0 0,1 1 0 0 0,-1 0 0 0 0,1 0 1 0 0,-1 0-1 0 0,1 0 0 0 0,0 1 0 0 0,0-1 0 0 0,1 1 0 0 0,-1 0 1 0 0,6-2-1 0 0,26-5-250 0 0,1 2-1 0 0,1 1 1 0 0,-1 2 0 0 0,71 2-1 0 0,-106 2 219 0 0,1 0 0 0 0,-1-1 0 0 0,1 1 0 0 0,-1 0-1 0 0,0-1 1 0 0,1 1 0 0 0,-1-1 0 0 0,0 0 0 0 0,4-1-1 0 0,-5 1 121 0 0,0 1 1 0 0,0-1-1 0 0,-1 1 0 0 0,1-1 0 0 0,0 0 0 0 0,0 1 0 0 0,-1-1 0 0 0,1 0 0 0 0,0 0 0 0 0,-1 1 0 0 0,1-1 1 0 0,-1 0-1 0 0,1 0 0 0 0,-1 0 0 0 0,1 0 0 0 0,-1 0 0 0 0,0 0 0 0 0,0 1 0 0 0,1-1 0 0 0,-1 0 0 0 0,0 0 0 0 0,0 0 1 0 0,0-2-1 0 0,0 3-73 0 0,0 0 0 0 0,0 0 0 0 0,0 0 0 0 0,-1-1 0 0 0,1 1 0 0 0,0 0-1 0 0,0 0 1 0 0,0 0 0 0 0,0 0 0 0 0,-1 0 0 0 0,1 0 0 0 0,0 0 0 0 0,0 0 0 0 0,-1-1 0 0 0,1 1 0 0 0,0 0 0 0 0,0 0 0 0 0,0 0 0 0 0,-1 0 0 0 0,1 0 0 0 0,0 0 0 0 0,0 0 0 0 0,0 0 0 0 0,-1 0 0 0 0,1 0 0 0 0,0 1 0 0 0,0-1 0 0 0,-1 0 0 0 0,1 0 0 0 0,0 0 0 0 0,0 0 0 0 0,0 0 0 0 0,0 0 0 0 0,-1 0 0 0 0,1 0 0 0 0,0 1 0 0 0,0-1 0 0 0,0 0 0 0 0,0 0 0 0 0,-1 0 0 0 0,1 0 0 0 0,0 1 0 0 0,0-1 0 0 0,0 0 0 0 0,0 0 0 0 0,0 0 0 0 0,0 1 0 0 0,0-1 0 0 0,-1 0 0 0 0,1 0 0 0 0,0 0 0 0 0,0 1 0 0 0,0-1-1 0 0,5 11 78 0 0,-1-1 0 0 0,-1 1-1 0 0,4 21 1 0 0,-2-10-74 0 0,0 4-4 0 0,-1 0 0 0 0,0 0 0 0 0,-2 32 1 0 0,-7 79 80 0 0,0-13-32 0 0,5-123-84 0 0,0 0-1 0 0,0 0 1 0 0,0 0 0 0 0,0-1-1 0 0,0 1 1 0 0,0 0 0 0 0,0 0-1 0 0,0 0 1 0 0,0 0-1 0 0,0 0 1 0 0,-1 0 0 0 0,1 0-1 0 0,0 0 1 0 0,-1 0 0 0 0,1 0-1 0 0,-1 1 1 0 0,-6-12 112 0 0,-4-27-27 0 0,3 7-113 0 0,-16-34 0 0 0,15 41 16 0 0,0 0-1 0 0,2 0 0 0 0,-6-31 0 0 0,11 34 7 0 0,0 0 0 0 0,1 0 0 0 0,1 0 0 0 0,2-20 0 0 0,-1 30-5 0 0,0 1 0 0 0,1 0 0 0 0,0 0 0 0 0,1 0 1 0 0,0 0-1 0 0,0 0 0 0 0,1 1 0 0 0,0-1 1 0 0,1 1-1 0 0,9-13 0 0 0,-11 18 3 0 0,0 0 0 0 0,0 0 1 0 0,1 0-1 0 0,-1 0 0 0 0,1 1 0 0 0,0 0 0 0 0,-1 0 0 0 0,1 0 1 0 0,0 0-1 0 0,0 1 0 0 0,0-1 0 0 0,1 1 0 0 0,-1 0 1 0 0,0 0-1 0 0,0 0 0 0 0,1 1 0 0 0,-1 0 0 0 0,0 0 1 0 0,1 0-1 0 0,-1 0 0 0 0,7 2 0 0 0,-8-2 5 0 0,0 0-1 0 0,0 1 0 0 0,0 0 1 0 0,0 0-1 0 0,0-1 0 0 0,0 2 1 0 0,0-1-1 0 0,0 0 1 0 0,0 1-1 0 0,-1-1 0 0 0,1 1 1 0 0,-1 0-1 0 0,1 0 0 0 0,-1 0 1 0 0,1 0-1 0 0,-1 0 0 0 0,0 0 1 0 0,0 1-1 0 0,0-1 1 0 0,0 1-1 0 0,-1 0 0 0 0,1-1 1 0 0,-1 1-1 0 0,0 0 0 0 0,1 0 1 0 0,-1 0-1 0 0,0 0 1 0 0,-1 0-1 0 0,2 4 0 0 0,-2 0 4 0 0,0 0 1 0 0,-1 0-1 0 0,0 0 0 0 0,0 0 1 0 0,0 0-1 0 0,-1 0 0 0 0,0-1 0 0 0,0 1 1 0 0,0-1-1 0 0,-1 1 0 0 0,0-1 0 0 0,-1 0 1 0 0,1 0-1 0 0,-9 10 0 0 0,-4 4-262 0 0,-2-1-1 0 0,-32 28 0 0 0,21-21-1041 0 0,23-16-1450 0 0,12-11 2041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49.719"/>
    </inkml:context>
    <inkml:brush xml:id="br0">
      <inkml:brushProperty name="width" value="0.1" units="cm"/>
      <inkml:brushProperty name="height" value="0.1" units="cm"/>
    </inkml:brush>
  </inkml:definitions>
  <inkml:trace contextRef="#ctx0" brushRef="#br0">0 171 4756 0 0,'10'-16'229'0'0,"-9"14"-134"0"0,-1 0-1 0 0,1 1 1 0 0,-1-1-1 0 0,1 0 1 0 0,0 1-1 0 0,0-1 1 0 0,0 1-1 0 0,0-1 1 0 0,0 1-1 0 0,0 0 1 0 0,0-1-1 0 0,1 1 1 0 0,-1 0-1 0 0,0 0 1 0 0,1 0-1 0 0,-1 0 1 0 0,1 0-1 0 0,2-1 1 0 0,-5 38 315 0 0,-1 179-280 0 0,1-188-12 0 0,-2-1 1 0 0,-8 37 0 0 0,9-54-111 0 0,0-3 119 0 0,0-6-17 0 0,-1-13 60 0 0,2-22-37 0 0,6-14-122 0 0,-4 29-9 0 0,8-35 1 0 0,34-102-19 0 0,-33 129 17 0 0,1 1 0 0 0,1 0-1 0 0,23-38 1 0 0,-33 62 9 0 0,0 1 0 0 0,-1-1 0 0 0,1 0 0 0 0,1 1 0 0 0,-1-1 0 0 0,0 1 0 0 0,1 0 0 0 0,-1 0 0 0 0,1-1 0 0 0,-1 2 0 0 0,1-1 0 0 0,5-3 0 0 0,-7 5-4 0 0,0 0 0 0 0,-1 0-1 0 0,1 0 1 0 0,0 0-1 0 0,-1 0 1 0 0,1 0 0 0 0,0 0-1 0 0,-1 0 1 0 0,1 0-1 0 0,0 0 1 0 0,-1 0 0 0 0,1 0-1 0 0,0 0 1 0 0,-1 0-1 0 0,1 1 1 0 0,0-1 0 0 0,-1 0-1 0 0,1 1 1 0 0,-1-1-1 0 0,1 0 1 0 0,0 1 0 0 0,-1-1-1 0 0,1 1 1 0 0,1 1 7 0 0,-1-1-1 0 0,0 1 1 0 0,0 0 0 0 0,0-1-1 0 0,0 1 1 0 0,0 0 0 0 0,-1 0 0 0 0,1 0-1 0 0,0-1 1 0 0,-1 1 0 0 0,1 4-1 0 0,1 9 34 0 0,0 0 0 0 0,-1 0-1 0 0,-1 0 1 0 0,0 1-1 0 0,-1-1 1 0 0,-6 29 0 0 0,-30 90-43 0 0,22-88-52 0 0,-30 87-2016 0 0,38-112 1200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50.575"/>
    </inkml:context>
    <inkml:brush xml:id="br0">
      <inkml:brushProperty name="width" value="0.1" units="cm"/>
      <inkml:brushProperty name="height" value="0.1" units="cm"/>
    </inkml:brush>
  </inkml:definitions>
  <inkml:trace contextRef="#ctx0" brushRef="#br0">16 627 7069 0 0,'0'0'25'0'0,"-1"0"0"0"0,0 0 0 0 0,1 0 0 0 0,-1-1 0 0 0,1 1 0 0 0,-1 0 0 0 0,0 0 0 0 0,1-1 0 0 0,-1 1 0 0 0,1 0 0 0 0,-1-1 0 0 0,1 1 0 0 0,-1-1 0 0 0,1 1 0 0 0,-1 0 0 0 0,1-1 1 0 0,-1 1-1 0 0,1-1 0 0 0,0 0 0 0 0,-1 1 0 0 0,1-1 0 0 0,0 1 0 0 0,0-1 0 0 0,-1 0 0 0 0,-3-5 427 0 0,8 11 1521 0 0,1 2-1969 0 0,0-1 0 0 0,0 1 0 0 0,7 14 0 0 0,0 9 11 0 0,-2 0 1 0 0,-2 0-1 0 0,9 57 1 0 0,-2 96 30 0 0,-15-177-45 0 0,1 0 0 0 0,-1 0 0 0 0,1-1 1 0 0,0 1-1 0 0,1-1 0 0 0,-1 1 1 0 0,1-1-1 0 0,5 11 0 0 0,-6-14 1 0 0,1 0 0 0 0,-1 0 0 0 0,1 0 0 0 0,-1 0 0 0 0,1-1 0 0 0,0 1-1 0 0,0 0 1 0 0,0-1 0 0 0,0 1 0 0 0,0-1 0 0 0,0 0 0 0 0,0 0 0 0 0,1 0 0 0 0,-1 0 0 0 0,0 0 0 0 0,1 0-1 0 0,-1 0 1 0 0,0-1 0 0 0,1 1 0 0 0,-1-1 0 0 0,6 0 0 0 0,248-1 45 0 0,-38-2-51 0 0,-115 5-2 0 0,196 10 170 0 0,-269-11 2279 0 0,-29-2-2439 0 0,-1 0 0 0 0,1 0-1 0 0,0 0 1 0 0,-1 0 0 0 0,1 0 0 0 0,0 1-1 0 0,0-1 1 0 0,0 0 0 0 0,-1 0-1 0 0,1 0 1 0 0,0 1 0 0 0,0-1 0 0 0,0 0-1 0 0,0 1 1 0 0,0-1 0 0 0,0 1 0 0 0,0-1-1 0 0,1 1 1 0 0,-1 0 0 0 0,0-1-1 0 0,0 1 1 0 0,0 0 0 0 0,0 0 0 0 0,0 0-1 0 0,1 0 1 0 0,0 0 0 0 0,35-3 45 0 0,-34 3-48 0 0,0 0 0 0 0,0-1 0 0 0,-1 1 0 0 0,1-1 0 0 0,0 0 0 0 0,0 1 0 0 0,-1-1 1 0 0,1-1-1 0 0,0 1 0 0 0,-1 0 0 0 0,0-1 0 0 0,1 1 0 0 0,-1-1 0 0 0,0 0 0 0 0,1 0 1 0 0,-1 0-1 0 0,0 0 0 0 0,0 0 0 0 0,-1 0 0 0 0,1 0 0 0 0,0-1 0 0 0,-1 1 0 0 0,1-1 1 0 0,-1 1-1 0 0,0-1 0 0 0,0 1 0 0 0,0-1 0 0 0,1-3 0 0 0,2-11 8 0 0,0 1-1 0 0,-1 0 1 0 0,2-29 0 0 0,-4 29-10 0 0,8-119-94 0 0,-4 57 57 0 0,25-141 1 0 0,70-169 89 0 0,-97 376 3 0 0,-2 1 0 0 0,1 0-1 0 0,-1-1 1 0 0,-1 0 0 0 0,-2-19-1 0 0,2 29-51 0 0,-1 1 0 0 0,1-1 0 0 0,-1 1 0 0 0,0-1 0 0 0,1 1-1 0 0,-1-1 1 0 0,0 1 0 0 0,0 0 0 0 0,0 0 0 0 0,0-1 0 0 0,0 1 0 0 0,0 0 0 0 0,0 0 0 0 0,-1 0-1 0 0,1 0 1 0 0,0 0 0 0 0,-1 0 0 0 0,1 0 0 0 0,0 1 0 0 0,-1-1 0 0 0,1 1 0 0 0,-1-1-1 0 0,1 1 1 0 0,-1-1 0 0 0,0 1 0 0 0,1 0 0 0 0,-1-1 0 0 0,1 1 0 0 0,-1 0 0 0 0,1 0-1 0 0,-3 0 1 0 0,-8 0-20 0 0,0 1 0 0 0,1 0 0 0 0,-14 3 0 0 0,18-3 31 0 0,-121 17-64 0 0,-77 14-62 0 0,165-27-181 0 0,27-4-1267 0 0,1 1-1 0 0,-22 5 1 0 0,28-5 384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51.401"/>
    </inkml:context>
    <inkml:brush xml:id="br0">
      <inkml:brushProperty name="width" value="0.1" units="cm"/>
      <inkml:brushProperty name="height" value="0.1" units="cm"/>
    </inkml:brush>
  </inkml:definitions>
  <inkml:trace contextRef="#ctx0" brushRef="#br0">1 984 6345 0 0,'3'-21'374'0'0,"-3"14"-278"0"0,0 0 0 0 0,1 0 0 0 0,0 1 0 0 0,0-1 0 0 0,1 1 0 0 0,0-1 0 0 0,0 1-1 0 0,1 0 1 0 0,0 0 0 0 0,0 0 0 0 0,4-7 0 0 0,-6 13-108 0 0,-1-1 0 0 0,1 0 0 0 0,0 0 0 0 0,0 1 0 0 0,0-1 0 0 0,-1 0 0 0 0,1 1 0 0 0,0-1 0 0 0,0 1 1 0 0,0-1-1 0 0,0 1 0 0 0,0 0 0 0 0,0-1 0 0 0,2 1 0 0 0,-3 0 9 0 0,1 0 0 0 0,-1 0 0 0 0,0 0-1 0 0,1 0 1 0 0,-1 0 0 0 0,0 0 0 0 0,1 0 0 0 0,-1 0 0 0 0,0 1 0 0 0,1-1 0 0 0,-1 0 0 0 0,0 0 0 0 0,1 0 0 0 0,-1 0 0 0 0,0 1 0 0 0,0-1 0 0 0,1 0 0 0 0,-1 0 0 0 0,0 1-1 0 0,0-1 1 0 0,1 0 0 0 0,-1 1 0 0 0,0-1 0 0 0,0 0 0 0 0,0 0 0 0 0,0 1 0 0 0,0-1 0 0 0,1 0 0 0 0,-1 1 0 0 0,0-1 0 0 0,0 0 0 0 0,0 1 0 0 0,0-1 0 0 0,0 0-1 0 0,0 1 1 0 0,0-1 0 0 0,0 0 0 0 0,0 1 0 0 0,0-1 0 0 0,0 1 0 0 0,0-1 0 0 0,-1 0 0 0 0,1 1 0 0 0,0-1 0 0 0,0 0 0 0 0,0 0 0 0 0,0 1 0 0 0,-1-1 0 0 0,1 0-1 0 0,0 1 1 0 0,0-1 0 0 0,-7 28 82 0 0,-5 52-1 0 0,6-27 7 0 0,3-33-73 0 0,1 0-1 0 0,2 29 1 0 0,0-42-3 0 0,0 0 0 0 0,1 1 0 0 0,0-1 0 0 0,0 0 0 0 0,1 0 0 0 0,0 0 0 0 0,1 0-1 0 0,-1 0 1 0 0,1 0 0 0 0,4 7 0 0 0,-6-14-7 0 0,-1 0 0 0 0,0 0 0 0 0,0 1-1 0 0,1-1 1 0 0,-1 0 0 0 0,0 1 0 0 0,0-1 0 0 0,0 1 0 0 0,0-1-1 0 0,1 0 1 0 0,-1 1 0 0 0,0-1 0 0 0,0 0 0 0 0,0 1 0 0 0,0-1 0 0 0,0 1-1 0 0,0-1 1 0 0,0 0 0 0 0,0 1 0 0 0,0-1 0 0 0,0 1 0 0 0,0-1-1 0 0,0 0 1 0 0,0 1 0 0 0,-1-1 0 0 0,1 0 0 0 0,0 1 0 0 0,0-1 0 0 0,0 1-1 0 0,0-1 1 0 0,-1 0 0 0 0,1 0 0 0 0,0 1 0 0 0,0-1 0 0 0,-1 0-1 0 0,1 1 1 0 0,-1-1 0 0 0,-1 5 52 0 0,14 4 22 0 0,0-5-39 0 0,1 0 0 0 0,0-1 0 0 0,0 0 0 0 0,0-1 0 0 0,0-1 0 0 0,0 0-1 0 0,0-1 1 0 0,22-1 0 0 0,-1 0 44 0 0,116 3 532 0 0,159 24-1 0 0,-212-11-560 0 0,86 9 1 0 0,-146-21-15 0 0,0-2 0 0 0,73-7 1 0 0,-103 5-4 0 0,4-1 137 0 0,0 1-1 0 0,0-1 1 0 0,19-7 0 0 0,-4 0 575 0 0,-20 8-644 0 0,-1-1 0 0 0,1 0 0 0 0,-1 0 1 0 0,0-1-1 0 0,7-3 0 0 0,-10 4-59 0 0,0 1 0 0 0,0-1 0 0 0,-1 1 0 0 0,1-1 0 0 0,-1 0 0 0 0,1 1 0 0 0,-1-1 0 0 0,0 0 0 0 0,0 0 0 0 0,0 0 0 0 0,0 0 0 0 0,0 0 0 0 0,0 0 0 0 0,0 0 0 0 0,-1-1 0 0 0,1 1 0 0 0,-1 0 0 0 0,1-3 0 0 0,2-45 101 0 0,-3-72 1 0 0,-2 46-132 0 0,2-19-17 0 0,15-124 0 0 0,35-16 338 0 0,-1-1 302 0 0,-48 224-572 0 0,1 0 0 0 0,-2-1 0 0 0,0 1 0 0 0,0-1 0 0 0,-1 1 0 0 0,-1 0 0 0 0,0-1-1 0 0,-4-14 1 0 0,4 22-46 0 0,0 0-1 0 0,0 0 1 0 0,0 0-1 0 0,0 0 1 0 0,-1 0-1 0 0,0 1 1 0 0,0-1-1 0 0,0 1 1 0 0,-1-1-1 0 0,0 1 1 0 0,1 0-1 0 0,-1 1 1 0 0,-1-1-1 0 0,1 1 1 0 0,0-1 0 0 0,-1 1-1 0 0,0 1 1 0 0,0-1-1 0 0,1 1 1 0 0,-10-4-1 0 0,9 6-16 0 0,1-1 1 0 0,-1 0-1 0 0,1 1 0 0 0,-1 0 1 0 0,1 0-1 0 0,-1 0 0 0 0,0 1 1 0 0,1-1-1 0 0,-9 3 0 0 0,-43 16-175 0 0,36-12-127 0 0,13-5-302 0 0,0 1 0 0 0,0 0-1 0 0,0 0 1 0 0,0 0 0 0 0,0 1 0 0 0,-6 5-1 0 0,4-1-858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52.616"/>
    </inkml:context>
    <inkml:brush xml:id="br0">
      <inkml:brushProperty name="width" value="0.1" units="cm"/>
      <inkml:brushProperty name="height" value="0.1" units="cm"/>
    </inkml:brush>
  </inkml:definitions>
  <inkml:trace contextRef="#ctx0" brushRef="#br0">110 339 6313 0 0,'0'0'704'0'0,"0"-19"-349"0"0,-2-10 38 0 0,-1-39-197 0 0,2 15 5933 0 0,-7 76-5856 0 0,-26 71-33 0 0,29-80-153 0 0,0 0 1 0 0,1 1 0 0 0,-2 23 0 0 0,2-12 19 0 0,-4 20 42 0 0,3-14-67 0 0,-19 65 915 0 0,25-122-939 0 0,6-77-59 0 0,-5 85-1 0 0,0-1 0 0 0,2 1 0 0 0,0 0 0 0 0,0 1 0 0 0,2-1 0 0 0,9-20 0 0 0,0 1-3 0 0,-3 2 47 0 0,2 1 0 0 0,1 0 1 0 0,1 2-1 0 0,2 0 0 0 0,35-47 0 0 0,-51 76-30 0 0,0 0 0 0 0,0 0 0 0 0,0 0 0 0 0,0 0 0 0 0,0 0-1 0 0,0 0 1 0 0,1 0 0 0 0,-1 1 0 0 0,1-1 0 0 0,-1 1 0 0 0,1-1 0 0 0,0 1-1 0 0,-1 0 1 0 0,1 0 0 0 0,4 0 0 0 0,-5 1-8 0 0,-1 0 0 0 0,1 0 0 0 0,0 0 0 0 0,0 1 0 0 0,0-1 0 0 0,-1 1 0 0 0,1-1 0 0 0,0 1 0 0 0,-1 0 0 0 0,1 0 0 0 0,0 0 0 0 0,-1 0 0 0 0,1 0 0 0 0,-1 0 1 0 0,1 0-1 0 0,-1 0 0 0 0,0 0 0 0 0,0 1 0 0 0,1-1 0 0 0,-1 0 0 0 0,0 1 0 0 0,0-1 0 0 0,0 1 0 0 0,0 0 0 0 0,0 1 0 0 0,13 25 2 0 0,-1 0 0 0 0,15 49 0 0 0,3 7-3 0 0,5-5-99 0 0,20 53-2894 0 0,-54-127 2401 0 0,0 1 1 0 0,0 0-1 0 0,-1 0 0 0 0,0 0 1 0 0,0 0-1 0 0,-1 0 0 0 0,0 0 1 0 0,0 1-1 0 0,0-1 0 0 0,-1 0 1 0 0,-1 7-1 0 0,-1-6-508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53.551"/>
    </inkml:context>
    <inkml:brush xml:id="br0">
      <inkml:brushProperty name="width" value="0.1" units="cm"/>
      <inkml:brushProperty name="height" value="0.1" units="cm"/>
    </inkml:brush>
  </inkml:definitions>
  <inkml:trace contextRef="#ctx0" brushRef="#br0">7 287 4044 0 0,'-2'-10'130'0'0,"0"0"0"0"0,1 1 0 0 0,0-1 0 0 0,1 0-1 0 0,0 0 1 0 0,0 0 0 0 0,1 0 0 0 0,0 1 0 0 0,3-12-1 0 0,-2 17-62 0 0,-1 0 0 0 0,1-1 0 0 0,0 1 0 0 0,0 0 0 0 0,0 0 0 0 0,0 0 0 0 0,1 0 0 0 0,-1 0 0 0 0,1 1 0 0 0,0-1 0 0 0,1 1 0 0 0,-1-1 0 0 0,0 1 0 0 0,1 0 0 0 0,0 1 0 0 0,0-1 0 0 0,-1 1 0 0 0,2-1 0 0 0,-1 1 0 0 0,0 1 0 0 0,5-3 0 0 0,4 0 120 0 0,1 1 1 0 0,-1 1-1 0 0,0 0 0 0 0,1 0 1 0 0,0 1-1 0 0,-1 1 0 0 0,1 0 1 0 0,0 1-1 0 0,13 3 0 0 0,-25-4-50 0 0,-1 1-1 0 0,1-1 0 0 0,0 1 0 0 0,-1-1 1 0 0,1 1-1 0 0,-1 0 0 0 0,1 0 0 0 0,-1 0 1 0 0,1 0-1 0 0,-1 0 0 0 0,0 0 0 0 0,0 0 1 0 0,1 0-1 0 0,-1 0 0 0 0,0 0 0 0 0,0 1 0 0 0,0-1 1 0 0,0 0-1 0 0,0 1 0 0 0,0-1 0 0 0,-1 1 1 0 0,1-1-1 0 0,0 1 0 0 0,-1-1 0 0 0,1 3 1 0 0,0 4 270 0 0,0 0 0 0 0,0-1 0 0 0,0 1 0 0 0,-2 11 0 0 0,0-1-495 0 0,4 343 1105 0 0,-7-340-987 0 0,2-20-20 0 0,1-14-33 0 0,-1-285-35 0 0,3 281 49 0 0,0 0 1 0 0,1 0-1 0 0,1 0 0 0 0,1 0 1 0 0,0 0-1 0 0,8-19 1 0 0,-9 27 6 0 0,1 0 1 0 0,0 0 0 0 0,1 0-1 0 0,0 1 1 0 0,0-1-1 0 0,1 1 1 0 0,0 1 0 0 0,0-1-1 0 0,1 1 1 0 0,0 0-1 0 0,0 0 1 0 0,10-7 0 0 0,-15 13-2 0 0,-1 0 1 0 0,1 0-1 0 0,0 0 1 0 0,-1 0-1 0 0,1 0 1 0 0,0 1-1 0 0,0-1 1 0 0,0 0-1 0 0,-1 1 1 0 0,1 0-1 0 0,0-1 1 0 0,0 1-1 0 0,0 0 1 0 0,0 0-1 0 0,0 0 1 0 0,0 0-1 0 0,0 0 1 0 0,0 0-1 0 0,0 1 1 0 0,0-1-1 0 0,2 1 1 0 0,-2 1 2 0 0,0-1 0 0 0,0 0 0 0 0,0 1 0 0 0,0-1 0 0 0,0 1 0 0 0,0 0 0 0 0,-1 0 0 0 0,1 0 0 0 0,-1 0 0 0 0,1 0 0 0 0,-1 0 0 0 0,0 0 0 0 0,1 0 0 0 0,0 3 0 0 0,2 5 4 0 0,-1-1 1 0 0,-1 1-1 0 0,1 0 1 0 0,-1 0-1 0 0,-1 0 1 0 0,1 17-1 0 0,-2-19 0 0 0,0 0-1 0 0,-1-1 1 0 0,0 1-1 0 0,0-1 0 0 0,-1 1 1 0 0,0-1-1 0 0,0 0 0 0 0,0 1 1 0 0,-1-1-1 0 0,0 0 1 0 0,-1-1-1 0 0,-4 8 0 0 0,5-9-58 0 0,-1 0 0 0 0,0-1-1 0 0,-1 0 1 0 0,1 1-1 0 0,-1-1 1 0 0,0-1 0 0 0,0 1-1 0 0,0-1 1 0 0,0 0 0 0 0,-1 0-1 0 0,1 0 1 0 0,-1-1-1 0 0,1 0 1 0 0,-1 0 0 0 0,-8 2-1 0 0,8-3-340 0 0,1 0 0 0 0,-1-1 1 0 0,0 1-1 0 0,1-1 0 0 0,-1 0 0 0 0,0 0 0 0 0,1-1 0 0 0,-1 0 0 0 0,0 0 0 0 0,1 0 0 0 0,-9-4 0 0 0,35-19-3154 0 0,82-45 2333 0 0,-79 57 1985 0 0,-24 12-688 0 0,1-1-1 0 0,0 1 0 0 0,0 0 1 0 0,0-1-1 0 0,0 1 0 0 0,0 0 1 0 0,0 0-1 0 0,-1-1 0 0 0,1 1 1 0 0,0 0-1 0 0,0 0 1 0 0,0 0-1 0 0,0 0 0 0 0,0 0 1 0 0,0 0-1 0 0,0 0 0 0 0,0 0 1 0 0,0 1-1 0 0,0-1 1 0 0,0 0-1 0 0,-1 1 0 0 0,1-1 1 0 0,1 1-1 0 0,-1 32 1895 0 0,9 8-886 0 0,-1 0 0 0 0,3 47 0 0 0,-8-58-877 0 0,10 32-1 0 0,3 19-97 0 0,-17-64-124 0 0,-2-17 2 0 0,-2-10 26 0 0,-3-15-21 0 0,1 0-1 0 0,1 0 0 0 0,1-1 1 0 0,1 0-1 0 0,2 0 1 0 0,0 0-1 0 0,5-38 0 0 0,-1 42 0 0 0,0 1 0 0 0,2-1 0 0 0,0 1 0 0 0,1 0 0 0 0,2 0 0 0 0,0 0 0 0 0,1 1-1 0 0,1 1 1 0 0,14-22 0 0 0,-17 30-1 0 0,0 0-2 0 0,1 1 0 0 0,13-15 0 0 0,-19 22 8 0 0,1 1 0 0 0,0-1 0 0 0,0 1 0 0 0,0 0-1 0 0,0 0 1 0 0,0 0 0 0 0,0 0 0 0 0,1 1 0 0 0,-1-1-1 0 0,0 1 1 0 0,1 0 0 0 0,0 0 0 0 0,3-1 0 0 0,-5 2-1 0 0,0 0 1 0 0,-1 1-1 0 0,1-1 1 0 0,-1 0 0 0 0,1 1-1 0 0,-1-1 1 0 0,1 1 0 0 0,-1 0-1 0 0,1-1 1 0 0,-1 1 0 0 0,1 0-1 0 0,-1 0 1 0 0,0 0 0 0 0,1 0-1 0 0,-1 0 1 0 0,0 0 0 0 0,0 0-1 0 0,0 0 1 0 0,0 1 0 0 0,0-1-1 0 0,0 0 1 0 0,0 1 0 0 0,0-1-1 0 0,-1 1 1 0 0,1-1 0 0 0,0 1-1 0 0,-1-1 1 0 0,1 3 0 0 0,3 5 0 0 0,-2 0 0 0 0,1 0 1 0 0,1 13-1 0 0,-2-10 13 0 0,-1-1 1 0 0,-1 1-1 0 0,0-1 1 0 0,0 1 0 0 0,-1-1-1 0 0,-1 1 1 0 0,0-1-1 0 0,0 0 1 0 0,-1 0-1 0 0,0 0 1 0 0,-8 15-1 0 0,9-21-82 0 0,-1 0 0 0 0,1 0 0 0 0,-1 0 1 0 0,-1 0-1 0 0,1 0 0 0 0,-1-1 0 0 0,0 1 0 0 0,0-1 0 0 0,0 0 0 0 0,0 0 0 0 0,-1-1 0 0 0,0 1 0 0 0,1-1 0 0 0,-1 0 0 0 0,-1 0 0 0 0,1-1 0 0 0,0 1 0 0 0,-1-1 0 0 0,1-1 0 0 0,-1 1 0 0 0,1-1 0 0 0,-1 1 0 0 0,-10-1 0 0 0,12 0-225 0 0,-1-1 1 0 0,0 0-1 0 0,1-1 1 0 0,-1 1-1 0 0,1-1 0 0 0,-1 0 1 0 0,1 0-1 0 0,-1 0 1 0 0,1-1-1 0 0,0 1 1 0 0,0-1-1 0 0,-1 0 0 0 0,1-1 1 0 0,0 1-1 0 0,1 0 1 0 0,-1-1-1 0 0,0 0 0 0 0,1 0 1 0 0,-6-7-1 0 0,4 0-527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54.036"/>
    </inkml:context>
    <inkml:brush xml:id="br0">
      <inkml:brushProperty name="width" value="0.1" units="cm"/>
      <inkml:brushProperty name="height" value="0.1" units="cm"/>
    </inkml:brush>
  </inkml:definitions>
  <inkml:trace contextRef="#ctx0" brushRef="#br0">1188 184 4668 0 0,'16'-30'159'0'0,"-13"24"-14"0"0,1 0-1 0 0,-1 0 0 0 0,0 0 1 0 0,-1 0-1 0 0,0 0 0 0 0,0-1 1 0 0,2-6-1 0 0,-4 12-107 0 0,0-1 0 0 0,-1 1 0 0 0,1 0 1 0 0,0 0-1 0 0,0-1 0 0 0,-1 1 0 0 0,1 0 0 0 0,0 0 1 0 0,-1 0-1 0 0,1-1 0 0 0,-1 1 0 0 0,0 0 0 0 0,1 0 1 0 0,-1 0-1 0 0,0 0 0 0 0,0 0 0 0 0,1 0 0 0 0,-1 0 1 0 0,0 0-1 0 0,0 1 0 0 0,0-1 0 0 0,0 0 0 0 0,0 0 1 0 0,0 1-1 0 0,-1-1 0 0 0,1 1 0 0 0,-1-1 0 0 0,-37-13 328 0 0,36 13-326 0 0,-63-15 302 0 0,0 2 0 0 0,-1 4 0 0 0,0 2 0 0 0,-1 3 0 0 0,1 4 0 0 0,-1 2 0 0 0,0 3 0 0 0,1 3-1 0 0,-74 18 1 0 0,110-18-263 0 0,-23 5 142 0 0,-56 20 0 0 0,94-26-183 0 0,0 0-1 0 0,1 1 0 0 0,0 1 0 0 0,1 1 0 0 0,-1 0 0 0 0,2 0 0 0 0,-1 1 0 0 0,-11 13 0 0 0,16-13 10 0 0,1 0 0 0 0,0 1 0 0 0,1 0 0 0 0,0 0 0 0 0,1 1 0 0 0,0 0 0 0 0,1 0 0 0 0,1 0 0 0 0,0 0 0 0 0,0 1 0 0 0,1 0 0 0 0,-2 18 0 0 0,2-2 90 0 0,1 1 0 0 0,1-1 1 0 0,2 1-1 0 0,6 41 1 0 0,-1-32-59 0 0,2-1 1 0 0,1 0 0 0 0,3-1 0 0 0,1 0 0 0 0,1-1 0 0 0,2 0 0 0 0,2-1 0 0 0,1-1 0 0 0,2-1 0 0 0,1-1 0 0 0,1-1 0 0 0,2 0 0 0 0,1-2 0 0 0,1-1 0 0 0,50 39 0 0 0,-41-39-10 0 0,1-3-1 0 0,1 0 1 0 0,1-3-1 0 0,1-1 1 0 0,0-2 0 0 0,2-2-1 0 0,0-2 1 0 0,1-1 0 0 0,0-2-1 0 0,1-3 1 0 0,1-1-1 0 0,58 3 1 0 0,-50-9-74 0 0,0-1 0 0 0,0-4 1 0 0,-1-1-1 0 0,1-2 0 0 0,78-22 0 0 0,-103 20 4 0 0,0-1-1 0 0,-1-2 0 0 0,0 0 0 0 0,0-2 1 0 0,-1-1-1 0 0,-1-2 0 0 0,0 0 1 0 0,-2-1-1 0 0,0-1 0 0 0,0-2 0 0 0,29-33 1 0 0,-32 28-6 0 0,-1-1 0 0 0,-2-1 0 0 0,0 0 0 0 0,-2-1 0 0 0,-1-1 1 0 0,-1 0-1 0 0,-2-1 0 0 0,-1-1 0 0 0,-1 1 0 0 0,6-43 0 0 0,-10 45-2 0 0,-2 0 1 0 0,-1 0-1 0 0,-1 0 0 0 0,-1 0 0 0 0,-2 0 1 0 0,-1 0-1 0 0,-1 0 0 0 0,-1 1 0 0 0,-2-1 1 0 0,0 1-1 0 0,-2 1 0 0 0,-13-27 0 0 0,14 37 2 0 0,-1 0-1 0 0,0 1 1 0 0,-1 0-1 0 0,-1 1 1 0 0,-1 0-1 0 0,0 1 0 0 0,-1 0 1 0 0,0 1-1 0 0,0 0 1 0 0,-19-11-1 0 0,10 9 0 0 0,0 2-1 0 0,-1 0 0 0 0,0 2 1 0 0,-1 0-1 0 0,0 2 1 0 0,-39-9-1 0 0,5 6-69 0 0,0 2 0 0 0,-1 2 0 0 0,1 3 0 0 0,-1 3 0 0 0,-64 6 0 0 0,118-4-56 0 0,0-1 0 0 0,-1 1-1 0 0,1 0 1 0 0,0 0 0 0 0,0 1 0 0 0,0-1 0 0 0,0 1 0 0 0,0 0-1 0 0,0 1 1 0 0,0-1 0 0 0,1 1 0 0 0,-1 0 0 0 0,-7 7-1 0 0,8-6-118 0 0,0 1 0 0 0,1 0-1 0 0,0-1 1 0 0,0 1 0 0 0,0 0-1 0 0,0 1 1 0 0,1-1 0 0 0,0 0-1 0 0,0 1 1 0 0,0-1 0 0 0,1 1-1 0 0,-2 10 1 0 0,-1 15-718 0 0,2 7-97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54.688"/>
    </inkml:context>
    <inkml:brush xml:id="br0">
      <inkml:brushProperty name="width" value="0.1" units="cm"/>
      <inkml:brushProperty name="height" value="0.1" units="cm"/>
    </inkml:brush>
  </inkml:definitions>
  <inkml:trace contextRef="#ctx0" brushRef="#br0">52 777 6845 0 0,'-13'29'1906'0'0,"7"-17"-1231"0"0,0 1 0 0 0,1 0 0 0 0,1 1 0 0 0,-5 16 0 0 0,6-5-456 0 0,0 0 0 0 0,1 0-1 0 0,2 1 1 0 0,1-1-1 0 0,0 0 1 0 0,2 0-1 0 0,1 0 1 0 0,1 0-1 0 0,10 28 1 0 0,21 77-76 0 0,-36-128-140 0 0,1-1-1 0 0,0 0 1 0 0,0 0 0 0 0,0 1-1 0 0,0-1 1 0 0,1 0-1 0 0,-1 0 1 0 0,0 0-1 0 0,0 0 1 0 0,1 0-1 0 0,-1 0 1 0 0,1 0 0 0 0,-1-1-1 0 0,0 1 1 0 0,1 0-1 0 0,2 0 1 0 0,28 7 22 0 0,-28-7-23 0 0,125 21-27 0 0,-12-4 33 0 0,-3 2 77 0 0,2-5-1 0 0,118-1 0 0 0,-200-13 218 0 0,0-2 0 0 0,63-10 0 0 0,-83 9-210 0 0,-1-2 1 0 0,0 1-1 0 0,0-2 1 0 0,0 0-1 0 0,0 0 0 0 0,-1-1 1 0 0,0-1-1 0 0,0 0 1 0 0,21-17-1 0 0,185-194 106 0 0,-184 180-153 0 0,-1-1 0 0 0,-2-2 0 0 0,-1-1 0 0 0,36-70 0 0 0,-55 90 7 0 0,-1-1 1 0 0,-1 1 0 0 0,-1-1 0 0 0,-1-1 0 0 0,-1 0 0 0 0,-1 0 0 0 0,-1 0 0 0 0,-1 0 0 0 0,-1-1 0 0 0,-1 1 0 0 0,-4-41 0 0 0,-65-276 13 0 0,65 328-58 0 0,-1 0 1 0 0,0 1-1 0 0,0-1 0 0 0,-1 1 1 0 0,-1 0-1 0 0,0 1 1 0 0,-16-22-1 0 0,18 28-2 0 0,0 0 1 0 0,-1 0-1 0 0,1 1 0 0 0,-1-1 0 0 0,-1 1 0 0 0,1 0 0 0 0,0 1 1 0 0,-1-1-1 0 0,0 1 0 0 0,0 0 0 0 0,0 0 0 0 0,0 1 0 0 0,0 0 1 0 0,0 0-1 0 0,-1 1 0 0 0,1-1 0 0 0,-12 0 0 0 0,7 2-101 0 0,0 0 0 0 0,0 0-1 0 0,0 1 1 0 0,0 0 0 0 0,0 1 0 0 0,0 0-1 0 0,1 1 1 0 0,-1 1 0 0 0,1-1-1 0 0,0 1 1 0 0,-12 7 0 0 0,11-4-635 0 0,0 0-1 0 0,1 0 1 0 0,1 1 0 0 0,-1 0 0 0 0,1 1 0 0 0,0 0-1 0 0,1 0 1 0 0,0 1 0 0 0,-10 17 0 0 0,7-13-622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5:55.328"/>
    </inkml:context>
    <inkml:brush xml:id="br0">
      <inkml:brushProperty name="width" value="0.1" units="cm"/>
      <inkml:brushProperty name="height" value="0.1" units="cm"/>
    </inkml:brush>
  </inkml:definitions>
  <inkml:trace contextRef="#ctx0" brushRef="#br0">3 762 5541 0 0,'0'0'7'0'0,"0"-1"0"0"0,-1 1 0 0 0,1 0 1 0 0,0 0-1 0 0,0-1 0 0 0,-1 1 1 0 0,1 0-1 0 0,0-1 0 0 0,0 1 0 0 0,0-1 1 0 0,0 1-1 0 0,0 0 0 0 0,-1-1 1 0 0,1 1-1 0 0,0 0 0 0 0,0-1 0 0 0,0 1 1 0 0,0-1-1 0 0,0 1 0 0 0,0 0 1 0 0,0-1-1 0 0,0 1 0 0 0,0-1 1 0 0,0 1-1 0 0,1 0 0 0 0,-1-1 0 0 0,0 1 1 0 0,0-1-1 0 0,0 1 0 0 0,0 0 1 0 0,1-1-1 0 0,-1 1 0 0 0,0 0 0 0 0,0-1 1 0 0,1 1-1 0 0,-1 0 0 0 0,0 0 1 0 0,1-1-1 0 0,4-3 232 0 0,-2 14 363 0 0,-3-2-334 0 0,1 1 0 0 0,0-1 0 0 0,1 0 0 0 0,0 0 0 0 0,0 1 0 0 0,0-1 0 0 0,1-1 0 0 0,1 1 0 0 0,-1 0 0 0 0,9 12 0 0 0,5 5 395 0 0,35 39 0 0 0,-5-7-278 0 0,-17-16-229 0 0,2-2 1 0 0,2-1-1 0 0,1-2 0 0 0,2-1 0 0 0,1-2 1 0 0,2-2-1 0 0,50 31 0 0 0,-66-48-64 0 0,0-1 0 0 0,1-2 0 0 0,1-1 0 0 0,0 0-1 0 0,0-2 1 0 0,36 6 0 0 0,-42-11-46 0 0,1-1 0 0 0,-1 0 1 0 0,1-2-1 0 0,-1 0 0 0 0,1-2 1 0 0,-1 0-1 0 0,1-1 0 0 0,-1-2 0 0 0,24-7 1 0 0,-24 5-36 0 0,-1 0 0 0 0,-1-2 0 0 0,1 0 1 0 0,-2-1-1 0 0,1-1 0 0 0,-1 0 1 0 0,-1-2-1 0 0,0 0 0 0 0,-1 0 0 0 0,0-2 1 0 0,-1 1-1 0 0,20-30 0 0 0,73-120 2 0 0,-59 86-27 0 0,-16 24 0 0 0,-3-1-1 0 0,-2-1 1 0 0,38-114 0 0 0,-43 106 43 0 0,-13 41 36 0 0,0-1 1 0 0,-2 0 0 0 0,-1 0 0 0 0,-1 0-1 0 0,4-46 1 0 0,-10 54-36 0 0,0 0 0 0 0,-1 0 0 0 0,-1 0 0 0 0,0 0 0 0 0,-1 1 0 0 0,-11-27 0 0 0,-2 4 57 0 0,-30-49 1 0 0,44 82-92 0 0,0-1 0 0 0,0 1 0 0 0,0-1 0 0 0,-1 1 0 0 0,0 0 0 0 0,0 0 0 0 0,0 1 0 0 0,-1-1 0 0 0,1 1 0 0 0,-1 0 0 0 0,0 0 0 0 0,0 1 0 0 0,-1-1 0 0 0,1 1 0 0 0,-11-4 0 0 0,-6-2-844 0 0,0 2 0 0 0,0 1-1 0 0,-37-7 1 0 0,46 13-531 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4:31:48.690"/>
    </inkml:context>
    <inkml:brush xml:id="br0">
      <inkml:brushProperty name="width" value="0.05292" units="cm"/>
      <inkml:brushProperty name="height" value="0.05292" units="cm"/>
      <inkml:brushProperty name="color" value="#FF0000"/>
    </inkml:brush>
  </inkml:definitions>
  <inkml:trace contextRef="#ctx0" brushRef="#br0">17685 10103 1625 0,'-5'-5'10'0,"-1"-7"-25"0,-2 9 59 0,0-5-49 0,-6-1 53 16,8 2-32-16,-10 0 7 0,7 2 12 0,-4-4 5 0,5 3 30 15,-3-3-52-15,3 1 65 0,0 0-45 0,-2 1 39 0,4 2 4 16,-5-4-5-16,2 4-12 0,-5-3-1 0,-1 3-6 16,-5 1-11-16,0 2-9 0,-5-1-6 0,-3 0-8 15,-2 3-8-15,-3-2-2 0,-4 4 2 0,-7-1 0 0,8 1 6 16,-2 1 6-16,-5 2 1 0,-1-2-1 0,-1 3 6 16,1-1-2-16,1 4 0 0,1-3 0 0,-4 5 6 15,-1 1 4-15,4-1 2 0,0 2 6 0,1 2-7 0,2 2-2 16,2 3-5-16,-3-3-3 0,5 5-14 0,-3 1-8 15,1 5-3-15,0-3-1 0,-1 3-3 0,1 2 10 16,0 0 3-16,2 2 6 0,-4 3 2 0,4 0 0 0,1 2 2 16,-1 1-1-16,1 2 3 0,0-1-3 0,2 0-5 15,-1 2-4-15,4-1-3 0,0 0 2 0,0 0-5 16,4-2 0-16,0 3-2 0,1-4-2 0,7-2-1 0,-2 3 3 0,5-4 0 16,2 2-6-16,3 1-2 0,4 1 6 15,0-1-5-15,2 4 5 0,3-1 2 0,1 2-9 16,0-3 5-16,3 1-2 0,-1-3 4 0,4-2-10 0,3-1 5 15,1-1-1-15,2 1 0 0,3-2 7 0,3 1-5 16,3-5 3-16,3 2-1 0,4-1-1 0,2 0 1 16,2-3-4-16,5-1 3 0,-1 0-4 0,6-1 1 15,-2-2-1-15,5 1 5 0,-2-1 2 0,0-3 2 0,3 0-3 16,0-1-4-16,1-2 2 0,-1 1 10 0,3-3 5 16,2-1 4-16,0-2 3 0,4-2 6 0,0 3 1 15,-1-4 8-15,5 0 10 0,-1-2-1 0,0 2-7 0,-1-4-6 16,-1 4 0-16,-2-4-10 0,-1 1 3 0,3 1-8 15,-5-1-12-15,1-1-4 0,0 0 5 0,0-1 2 16,2-1-7-16,-1-2 3 0,-2-2 3 0,0-2-3 16,-1-1 5-16,1-2-4 0,1-2-1 0,-2-1-8 15,3-4 8-15,1 1 0 0,-2-2-3 0,0-2 2 0,0 0-1 16,3-2-2-16,-3-2 0 0,-1 0 5 0,1-1-7 16,0-2 5-16,-4-1-5 0,-4-3-2 0,1 1-1 15,-6-3 0-15,0 1-2 0,-1-2 3 0,-3-3-2 0,-1 2-9 16,-3-2 9-16,2-2-2 0,-2-1 1 0,-3-1 2 15,-1-2 0-15,-4 1-4 0,1-2 0 0,-2-5 5 16,-3 0-4-16,1-1 5 0,-3-4-6 0,-3 2 4 16,2 1 1-16,-5-4-5 0,1 0 2 0,-2 0 2 0,-2 2-1 15,0 1 0-15,-2 0 4 0,0 2 0 0,-1-4-7 16,-2 5 8-16,-3 2 1 0,0 3-2 0,0-1-1 16,-3 4-4-16,-2 1 7 0,-1 2-6 0,-2 0 8 0,-1 6-3 15,-1-4-2-15,-4 4 1 0,0 2 3 0,-5 0 2 16,0 1-3-16,-5 1 1 0,0-1 0 0,-2 3-2 15,-1 0-1-15,-3-1 3 0,1 0-2 0,-2 0 3 0,-1 2-6 16,1-2 5-16,0 2-2 0,2 2 2 0,-5 0-4 16,4-1-2-16,-3 4-3 0,-5 2 0 0,3 1 4 15,-5 2-3-15,-2 0-3 0,-3 4 0 0,1 1 7 16,-3 0-3-16,1 2 3 0,2 1-5 0,-3 2 4 0,0-1-3 16,3 2 5-16,-2-1-2 0,3 2 0 0,1 0 2 15,-1-2 2-15,7 1 1 0,-1 1 0 0,2-2 4 0,-1 0-3 16,6 1 6-16,1-1 0 0,3 1 2 0,0 0 0 15,0 0 3-15,2-2-3 0,0 3-2 0,2 0 5 16,-2 0-7-16,1 3 2 0,-1-2-6 0,5 1 2 0,-2 0-3 16,2 3 3-16,4-2 1 0,0-3-1 0,1 6 3 0,1-3-2 15,-1 2 1-15,1 0-2 0,0-2 0 0,0 3-3 16,1 0 3-16,0-1-4 0,2 1 4 0,1-1-8 16,1-1 2-16,0 0 1 0,0 0 2 0,5 2 2 15,-2-4-2-15,-1 1 2 0,3 1-9 0,1-4 5 0,-1 4 2 16,2-1-1-16,-1-2-3 0,-3 0-3 0,4 1-1 15,1-1-2-15,-2-1 4 0,-3 3 2 0,3 0-2 16,1-3 2-16,1 1-4 0,-3 0 7 0,3 2-5 0,-1-2 4 16,1 2-5-16,-2-2 1 0,0 1 0 0,-1-1-6 15,2 1 8-15,1 2 1 0,-2-3 2 0,0 3-3 0,1-2-1 16,1 1 4-16,0-3-3 0,-2 4 2 0,2-1 0 16,0 0-7-16,0-2 5 0,0 1 2 0,0 0-1 15,0 0-4-15,0 0-1 0,0-2 3 0,0 3-4 16,0-3 7-16,0 2-9 0,0 0 2 0,0-1-38 0,0 0-31 15,0 1-49-15,0-1-72 0,-3 2-89 0,-5 4-106 16,0-2-121-16</inkml:trace>
  <inkml:trace contextRef="#ctx0" brushRef="#br0" timeOffset="3094.83">20491 14939 1516 0,'-16'15'6'0,"16"-15"35"0,0 0 6 15,0 0-25-15,0 0 8 0,0 0-1 0,0 0 14 16,0 0 10-16,0 0-4 0,0 0 45 0,0 0-36 0,0 0 40 16,0 0 3-16,0 0 10 0,0 0-4 0,0 0-11 15,0 0 1-15,0 0-16 0,0 0-14 0,0 0-11 0,0 0-6 0,0 0-8 16,22 7-6-16,-22-7-1 0,0 0-2 0,0 0 2 15,0 0 2-15,0 0 0 0,0 0-2 0,0 0-3 16,63 9-7-16,16 2-3 0,-64-10-7 0,0-1-5 16,-2 4 0-16,3-4-1 0,-5 1 2 0,1-1-3 0,-4 2-2 15,2-2 1-15,-4 1 1 0,3-1 0 0,-5 0-1 0,-4 0 14 16,0 0-52 15,0 0-24-31,0 0-33 0,0 0-41 0,0 0-57 16,0 0-60-16,0 0-56 0,0 0-75 0</inkml:trace>
  <inkml:trace contextRef="#ctx0" brushRef="#br0" timeOffset="3749.67">21156 14681 1063 0,'-2'-3'22'0,"2"-2"7"0,0-3 15 0,-2 8 10 0,0-3 17 0,2-3 1 0,-1 4 2 15,1-1 3-15,-4 1-52 0,4 0 30 0,-1 2-53 0,-1-1 33 0,1 1-52 16,-3 1 37-16,3-1-40 0,-6 4 56 0,4-1-4 15,-4 2-30-15,3 1 39 0,-4 3-37 0,0 1 54 16,3 2-35-16,-4-3 43 0,3 7-52 0,-1-2 33 16,1-1-5-16,0 2 3 0,0-3-4 0,2 3-10 0,1-1-3 0,2 1-4 15,1-3-7-15,0 3 3 0,1-5 0 0,1 3 3 16,1-2 2-16,0-2 2 0,2-1 5 0,3 2 4 16,-4-7 7-16,4 4 0 0,1-1-2 0,1-1-8 15,1 0-5-15,3-3-5 0,-2 2-10 0,1-2-3 16,0-1-6-16,0-2-5 0,3-1 4 0,-5-1 3 0,0 0 0 0,0-2-4 15,0 0 3-15,-1-1-3 0,-1-2 3 0,-2-1 2 16,1 0-4-16,-3-2-1 0,0 0-1 0,0-3 4 16,-3-2-3-16,-1 1-2 0,-2-1-2 0,-1-2-4 0,-1 1 1 15,-4 0 0-15,0 1 2 0,-1 2-5 0,-2 1 4 0,0 0-3 16,-3 5 5-16,-1 0-3 0,1 0 2 0,-3 5-4 16,4-3 3-16,-3 4 2 0,0 0 1 0,3 2 2 15,-2 0-4-15,5 2 6 0,2 0-3 0,1 1 2 0,-2 0-9 16,5 0-4-16,0 2-10 0,0-2-15 0,3 4-20 0,0-5-18 15,0 5-36-15,0-4-49 0,1 1-15 0,2-2-56 16</inkml:trace>
  <inkml:trace contextRef="#ctx0" brushRef="#br0" timeOffset="4682.04">22513 14788 604 0,'0'1'14'0,"3"-4"-8"0,-3 6 16 0,3-6 15 0,-1 5 7 0,-2-5 5 0,1 0 14 0,-1 3 15 0,0-5-10 16,0 3 19-16,0 0-13 0,-1-1-6 0,-1-1 7 0,2 3 4 16,-3-5-14-16,3 5-4 0,0 1-37 0,0 0 37 15,-3 0-48-15,3 0 42 0,-3 4-61 0,0-4 48 16,-4 5-45-16,4-3 35 0,-3 2 2 0,-5-2-45 0,1 5 48 16,2-3-49-16,-1 1 48 0,0 1-50 0,-1 1 51 0,-1 1-34 15,2 0 34-15,0 1-4 0,1-1-3 0,-1 2 5 16,4 1-7-16,-1 0-6 0,3 0-5 0,0-1-8 15,3-1 0-15,-4 2 5 0,8-4 4 0,-4 4 2 0,4-3 8 16,1 1 1-16,2-2 8 0,-1 0-2 0,5-2-3 0,0 1-4 16,1-2-4-16,1 3-4 0,0-6-3 0,1 4-7 15,2-3-3-15,1-1-1 0,-4 1-3 0,4-2-1 16,-2-2 0-16,-1-2 0 0,-3 0 0 0,0-1 4 16,0-2-1-16,-1 0-7 0,-2-2 5 0,2 0-1 0,-3-1 0 15,3 1-1-15,-6-1 2 0,5-2-1 0,-5 1-7 0,2-2 6 16,-3-1-7-16,-3 4 2 0,0-4-1 0,-1 3-4 15,-2 1-4-15,-4-1-4 0,1 2-1 0,-5-1 0 16,-2 4 2-16,-2-2-3 0,-2 4-4 0,-3-2-5 0,-2 4-4 0,1-1-2 16,-2 3-16-16,1-3-9 0,1 6-14 0,0-2 16 15,1-2-57-15,1 4 12 0,-2-1-35 0,5 4-30 16</inkml:trace>
  <inkml:trace contextRef="#ctx0" brushRef="#br0" timeOffset="5663.38">21337 14782 831 0,'4'-7'6'0,"-4"7"16"0,0 0-3 15,0 0 5-15,0 0 14 0,0 0 12 0,0 0 14 16,0 0-1-16,8-13 7 0,-8 13 17 0,0 0-4 0,0 0 7 15,0 0-45-15,0 0 52 0,0 0-52 0,0 0 0 16,22-20-7-16,-22 20-22 0,29-23 0 0,-29 23 23 16,0 0-69-16,0 0 46 15,14-27-19 1,13-11 2 0,-21 35 1-16,6-1 0 0,-2 1 0 0,1 1 5 15,2-1-4-15,1 0-4 0,-2 2-1 0,-2-1 3 0,2 1 2 16,36 2 12 15,8 9 2 0,-10-2-10 1,-24-1-3-17,-22-7 6 16,0 0-28-15,0 0-19 0,0 0 22-16,0 0-55 0,0 0 1 0,0 0-43 0,0 0-27 15</inkml:trace>
  <inkml:trace contextRef="#ctx0" brushRef="#br0" timeOffset="6051.02">21779 14605 873 0,'0'0'25'0,"0"0"9"0,0 0 16 0,0 0 10 0,10-20 10 0,-10 20 11 15,0 0 13-15,0 0-2 0,0 0-14 0,0 0-6 0,0 0-48 16,0 0 42-16,0 0-58 0,0 0 46 0,0 0-26 16,0 0-5-16,0 0 4 15,0 0-49-15,0 0 53 0,0 0-58 0,0 0 55 0,0 0-49 16,0 0 52-16,0 0-48 0,0 0 45 0,0 0 12 0,-63 47-1 16,63-47-2-16,0 0 3 0,0 0-5 0,0 0 5 15,0 0 2-15,0 0-3 0,0 0-15 0,-35 75-2 16,35-75 2-16,0 0-4 0,0 0 4 0,0 0-4 15,25 62-5-15,-25-62-46 16,0 0-30 0,0 0-36-16,43 16-10 0,-43-16-40 0,0 0-56 0,0 0-45 15</inkml:trace>
  <inkml:trace contextRef="#ctx0" brushRef="#br0" timeOffset="6327.95">21949 14642 1115 0,'0'0'37'0,"0"0"-2"15,15-19 8-15,-15 19 12 0,0 0 11 0,0 0-4 0,0 0 14 16,0 0-47-16,0 0 40 0,23-9 8 15,-23 9-54-15,0 0 28 16,0 0-34-16,25 21-37 0,-25-21 48 16,0 0 1-16,0 0-6 15,12 49-9-15,-12-49 4 0,0 0 1 16,-12 51-1 0,12-51-76-16,0 0 20 15,0 0-36-15,0 0-43 0,0 0-39 0</inkml:trace>
  <inkml:trace contextRef="#ctx0" brushRef="#br0" timeOffset="6844.9">22108 14702 695 0,'0'0'31'16,"0"0"-4"-16,0 0 5 0,0 0 1 0,0 0 8 15,0 0 6-15,0 0 11 0,0 0-7 0,0 0-10 16,0 0 3-16,0 0-4 0,27 0 6 0,-27 0-10 0,0 0-3 16,0 0-6-16,0 0-5 0,0 0 7 0,112 7-11 0,-96-5 3 15,2-2 1-15,-2 2 6 0,-2-1 11 0,2 1-3 16,-2 0-3-16,2 1 3 0,-2 0-31 0,-2 2 44 16,2-1-50-16,-1 1 53 0,4-1-61 0,-4-1 48 0,0 3-39 15,1-4 32-15,-3 3-2 0,5-5-45 0,-3 4 46 16,1-3-59-16,-1 2 44 0,-2-2-44 0,0 5 40 0,-2-4-38 15,1 0 31-15,-3 1-2 0,0-1-5 0,-2 2 6 16,-4-1-1-16,3 1-1 0,-1-1 0 0,-5 1 4 0,4 0 2 16,-4 2 4-16,1 1 5 0,-1 2 5 0,2-4 16 15,-3 3 2-15,3 0-3 0,-2 0-9 0,0-2 4 16,-1 2-2-16,3-2 2 0,0 1-10 0,0-1-9 0,-1-3-4 16,2 2 0-16,1 0 3 0,-2 2 1 0,1-3-1 15,-1-1-6-15,0-1-3 0,2 1-12 0,-4 0-38 0,1-6-68 16,-1 3-42-16</inkml:trace>
  <inkml:trace contextRef="#ctx0" brushRef="#br0" timeOffset="14818.13">18041 15783 255 0,'-1'3'8'0,"1"-1"6"0,0-2 2 0,0 2 6 0,0-2-2 0,0 1 9 16,0-1 9-16,0 1 14 0,0-1-10 0,1 2-3 16,-1-2 8-16,0 2 7 0,0-1 5 0,0-1 5 0,0 0-1 15,0 0 2-15,0 0 2 0,0-1 5 0,0 1 1 0,2-2-10 16,-1 0-1-16,-1 1-11 0,2 0-6 0,-4-1-22 16,2 2 11-16,0 0-13 0,0 0-8 0,-1-2-5 0,1 2 3 15,0 0-7-15,-2 0 6 0,2 0 4 0,2 0-4 0,-2 0 14 16,0 0-6-16,0 0 4 0,1 0-1 0,-1 0 3 0,0 0 11 15,0 0-10 1,0 0-49-16,0 0 9 0,0 0-23 16,0 0 70-1,0 0-64-15,71-5 64 0,22-1-56 0,-72 5 24 0,5 0 0 16,-1-1 2-16,2 0-4 0,-1-1 6 0,1 3-2 16,-3-2 1-16,3-1-4 0,2 1 10 0,-6 2-9 0,-1-4 3 15,-3 3-2-15,0 1 3 0,-19 0-23 16,73-7 21-1,-27 3-5 17,-46 4 20-32,0 0-65 15,0 0 66-15,0 0-39 0,0 0-13 0,0 0-14 16,0 0-2-16,0 0 30 0,0 0-41 16,0 0-13-16,0 0-1 0,0 0-18 0,0 0-24 0,0 0-22 15</inkml:trace>
  <inkml:trace contextRef="#ctx0" brushRef="#br0" timeOffset="16876.24">20424 15577 924 0,'-49'17'36'0,"49"-17"-5"0,0 0 13 0,0 0 2 16,0 0 0-16,0 0 2 0,0 0 10 0,0 0-7 0,-25 7-2 15,25-7 3-15,0 0-9 0,0 0 0 0,0 0 7 0,0 0-28 16,0 0 36-16,0 0 5 0,0 0-47 0,0 0 10 16,0 0 19-16,0 0-18 15,61-4-46-15,19-3 29 0,-63 4-7 0,-3-1 2 16,3 0-3-16,-4 2-2 0,1 1 3 0,-3-2 2 0,-1 1 9 16,1-1 2-16,-5 2 5 0,1 1-2 0,-2-1 0 15,-4 1 5-15,2-2-2 0,-3 0-8 0,0 2-7 0,0 0 1 16,0 0-4-16,0-2-1 0,-3 2-3 0,3 0-7 15,-1 0-5-15,-3 0-9 0,4 0-12 0,0 2-31 0,-1-4 7 16,1 2-34-16,-2 0-37 0,1 2-49 0</inkml:trace>
  <inkml:trace contextRef="#ctx0" brushRef="#br0" timeOffset="17189.18">20913 15409 1347 0,'-4'-4'19'0,"1"-1"18"16,6-1 8-16,-3 3-25 0,-3 1 57 0,3 0-42 0,3 2 40 15,-3-2-38-15,0 2 18 0,4 2-57 0,-4 0 34 0,0-1-18 16,1 3-16-16,2 2 18 0,-1 1-35 0,0 4 38 15,-1 2-32-15,3 0 48 0,-4 3-44 0,3 2 50 0,-2 2-41 16,1-1 26-16,0 0-7 0,0 2 0 0,-2-5-7 16,0 5-6-16,0-4 4 0,0 0-11 0,0 1 4 0,0-2-2 15,-2-3 3-15,2 1-3 0,-2-2 0 0,2-1-14 16,-2-2-18-16,2-3-32 0,0-1-8 0,-1-1-41 0,1 0-49 16,-2-3-45-16</inkml:trace>
  <inkml:trace contextRef="#ctx0" brushRef="#br0" timeOffset="17546.93">20769 15433 1370 0,'-8'-9'29'0,"3"0"9"16,0-1-19-16,10-1 53 0,-7 4-33 0,2-2 5 0,0 4 0 15,4-1 3-15,-3 2-27 0,6-1-8 0,-2-2 24 16,1 4-59-16,6-1 39 0,1 0-1 0,4 0 3 0,-1-1 1 15,5 1 7-15,2 1 9 0,0 3-2 0,2-1 5 0,0 1-8 16,2 1-3-16,-2 2-3 0,0 4-4 0,0-1-9 0,-3 1-12 16,-2 4 0-16,-2 0-1 0,-4 5 3 0,-1 0-3 15,-5 5 4-15,1-1 1 0,-5 2 9 0,-2 3 8 16,-2-1 0-16,-2-1 5 0,-1 0-1 0,-6-1 7 0,3 0-2 16,-2-3 3-16,-8-1-7 0,3-1-8 0,-1-1 4 15,-3-3-3-15,1 0-2 0,-2 0-3 0,0-5-3 0,-2 1-6 16,2-2-1-16,1 0 0 0,-3-3-2 0,1-1 0 0,2 1 3 15,-1-3-4-15,6-1 3 0,-2 0-5 0,1-1-15 16,1-3-18-16,2 2-6 0,2-3-16 0,1-2-22 0,1-1 1 16,0 0-22-16,4-4 28 0,-1-3-44 0,5 0 31 15,-2-1-21-15,1 0-9 0,3 0 5 0,0-1-24 0,-1 1-12 16,2 3-38-16</inkml:trace>
  <inkml:trace contextRef="#ctx0" brushRef="#br0" timeOffset="17984.32">21199 15571 1325 0,'-2'2'14'15,"1"-2"19"-15,4 0 8 0,0 0 11 0,-3 0-32 0,0 0 55 16,2 0-39-16,-1 0 47 0,3 4-46 0,-1-2-13 0,1 0-4 15,3 4-4-15,-3-3 35 0,3 1-51 0,-1-1 41 16,3 3-46-16,-1-5 33 0,0 3-7 0,-3-4-3 0,4 3-6 16,-4-3-2-16,3 0-4 0,0 0-2 0,-4 0-2 15,3 0 1-15,-4 0-1 0,2 0 6 0,-2 0-3 0,2-3-2 16,-2 3 1-16,-3-2 0 0,2-1 2 0,0 0-4 0,-1 1 2 16,-1-2-5-16,2 2-1 0,-2-3-1 0,1 1-10 0,-1-2-5 15,0 0-4-15,-1 1 1 0,-1-2-2 0,1-1 1 16,-3 0-1-16,1-2 2 0,-3 1 7 0,-1-2 6 15,4 2 2-15,-6-2 2 0,4 0 2 0,-1 2-1 0,-1 0-2 16,-2 2-4-16,3 3 6 0,-1-2 1 0,-1 3 0 0,3 2-2 16,-2 0-1-16,2 2 1 0,0 3 4 0,0-1 8 15,1 2 4-15,-1 3 9 0,0 2 7 0,1-1 6 0,2 5 0 16,-3-4 4-16,4 6-2 0,-3-2-3 0,3 0-6 16,2 0-13-16,-1-1-4 0,2 2-3 0,1-1 1 0,4-1-8 15,-4-1 4-15,4 0 2 0,0-2-2 0,1-1 3 16,-2 1 0-16,5-1-7 0,-1-4-16 0,-2 2-21 0,4-5-40 15,-2 2-7-15,-1-2-50 0,2-2-50 0,-1-2-49 0</inkml:trace>
  <inkml:trace contextRef="#ctx0" brushRef="#br0" timeOffset="18354.82">21425 15453 1272 0,'-1'2'13'0,"-3"-2"11"0,4-2 14 0,0 4 10 0,0-2-4 0,0 2 8 0,0 1-27 16,0 0 56-16,0 0-47 0,0 2 48 0,0 2-56 16,0 4 4-16,0-2 15 0,0 4 3 0,0 0 23 0,0 1-50 15,0 0 36-15,0 2-51 0,0-3 48 0,0 1-13 16,0 2-12-16,4-5-12 0,-4 2 8 0,1-1-5 0,-1 0-4 0,5-4-10 16,-5 2-2-16,4-3-4 0,-4 1 3 0,4-3-1 15,-3-1 1-15,1-1-2 0,1 1 3 0,-3-4 0 16,2 0-4-16,-1 0 4 0,-1 0 2 0,0-3 2 0,3 2-4 15,-3-4 1-15,0 3 1 0,4-3 0 0,-3-3 1 16,1-1-1-16,1 0-8 0,1-2 3 0,0-1 0 0,-1-1-3 16,0-4 1-16,0 2-1 0,0-2 0 0,1 0 2 0,-3-1-2 15,4 2 0-15,-2-1-5 0,2 2 7 0,-2 2-4 16,2 2 0-16,-4 1 1 0,3 3 0 0,-1 1-12 0,-2 0-15 16,-1 4-13-16,0-1-24 0,4 3-15 0,-4-4 5 15,4 4-28-15,-4 0-46 0,0 0-22 0,0 0-34 0</inkml:trace>
  <inkml:trace contextRef="#ctx0" brushRef="#br0" timeOffset="18768.05">21602 15516 1159 0,'-5'4'11'0,"-1"-2"10"16,4-7 13-16,6 4 14 0,-9 2 7 0,5-1 8 0,-5 0 15 15,11 2-38-15,-6-4 43 0,5 4-54 0,-5-1 30 0,3 1-39 16,-3 1-5-16,4 0-2 0,-1 1-14 0,-5 2 39 16,5 0-56-16,-1-1 46 0,3 3-45 0,-4-5 26 15,3 4-3-15,2-3-6 0,-2 1 1 0,3-3-1 0,1 1-2 16,-3 0 2-16,2-1 3 0,0-1-2 0,-1-1-1 0,-3 0 4 16,1-1-5-16,-1 1-1 0,3 0 2 0,-5-2-2 0,2-1 0 15,-1 1 3-15,0-1 3 0,-2 0-6 0,1 0 6 16,1-1-1-16,-2 0 0 0,0-1 0 0,-2 0-2 0,2 2-2 15,-1-3 1-15,1 1-1 0,-2-2-5 0,-1 0 6 16,1 0-1-16,-4 1-1 0,3 1 3 0,0-1 1 0,-2 2-6 16,0 0 4-16,2-1 2 0,-3 3-3 0,1-1 0 15,1 3 0-15,0 0 0 0,-1 0-2 0,1 0 2 0,0 3 0 16,-2 1 10-16,0 0 5 0,1 1 9 0,-3 3 7 16,3 2 3-16,1-1 1 0,-1 4 1 0,-3-2 1 0,5 0-4 15,0 5-8-15,1-2-4 0,1 0-2 0,-3-1-3 16,4 0-1-16,0 0-3 0,4-2-1 0,-3 1 1 0,4-4-4 15,-2 0-1-15,5 0-2 0,-2-1-2 0,1-1 6 0,1-1-16 16,0 0-16-16,2-3-41 0,8 0-2 0,-2-4-50 16,-3 0-43-16,0-2-57 0</inkml:trace>
  <inkml:trace contextRef="#ctx0" brushRef="#br0" timeOffset="19017.16">21829 15358 1137 0,'-4'0'11'0,"-2"-3"10"0,4 2 8 0,-3 2 11 0,2 2 14 0,0 1 9 16,-1-3 8-16,5 6-27 0,-4 0 42 0,3 1-32 15,-2 3-1-15,2 2 3 0,0 0 5 0,-3-1-6 0,3 5 2 16,-3-2 37-16,5 3-42 0,-4-2 24 0,2 1 1 16,2-2-15-16,-2 2-20 0,1 0-8 0,-1-4-4 0,3 0-12 15,-1 3-9-15,1-4-3 0,-3-1-6 0,5-1 0 0,-4 1-4 16,-1-4-22-16,3 4-31 0,-3-4-26 0,2-3-38 15,4 0-6-15,-2 1-45 0,-3-3-41 0,3-1-37 0</inkml:trace>
  <inkml:trace contextRef="#ctx0" brushRef="#br0" timeOffset="19343.11">21945 15522 1234 0,'-3'0'11'0,"3"-3"10"0,3 1 1 0,-3 4 8 15,-3-1 13-15,2-1 7 0,2 2 1 0,-4 0 19 0,1 2-51 16,-1 1 47-16,1 2-31 0,-1 2-1 0,-4-1-12 0,4 1-3 16,-4-2 7-16,6 4-7 0,-4-3 47 0,-2 4-54 15,3-3 28-15,-1 0-3 0,4-1 1 0,1 1-6 0,-4-1-8 16,8-1-11-16,-8 1-9 0,8 0-1 0,-3-3 1 16,2 1-1-16,3-2-2 0,-3 3 1 0,1-5-4 0,2 1 1 15,1-1 6-15,-1-2-5 0,1 0-1 0,0 0-1 0,-1 0-2 16,1-2 4-16,-1 0 5 0,0 0-1 0,-1-1-7 15,-2-3 6-15,4 3-2 0,-6-4-3 0,2 3 8 0,1-4-8 16,-4 3 1-16,1-4-3 0,-2 4 2 0,-1-3-3 16,-1 1 3-16,0 0 3 0,-1-1-3 0,0 3 1 0,-3 0 1 15,0-1 3-15,0 1 1 0,-1 0-3 0,0 2 0 0,-3 0 1 16,3 0-4-16,-1 1 3 0,1-1 0 0,-1 3-3 16,0 0 1-16,5 0-2 0,-3 0 6 0,6 0-3 15,-4 0-1-15,4 0-22 0,2 0-22 0,1 0-27 0,5 0-1 16,-3-2-43-16,-3 2-46 0,4 0-46 0</inkml:trace>
  <inkml:trace contextRef="#ctx0" brushRef="#br0" timeOffset="19842.43">22096 15547 1279 0,'-2'0'16'15,"0"0"17"-15,4-3 4 0,-4 3 10 0,-1-1 21 0,5 1-41 16,-4-2 52-16,4 4-48 0,-2-2 36 0,1 3-50 16,1 1 9-16,-2-2-11 0,2 6-18 0,-2-2 39 0,3 1-38 15,-2 3 62-15,1 2-52 0,0-1 35 0,1 2-15 16,-3-1 5-16,1 3-5 0,-1-2 4 0,4 3-15 0,-4 1-12 16,0-4-1-16,0 2-2 0,0 0 3 0,1-2-5 0,-1 0-1 15,0-1 1-15,-1-2 1 0,1-1-4 0,0 0 4 16,-4 0-1-16,4-1-2 0,-1-2 4 0,-1-1 1 15,1 2-5-15,-1-4 4 0,0 1 0 0,2 0-4 0,-1-3 1 0,-1-1 0 16,1 2 3-16,1-2-2 0,0 0 3 0,0-2-3 16,-2 1-1-16,0-3 4 0,2 3-2 0,0-5-2 0,0-1-3 15,0 1 4-15,-1-2-3 0,-1-2 4 0,2-1 2 16,0-2-6-16,0-2 4 0,0 3 3 0,0-7 1 0,0 2-5 16,2-2 2-16,-2-2-3 0,0 0 1 0,0-2 3 15,0 0-5-15,0-1-1 0,1 3-1 0,1 1 2 0,0-2 2 16,-1 4 0-16,2 4 2 0,1 1-7 0,-1 4 4 15,2 1-1-15,-1 1 4 0,1 3 1 0,0 3-3 0,1 0 2 16,0 1-4-16,1 1 8 0,4 2-6 0,-3 2 6 16,1 3-5-16,4-1 2 0,-4 2-3 0,3-2 1 0,-2 5 0 15,0 0-2-15,-2-1 1 0,1 3-1 0,-3-3 1 0,-1 0-1 16,-1 0 3-16,-3-1 9 0,-1 1 4 0,-3-2 6 16,-2 1 4-16,-1-2-3 0,-5-3-1 0,0 3 0 0,-2 1-1 15,-4-3-14-15,-2 1-23 0,1 1-52 0,-1-4-52 16,-2 3-47-16,1-3-58 0</inkml:trace>
  <inkml:trace contextRef="#ctx0" brushRef="#br0" timeOffset="21047.12">21707 15987 1370 0,'-2'-6'32'0,"2"2"19"0,2-2-27 0,1 4 48 0,-5-4-25 0,4 6 1 0,2-3 0 0,-2 6-2 0,-1-3-32 0,1 6-19 16,-4-4 28-16,4 4-45 0,-2-2 48 0,2 2 13 0,-6 1 8 15,4 3 18-15,-1 2 8 0,1-1 12 0,0 5 16 0,0-1 10 16,1 6-7-16,-1-2 0 0,4 7-6 0,-4-2-3 16,1 3 5-16,-2 3-5 0,1 0-18 0,-2 4-7 15,0-2-22-15,-2 2-12 0,-1-4 0 0,2-2-14 0,2-4-10 16,-3 2-12-16,3-3 4 0,1 1-10 0,0-3 9 16,0-1 0-16,1 0-1 0,1 2 1 0,0-3-3 0,-1-1 4 15,-1-2-6-15,2-2 7 0,-1-1-5 0,1-5-4 16,1-2 4-16,-3 1 0 0,0-5 0 0,0 2-1 0,1-4 5 15,-1 0-4-15,0-3 1 0,0 3 3 0,0-1-4 16,2 0-1-16,-2 1 3 0,0-1-1 0,0 1 1 0,0 0-2 16,0 0 0-16,0 0-2 0,0 1 4 0,-2-1-4 15,2 0 0-15,-1 0 2 0,1 0-2 0,1 0 4 0,-2 0-3 16,1 0 0-16,0 0-1 0,0 1 3 0,0-1-3 16,1 0-3-16,-1-1 4 0,0 2-1 0,0-1 0 0,0 1-5 15,2-1-3-15,-2 0-8 0,0 3-12 0,0-2-9 16,0-1 2-16,0 0-4 0,0 2-5 0,-2 0-5 0,1-1-5 15,1-1-2-15,0 0 8 0,0 0 5 0,0 0-5 16,0 0 6-16,0 0 2 0,0 0 6 0,0 0 12 16,0 0 13-16,0 0-5 15,0 0 16-15,-29 6 12 32,-29-12-14-17,49 3 4-15,-1 1-4 16,0 1 0-16,-4-2 3 0,2 1 1 0,-1-1-4 15,-8 1 2-15,1-1-1 0,1 3-1 0,-2-4 5 0,1 3 1 16,1-3-5-16,-10 3-5 0,4 1 7 0,-5-1-2 16,0 0-2-16,-5 1 0 0,-3-1 0 0,-4 1-5 0,0 1 4 15,3-1 6-15,-4 1-8 0,4 0-3 0,-1 3 5 0,3 0 2 16,-2-2-4-16,4 5 2 0,2-4 1 0,2 3 1 16,-1 0-2-16,2-1 9 0,2-1-4 0,1 0-3 15,4 1 4-15,0-3 4 0,2 1-3 0,2 1-5 0,2-4 4 16,4 2-2-16,13-2 17 15,0 0 2 1,-24-2-7-16,24 2-18 31,0 0 10 1,-9-14-10-17,9 14 8 16,0 0 6 1,0 0-33-17,0 0 4-15,0 0 12 16,-8 16-7-16,7-7 19 0,-1-1-2 16,0 2-1-16,1 1 4 0,1 2 7 0,-2-1-7 0,0 0 1 15,2 2 8-15,0 2-1 0,0-1-5 0,0 2 4 16,2-1-3-16,0 2 0 0,-1 0 7 0,-1 1-6 0,4-1-6 15,-3 1 0-15,-1 0 4 0,0-1-3 0,3 1 2 16,-3 0-6-16,0-3-2 0,5 0 1 0,-5 0 4 0,0-1 1 16,1-1-3-16,-1-3 0 0,2 0-3 0,-2 0-12 15,-2 0-27-15,2 0-31 0,-1-6-40 0,1-1-30 16,0 0-69-16,0-2-67 0</inkml:trace>
  <inkml:trace contextRef="#ctx0" brushRef="#br0" timeOffset="21779.99">21627 16704 688 0,'0'0'23'0,"0"0"13"0,0 0 18 0,0 0 21 0,0 0 10 0,0 0 19 0,0 0 11 0,0 0 6 15,0 0-13-15,-15-15-43 0,15 15 35 0,0 0-61 0,0 0 27 16,0 0-47-16,0 0 4 0,0 0 7 16,0 0-50-16,0 0 43 0,0 0 21 15,0 0-4-15,0 0-2 0,0 0 3 0,11 36 16 0,-10-26 10 16,1 3 5-16,-1 0-11 0,-1 0-4 0,4 4 8 16,-4-1 4-16,1 2 3 0,-2 1-9 0,4 0-4 15,-3-2-4-15,0 3-8 0,-2-1-5 0,4 0-7 0,-5-2-8 16,3-2-4-16,0 1-6 0,-4-2-9 0,4-1-6 15,-1 0 2-15,-1-1-7 0,1-2 4 0,1 0 2 0,0-10-45 16,0 0-23 0,0 0-39-16,0 0-42 0,0 0-43 0,-8 27-26 15,8-27-65-15,0 0-64 0</inkml:trace>
  <inkml:trace contextRef="#ctx0" brushRef="#br0" timeOffset="22155.08">21515 17019 924 0,'-11'2'18'16,"8"5"12"-16,0-6 4 0,3 3 3 0,-9-2 7 16,5-2 15-16,6 4 23 0,-5-3 5 0,8 4-12 0,-5-2 9 15,4 0-40-15,-4 2 40 0,6 2-34 0,1 3-9 16,-2-2-23-16,1 1-6 0,-3-2-9 0,6 4-20 15,-1-4 36-15,2 2-43 0,1-5 31 0,-5 0-8 0,5-1-3 16,2-1 3-16,-4 0 7 0,3-1-4 0,-4-1-2 16,1 3 0-16,-3-3-2 0,2-3 3 0,-4 2 1 0,3-1-5 15,-2 1 2-15,0-1 0 0,-2-3 4 0,0 2-3 16,2-2-1-16,-2 1 0 0,5-1 1 0,-4-2 2 16,0-1-3-16,2 0 2 0,-1 0-4 0,0 0 1 0,2 0 3 15,0 1 0-15,-2 0 4 0,3 2 21 0,-7 0 15 0,4 2 5 16,-2 0 9-16,0 3 11 0,-5-2 3 0,2 2 4 15,-4 0-2-15,2 2-18 0,1-2-11 0,-1 4-5 16,1 2-5-16,-4 0-9 0,2 1-6 0,-2 0-2 0,1 3-2 16,-3 1-17-16,-3 0-17 0,2 1-95 0,5-2-43 15,-8 0-95-15</inkml:trace>
  <inkml:trace contextRef="#ctx0" brushRef="#br0" timeOffset="22892.22">20302 17137 917 0,'-3'2'11'0,"5"-2"21"0,3 0 18 0,-4 4 13 0,-2-4 18 0,2-4 13 0,4 4 25 0,-3 0-21 15,4 0-3-15,-3 0-17 0,2 1 5 0,1 2-3 16,-4-3-13-16,8 4-4 0,-5-3-17 0,3 2 29 16,0-2-2-16,0 1-6 0,3 0-17 0,-3 3-6 0,3 0-2 15,-2-1-6-15,1 3-11 0,-2 1-2 0,1 1-6 16,-1-1 1-16,0 0-5 0,-1 0-3 0,4 2-1 0,-5-2 0 15,4 1-3-15,-4-2-3 0,5 0 2 0,-2 1 1 16,1-3 1-16,2 0 4 0,0-2 2 0,-3-1 1 0,5-2 7 16,-2 0-3-16,0 0 0 0,-2 0 0 0,-1-3 3 15,2 1-9-15,-5-3-7 0,4 1 1 0,0-1-3 0,-3 0 3 16,0-3-5-16,1 0 0 0,-4-1-2 0,6-1 4 16,-6-1 2-16,3 2-3 0,-1 0 0 0,-1-2-2 0,3 2 1 15,-4-1 0-15,1 2-4 0,0 3 0 0,0-2 1 16,-3 3-3-16,1 1 5 0,-2 1-7 0,4 1 3 0,-4 2-6 15,1-1 4-15,-1 1-3 0,1 2-5 0,0 1-23 16,-4 0-23-16,4 5-26 0,-6-2-33 0,4 0-56 0,0-2-31 16,-3 8-62-16</inkml:trace>
  <inkml:trace contextRef="#ctx0" brushRef="#br0" timeOffset="23421.07">20323 17570 458 0,'5'3'19'0,"-1"-7"9"0,0 8 18 0,-4-8 9 0,3 4 14 15,-3-2 8-15,5-2 11 0,-3 0 10 0,2-4-8 16,-3 6-1-16,2-9-4 0,4 8-5 0,-6-5-7 0,1 3-6 15,1-3-11-15,-3 6-7 0,0-5-14 0,-3 5-3 16,0-1-10-16,-4 1-32 0,-3-1 43 0,0 2-33 0,-4 5 37 16,-4-4-22-16,1 7 8 0,-7-2 8 0,5 5 9 15,-7-3 31-15,6 4-46 0,-3-3 46 0,6 2-26 0,-3 1 25 16,5-3-3-16,3 1-7 0,-2-2 3 0,8 4-5 16,0-2 4-16,-1 4-9 0,4-6-5 0,3 5 0 15,-2-2-1-15,7 1 3 0,-5 0-9 0,7 0 5 0,-1 0-3 16,5-2-8-16,-2 0-6 0,4 2-4 0,1-4-2 15,2 0-6-15,5-2-7 0,-3 0-3 0,3-3-6 0,0 1 2 16,2-3-1-16,-2 0 4 0,3-3-4 0,-4 2-7 16,3-5-24-16,-5 4-18 0,0-2-22 0,-7 1-23 0,0 1-19 15,-6-6-37-15,2 6-37 0,0-7-10 0,-4 6-20 16,-3-5-30-16,3 1-23 0</inkml:trace>
  <inkml:trace contextRef="#ctx0" brushRef="#br0" timeOffset="23858.38">20492 17573 888 0,'2'5'21'16,"-5"-5"13"-16,6-3 11 0,0 3 5 0,-3-2 2 15,0 4 0-15,0-2 1 0,0 0 2 0,0 0-13 0,0 0 8 16,0 0-8-16,0 0-3 0,0 0 1 0,0 0 9 0,0 0-22 15,0 0 38-15,0 0-32 0,0 0 7 0,0 0-10 16,0 0-14-16,16 68 19 0,6 41-41 31,-22-109 49-15,0 0-9 0,8 27 3-16,-8-27-1 0,0 0-1 0,0 0 2 0,0 0-2 15,0 0-14-15,0 0-2 0,0 0-19 0,-5-69-4 31,2-48-1 1,28-29 0-1,14 124 6-15,-39 22-18 15,0 0-18-31,48 14-15 0,-48-14-2 0,0 0-27 0,0 0-26 15,0 0-36-15,0 0-33 0,0 0-42 0</inkml:trace>
  <inkml:trace contextRef="#ctx0" brushRef="#br0" timeOffset="24046.05">20475 17578 1570 0,'0'0'24'0,"0"0"11"0,-34 19-17 15,34-19 4-15,0 0 2 0,0 0-1 0,0 0 2 0,0 0 1 16,34 11-27-16,48 1 3 16,-65-11-1-16,-1 2-1 0,-2-3 3 15,-1 3-23-15,-2-6-8 0,-1 6-50 0,-4-1-62 0,-3 0-59 16</inkml:trace>
  <inkml:trace contextRef="#ctx0" brushRef="#br0" timeOffset="26020.7">21471 17519 363 0,'0'0'19'0,"0"0"9"0,0 0 0 0,0 0 12 0,0 0 19 15,0 0 5-15,0 0 7 0,0 0 11 0,0 0 5 0,0 0-5 0,0 0 7 16,0 0-6-16,0 0-6 0,0 0 12 16,0 0-8-16,18-14-16 0,-18 14-10 0,0 0-10 0,0 0-6 15,0 0-13-15,0 0-10 0,15-2-15 16,-15 2 16-16,0 0-36 15,0 0 41-15,-2 26-40 0,2-26 38 16,0 0-44-16,0 0 40 0,0 0 1 16,-4 40-19-16,4-40 25 31,-5 24 7-31,5-24-4 0,0 0 3 16,0 0 1-16,0 0-34 0,0 0 24 15,0 0-15 1,26-99-12 15,-26 99 43-15,0 0-7-16,0 0 6 0,0 0-1 15,48-102-2-15,-48 102 10 0,0 0-7 0,0 0-7 0,30-18-17 16,-30 18 15 0,0 0 6-1,0 0 7-15,48 46-21 0,-48-46-1 0,0 0 0 16,0 0 0-16,49 100-11 15,-43-87-4-15,-1-3 2 0,3 1-1 0,-4-3-3 0,0 0-19 16,-1 2-36-16,0-4-26 0,-3-6-4 0,3 3-26 0,-3-1-25 16,-1 0-37-16,-2 2-27 0,-1-4-9 0</inkml:trace>
  <inkml:trace contextRef="#ctx0" brushRef="#br0" timeOffset="26830.94">21553 17498 881 0,'-4'-3'19'0,"5"6"13"0,-1-7 2 0,8 5 4 0,-13-2-4 0,10-3 5 0,1 4-1 16,1-4-4-16,1 4-16 0,2-4-14 0,-2 3-6 0,5 1-4 15,-2-2 5-15,2 1-1 0,-2-1-3 0,3-1 4 16,-3 1-2-16,2 2 2 0,0-3 5 0,-2 2 0 0,1 0-2 16,-4 0-8-16,0-1 9 0,1 2-1 0,-1 0-6 15,-1 0 7-15,-2-1-6 0,-1 1 3 0,2 0-3 0,-1 0 8 16,-2-3-6-16,-1 3 17 0,3 0 7 0,-2-1-3 15,0 1 4-15,-3-2 3 0,3 2 14 0,1-2 4 16,2 2 1-16,-6 0-7 0,4 2-4 0,-4 0-5 0,4-1 3 16,-3 2 8-16,1 1-42 0,-1-2 38 0,1 4-40 15,1 2 38-15,-3-1-45 0,0-1 44 0,4 4-42 0,-1-1 29 16,-2-1-7-16,4 3-11 0,-4-1 10 0,2 1-12 16,1-2 11-16,-3 1-9 0,2-3 8 0,1 2-11 0,-3-4 8 15,3 3-8-15,-3-4 5 0,1 0-6 0,-1-1 6 16,1 0-3-16,-4-2 3 0,2 3-29 0,0-4 28 0,-1 0 3 15,-1-1 8-15,1 8-29 0,-3-10 33 0,3 8-32 16,-1-7 26-16,-1 2-2 0,0-3 2 0,-1 3-34 0,-2-4 21 16,2-1 3-16,1-3-5 0,-1 1 1 0,1-2 3 15,-2 1-2-15,2-2 1 0,1 0 0 0,-1-2-2 16,2 1-2-16,-1-2-1 0,-1 0 2 0,3 0-2 0,3-1 7 16,-3 0-4-16,2 0 2 0,-1 2-1 0,2 0-2 0,-3 0 3 15,4 1-2-15,0 4 3 0,0 0-6 0,1 2 7 16,-2 0-2-16,4 3 1 0,0 0 0 0,1 2 1 15,0 0-1-15,-1 0 1 0,4 0-4 0,-1 1-4 0,2 1 4 16,-2-1-1-16,1 4 3 0,3 0-2 0,-2-2 0 16,2 3-2-16,-2-1 4 0,1 3 1 0,0-3-4 0,-4 1 1 15,-1-1-3-15,1 2 3 0,-4-1 1 0,2-1-2 16,-6-1 2-16,1 1-2 0,-2 0 3 0,-2 0 2 0,1 1-1 16,-3-3-1-16,0 2 0 0,-3 0-2 0,1 1 4 15,-3-4-2-15,2 3-1 0,-1-1-2 0,-3-1 2 0,3-1-4 16,-1 1 3-16,-4 2 2 0,2-3-2 0,1 1 2 15,0-1 1-15,0 1-2 0,4 0-2 0,-5-2 5 16,5 0-4-16,2 0 4 0,1-1-4 0,1 2 0 0,2-4-1 16,0 4-2-16,2-2 5 0,-2 0-5 0,3 0 3 15,2 0-4-15,3 0 6 0,0 1 0 0,-2-1 1 0,5 0 3 16,0 2-7-16,0-1 6 0,2 1-5 0,0-1 4 16,-2 1-4-16,1 0 3 0,-1 1 1 0,-1-1-4 0,4 1 6 15,-4 1-5-15,-1 0 4 0,2 2-3 0,-3-1-2 16,-1 0-3-16,-3 1 1 0,0 2 2 0,0-3 2 0,-4 1-3 15,-3 1 5-15,2-2-4 0,-4 2 8 0,-2-5 6 16,2 4-5-16,-4-3 6 0,-2 2-5 0,1 0 6 0,-2-2-5 16,-1 1 5-16,2-3-10 0,-1 0 0 0,0 0 0 15,0-1-3-15,-1 0 0 0,4-1 1 0,-3 1-1 0,3-1-3 16,1-2-12-16,2 0-19 0,2-9 4 0,1 9-22 16,2-8-33-16,-2 5-36 0,6-1-37 0,-2-2-34 15</inkml:trace>
  <inkml:trace contextRef="#ctx0" brushRef="#br0" timeOffset="27266.4">22122 17459 1167 0,'0'3'20'0,"2"-2"28"0,0-5 0 0,1 4 7 0,-3 3-5 0,0-7 2 16,1 4 2-16,-1-2 1 0,2 2-28 0,-2 2-19 0,2 2 28 15,-2 2-44-15,1-1 46 0,1 4-26 0,-2-2 6 0,3 5 1 16,-3-3 10-16,2 5-3 0,-2-5-28 0,1 2 44 15,-1-1-33-15,2-2 28 0,1 3-2 0,0-4-2 0,-2 2-3 16,3-1-4-16,-3 0-4 0,2-2-5 0,1 3-9 16,-3-2-5-16,2-3-2 0,1 2-1 0,-4-1-2 0,0-3 2 15,1 2 0-15,-1-4 1 0,0 0-4 0,0 0 9 16,-1 0-7-16,1 0 3 0,0 0 3 0,-2-4-1 0,0 3 1 16,1-2-5-16,-1-1 5 0,-1-3-6 0,0 2 2 15,0-4 0-15,-2 1 1 0,-1-2-4 0,3 1-1 16,-2-4 7-16,0 1-3 0,0 0-3 0,4-2 2 0,-4-1 1 15,1 2-2-15,3-2 4 0,-2 0-1 0,3 1-8 16,-1-1 6-16,2 1-1 0,2 1 0 0,0 1-4 0,0 2 4 16,1 1-6-16,2 2 4 0,0 2 5 0,4 1-5 15,-2 2-1-15,0 2 2 0,0 0 1 0,2 4-2 0,0 0 3 16,-2 0-2-16,4 3 0 0,-4 1 1 0,2 3 2 16,1 0-2-16,-2 2 5 0,1 1 0 0,1 1 1 0,-5 1-1 15,4-2 6-15,0 3-3 0,-3-2 2 0,0 1-3 16,1-3-5-16,-4 1 3 0,3-1-5 0,0-2 6 0,-2 1-7 15,0-2 3-15,-2-2-2 0,0 2 5 0,1-4-24 16,-4 0-27-16,0-4-32 0,3 0-8 0,-5-4-30 0,1 2-28 16,-3 0-35-16,1 0-35 0,-3-10-10 0</inkml:trace>
  <inkml:trace contextRef="#ctx0" brushRef="#br0" timeOffset="27858.14">22151 17551 1107 0,'-3'3'12'0,"4"-10"15"0,6 7 4 0,-4-1-1 0,0 1-3 0,3-6 2 0,1 6 1 0,5-4-1 16,-4 3-13-16,4-1-14 0,0 2-9 0,2-1 1 16,0-2 1-16,-1 6-18 0,1-6-11 0,-1 7-22 0,0-4-3 15,-1 3-26-15,-1-4-1 0,0 3-21 0,-1-3-8 16,-1 0 2-16,0-1-1 0,0-4 11 0,-5 6 1 0,1-8 27 16,2 6-1-16,-6-5 26 0,1 6 10 0,0-3 19 15,-2 2 25-15,0 2 19 0,0-2 18 0,0 4 8 0,0-5 18 16,0 4 2-16,0-4 8 0,0 5 23 0,0-9-12 15,1 4 10-15,-1-2-7 0,0-2-5 0,0 0 0 16,4 1 6-16,-4-1-6 0,4-4-9 0,-3 7 10 0,2-4-22 16,2 4-6-16,-5-2 5 0,7 4-12 0,-4-1-6 15,0 3-31-15,1 0 15 0,0 0-47 0,2 0 37 0,-3 3-34 16,1-1 22-16,-3 4-31 0,2 1 33 0,1 2-3 16,-3-2 14-16,3 5 6 0,-4 4-29 0,4-3 32 0,-4 6-27 15,1-6 29-15,1 7-37 0,0-7 32 0,-1 5-47 16,2-5 30-16,-3 2-2 0,0-4 5 0,4 1-7 0,-4-3 0 15,0 1-5-15,1-2 2 0,1-1 0 0,-2-1-2 16,1-3-2-16,-2 0-2 0,2 0-1 0,-1 1 7 0,2-4 3 16,-4 0-3-16,2-2 2 0,-1 0 3 0,1-1-2 15,0-1 0-15,-2 0 0 0,1-1-5 0,-3-2-8 0,4-2-8 16,-4-3-19-16,0-2 35 0,-1-1-42 0,1-1 39 16,-2-3-39-16,-1 3 37 0,2-6-27 0,1 3 38 15,0 0-13-15,0 1-6 0,3 1 6 0,-1-2-2 0,2 7 12 16,2-4-8-16,-2 5 4 0,1-1-5 0,7 5 6 15,-4-1-2-15,1 3 8 0,2-1-9 0,3 3-5 0,-1 2 3 16,2-1 1-16,3 2 3 0,-5 2-3 0,4-1 0 16,1 2 1-16,-1 1-1 0,-1 3 4 0,0-2 0 0,1 2 2 15,-3 1-3-15,-2 1 2 0,2 0 3 0,-1-1-6 0,-3 3 6 16,-2-3-2-16,-3 0 3 0,3-1-10 0,-6-2 18 16,-1 3-16-16,-1-2 13 0,-6 2-4 0,0-4 7 15,-3 1-7-15,-2-1 6 0,-3 2-2 0,-2-5-1 0,-1 3 0 16,-1-4-5-16,1 4-5 0,-2-3-28 0,-1-2 7 15,5 2-72-15,-2 2-6 0,2-2-86 0</inkml:trace>
  <inkml:trace contextRef="#ctx0" brushRef="#br0" timeOffset="29079.03">22662 17216 472 0,'0'0'26'0,"0"0"6"0,23-8-17 0,-23 8 3 0,0 0 2 16,0 0 3-16,0 0 5 15,0 0-4-15,5-22 16 0,-5 22-6 0,0 0 11 0,0 0 2 16,0 0 18-16,0 0-2 0,0 0 0 0,0 0-11 0,-40-51-12 15,40 51 2-15,-40-32-16 0,25 25-5 0,-2 1-12 16,3 4 2-16,-8-3-10 0,-1 1-5 0,0 0-1 0,-6 2 4 16,-1-1-1-16,-5-1 2 0,0 1-5 0,-5-1-1 15,0 1 5-15,-5 1 3 0,0-1 3 0,-3 0 9 16,-1-2 9-16,1 2 0 0,-2 1 8 0,1-1 3 0,2-1 10 16,0 1 4-16,0-1-4 0,2 2-12 0,2 1-6 15,2 0 4-15,2 2-7 0,0 0-8 0,1 3-4 0,5 1-1 16,3-1-5-16,3 1 3 0,0 3-4 0,2-2-9 15,4 2 1-15,-1 3 6 0,0-3-10 0,6 1-2 0,-7 2 6 16,2-2-4-16,2 2 7 0,-1 2 2 0,1-1-2 16,3-2-1-16,0 4 2 0,3-1 4 0,2 1-7 0,-1-2 1 15,0 2 3-15,2 0-2 0,3-1 3 0,-2 0-2 16,2 3 1-16,-2-2-1 0,4 0 5 0,-1 2-1 0,-1-3-4 16,4 1 1-16,-2 1 3 0,0-1-5 0,1 1 2 15,1-1 2-15,0 3-2 0,0-3 26 0,-1 6-40 16,4-6 46-16,-3 6-49 0,3-4 51 0,0 4-46 0,0-6 40 15,-1 6-42-15,2-5 21 0,-1 0-3 0,0-1-3 16,3 0 2-16,-3 0-4 0,4-1 5 0,-4 1-3 0,3-4-1 16,0 3-2-16,0-1 6 0,1-3-6 0,0 2 6 15,2-2-5-15,-3-1 1 0,4 1 0 0,-2-1 6 0,1 0-3 16,2-1-1-16,0 1-4 0,0 0 8 0,0-1-3 0,2 1 5 16,3-1-13-16,1-1 10 0,-2 0-6 0,3-3 5 15,0 2-2-15,2-3 0 0,-1 0-4 0,3-2 7 0,-2 4-32 16,2-4 59-16,3 0-63 0,-6 0 53 0,5 0-52 15,-9 0 57-15,6 1-55 0,-2-1 52 0,4 3-24 16,-4 1-1-16,4-1 4 0,2 2-25 0,4 2 46 0,4-3-51 0,-8 3 27 16,5-2-26-16,-2-1 26 0,4 0-5 0,-4 4 0 15,3-5 25-15,-4 2-46 0,3-2 51 0,3 2-26 0,-3-2-5 16,3-3 27-16,0 7-48 0,0-6 54 0,-3 2-47 16,1 0 20-16,1-2-4 0,-2 0-1 0,2 2 29 15,-4-3-47-15,2 0 47 0,-4 0-53 0,6-4 51 0,-4 3-23 16,1-2 2-16,0-1-1 0,1 0 7 0,-2 0-6 0,1-3-24 15,0 1 22-15,-1 0 2 0,0-2-2 0,-2 4 1 16,1-3-2-16,-1-1-1 0,-2 1 0 0,1 2 29 0,-3 1-24 16,0 0-30-16,3-2 54 0,-5 5-52 0,3-7 26 15,-1 0-2-15,-2 0 5 0,0 1-36 0,0-5 58 16,-2 2-26-16,0-5-1 0,0 1-1 0,0 0 31 0,0 4-59 16,-4-6 58-16,1-1-26 0,2 2 1 0,-1 0-4 0,-3 0 5 15,0 2-7-15,0-4 9 0,-1 4-6 0,-1-3-3 16,-2 2 2-16,-3-1 1 0,2 1 1 0,-2 0-1 0,-1-1 3 15,-2 3-33-15,4-3 38 0,-4 3-30 0,0 0 31 16,-1 0-37-16,-2-2 30 0,0 3-24 0,-4-2 30 16,3 0-4-16,-8-2-3 0,2 1-1 0,-7-1-3 0,-3-1 6 15,-7 1 0-15,1-3-6 0,-5 1-6 0,-7 1 34 16,-1 0-28-16,-8 0-2 0,-1-1 5 0,-7 1-5 0,-1 2-2 16,-2-1 27-16,-5 2-47 0,-1-1-23 0,-5 2-18 0,-3 3-30 15,-2-2-58-15</inkml:trace>
  <inkml:trace contextRef="#ctx0" brushRef="#br0" timeOffset="30999.34">19986 17412 1085 0,'2'-4'20'0,"-4"-1"14"0,5-4 22 0,2 3 14 16,0-3 25-16,6 4-18 0,-7 1 11 0,1 3 16 0,3-1-3 16,-3 1-7-16,3 4-7 0,-4-3-1 0,6 5-12 15,-2-3 33-15,3-2-8 0,3 6-8 0,0-1 1 0,6 6 2 16,-5-2-8-16,5 7 0 0,-3 1 1 0,1 6-6 15,2 3-2-15,-2-1-2 0,6 5-11 0,-3-1-8 0,4 4 3 16,-3-5-7-16,5 2-7 0,-4-4-5 0,3 1 2 16,-2-2-4-16,1-4-2 0,-2-2 0 0,-1-4-5 0,0 0-9 15,0-3-3-15,-5-3-1 0,4 2-7 0,-4-3 1 16,-3-5-4-16,2 3 0 0,-5 0-8 0,0 1 0 0,1-4 1 16,-5 3-3-16,0-7 5 0,-3 5-7 0,1-3 2 0,-2 2-2 15,1-3 3-15,-3 0 5 0,2 0-6 0,-1 0-14 16,-2-3-23-16,3 1-21 0,-3-4-35 0,5 1-30 0,-9-1-42 15,8 1-47-15,-8-3-38 0,4 1-39 0,0 3-7 16,-3-1-33-16,0-2-26 0</inkml:trace>
  <inkml:trace contextRef="#ctx0" brushRef="#br0" timeOffset="31390.72">20712 17425 1602 0,'-2'-8'36'0,"1"7"-15"16,2-9 0-16,-2 5 4 0,-1 0 0 0,2 5 1 16,-1 0 13-16,-1 5 10 0,-3-1-36 0,0-1 23 0,-1 5 15 0,-2-4 21 15,-1 7 21-15,-3-6 16 0,0 6 10 0,-4-2 12 16,-1 6 20-16,-2-4 1 0,-2 7 5 0,-6 2-2 16,2-3-10-16,0 6-6 0,-1-5-10 0,-1 4-9 15,1-4-12-15,2 0-1 0,2 2-18 0,3-7-13 0,2 7-13 16,1-5-5-16,2 5-8 0,-2 0-7 0,3-1-1 15,-1 0-5-15,6-7 1 0,-5 2-7 0,7-2 4 16,-4 1-2-16,4-3-4 0,2-1 1 0,0-2-10 0,-1 4-1 16,4 1-3-16,-1 0 0 0,1-1-2 0,-3-2-6 0,4 2 4 15,-3-4-11-15,3 0 4 0,0-3-2 0,0 1-3 16,-1-1 3-16,1-2-4 0,1 0 3 0,-1-1-6 0,0 1 4 16,0-2 0-16,0 0 0 0,0 0 6 0,0 0-9 0,0 0 7 15,0 0-3-15,0 0 1 0,0 0 4 0,-1 0-3 16,1 0-5-16,0-2 8 0,0 2-2 0,0-1-8 0,1 1-10 15,-1-3-26-15,0-1-30 0,0 2-35 0,0-2-32 16,-1-1-54-16,2 0-65 0,-2 0-60 0,-1 2-70 0,2-3-24 16,0 0-94-16</inkml:trace>
  <inkml:trace contextRef="#ctx0" brushRef="#br0" timeOffset="47110.24">17815 16374 667 0,'1'0'-2'0,"-1"5"13"0,-1-5 9 0,1 2 7 0,-2-2 2 16,2-2 3-16,-1 4 13 0,2-4 11 0,-2 2 7 0,1-5-6 15,1 5 0-15,-1-5 2 0,0 6 2 0,2-8 10 16,-1 6-1-16,-1-4-7 0,2 3-5 0,-2-2 2 0,0 4-32 15,0-1 37-15,0 1-38 0,-2-2 23 0,2 5-30 16,0-3-1-16,0 0-2 0,0 0 47 0,0 0-1 16,0 0-46-16,0 0 24 0,-6 21-1 15,6-21 3-15,0 0 5 0,0 0-12 0,0 0 0 0,0 0 6 16,0 0 4-16,0 0 13 0,0 0-2 0,0 0 2 16,0 0-8-16,0 0 0 0,0 0-9 0,0 0-9 15,0 0-9-15,75-9-11 0,54-4-12 16,-99 11-2-16,0 0 0 0,2 0 0 0,1 0 3 15,2-1 1-15,-1 1 2 0,1-1 9 0,2 0 8 16,-1 0 2-16,2 0 10 0,-3 1-2 0,1-1 4 16,-4 0-1-16,-4 0-2 0,-2-2-10 0,-4 4-3 0,0-3-3 15,-8 2-9-15,-14 2 10 0,0 0 20 16,0 0-14-16,0 0 0 0,0 0 1 0,0 0-1 16,0 0 0-16,0 0-8 0,26-7-6 15,-26 7-41-15,0 0 4 0,0 0-14 16,0 0-32-16,0 0-30 0,0 0-38 0,0 0-63 0,0 0-27 15,0 0-65-15</inkml:trace>
  <inkml:trace contextRef="#ctx0" brushRef="#br0" timeOffset="49330.11">16534 16732 288 0,'3'-4'3'0,"4"3"11"0,-1-1 3 0,0 0 2 0,0-2 2 0,-1 1 3 16,2-4 14-16,-4 5 2 0,3 0 5 0,-1-3 3 15,2 3 11-15,0-2 1 0,-2 1 12 0,0 1 6 0,-1-2 0 16,0 0 5-16,2-1-2 0,-3 3-5 0,0-2-7 0,-1-1 4 15,-2 1-7-15,1-2-4 0,-1 2-12 0,0 1-3 16,-1 0-7-16,1 1-5 0,-4-1-32 0,1 3 14 0,-2 0-4 16,-1 0-6-16,0 0-7 0,0 0-1 0,-4 0 1 15,-1 0 5-15,2 0-3 0,-4 3 24 0,-1 1-44 0,1 2 26 16,-1-1-4-16,-1 4 35 0,3 1-28 0,-4 4-6 16,2 0 30-16,4 2-40 0,-2 0 52 0,-4 3-15 15,6-1 13-15,-2 1-33 0,6 0 25 0,-4 0 1 0,5-1 0 16,0-1-8-16,2 1-2 0,3-4-4 0,3 1-1 15,0-2 1-15,4 0 6 0,-1-1 6 0,4-3 1 0,2 1 3 16,1-2-2-16,3 0-9 0,0-4 3 0,1 4-4 16,2-6-7-16,0 3-2 0,3-4-5 0,-1 1 0 0,3-4-5 15,-2 1 1-15,3-2-7 0,-4-4 2 0,1 2-4 16,1-1-5-16,-5-1 5 0,4-2-4 0,-5-1-2 0,-1-1 1 16,1-3-2-16,-4 1-4 0,1-1 0 0,-1-2-4 15,-5 1-2-15,1-2 1 0,-2-2 2 0,-1 0-2 0,-3 0-1 16,-3-1 3-16,0 0 3 0,0-1 3 0,-5 0-3 15,1 2-1-15,-3-1-10 0,0 2 2 0,0 1-1 0,-1 2-10 16,-1 4 1-16,-1-2-4 0,1 5 6 0,-1 2-2 16,-1-1 8-16,2 4-4 0,-3 2 1 0,3 1 3 0,1 2-7 15,0 3-1-15,2-1-7 0,-2 1 3 0,5 1-3 16,-2 3-13-16,0-2 31 0,4 2-49 0,-1 1 12 16,-1 0-15-16,6 3-35 0,-3-2-25 0,0 0-20 0,0 0-11 15,0 2-61-15</inkml:trace>
  <inkml:trace contextRef="#ctx0" brushRef="#br0" timeOffset="49722.51">16608 16984 513 0,'2'3'14'0,"1"-1"7"0,0 1-7 0,-3 0 7 0,2 0 5 0,-4-1 3 0,4 0 2 0,-2 1 18 16,0 0-16-16,-2 0 3 0,2 0 19 0,-1 2-3 0,-1 0 4 16,-1 3 7-16,3-1 8 0,-3 3-11 0,0 0 17 15,3 1-2-15,-2 1-5 0,0 2 5 0,-1 2-34 0,1 0 38 16,-1 3-32-16,-1 0-5 0,2 3-7 0,-1-5-7 15,2 6 12-15,-3-6-1 0,3 1 29 0,-2-1-53 0,-1-1 25 16,3 0 1-16,-1-4-6 0,-1 2-2 0,1-5-19 16,1 3-9-16,-4-4-3 0,5 3 7 0,-1-4-2 0,-1 0-6 15,1-1-2-15,1 1 2 0,-2-4-4 0,2 1 3 16,0 1-2-16,0-2 1 0,0-1-5 0,0-1-18 0,0 1-18 16,0-4-36-16,0-1-6 0,0 0-49 0,2 2-64 15</inkml:trace>
  <inkml:trace contextRef="#ctx0" brushRef="#br0" timeOffset="50188.3">16605 17394 618 0,'-1'4'6'15,"-1"-6"0"-15,4-1-4 0,-2-2 0 0,-4 3-1 0,1 1 1 16,0-2-5-16,-3 3 3 0,3-2-2 0,-4 1 2 16,3 2 11-16,-3-1 17 0,1 0 11 0,-2 4 12 0,0-2 6 15,0 0 6-15,8-2-2 0,0 0 7 0,0 0-2 16,0 0-11-16,0 0-12 0,0 0-4 0,0 0-3 0,0 0-4 16,-24 29 2-16,24-29 1 0,0 0-6 0,0 0 4 15,0 0 2-15,0 0-6 0,0 0 5 0,0 0 4 0,-3 62-27 16,3-62 37-16,0 0-20 0,0 0-11 0,46 115 4 15,-32-104 0-15,4 4-2 0,1-6-8 0,1 2 22 16,1-3-43-16,1-1 16 0,0-1 2 0,2-3-2 0,-2-1-3 16,0-1-1-16,3-1-4 0,-1-3 3 0,-2 1-4 15,-1-3 7-15,-1-1 0 0,1-1-5 0,-1 0-2 0,-1-3 2 16,-6 1 1-16,3-3 0 0,-2-1-1 0,-1-2 3 16,-2 0-12-16,-2-4 6 0,-2-1 3 0,-2-1-10 0,-5 21-12 15,0 0 4-15,0 0 2 16,0 0 42-16,-24-180-32 0,11 164 35 15,0 7-35-15,-1-3 33 0,0 6-34 0,-2-2 34 0,-1 6-34 16,-4 2 6-16,4 0-5 0,-9 2 0 0,6 0-3 16,-4 3 7-16,5-2-5 0,-1 4 3 0,1-3-8 15,1 2-10-15,3 0 1 0,2 1-21 0,3 0 31 0,1-1-59 16,1 2 19-16,3 4-67 0,2-7 16 0,1 4-58 16,2-3 3-16</inkml:trace>
  <inkml:trace contextRef="#ctx0" brushRef="#br0" timeOffset="50609.81">16965 17651 1219 0,'0'0'17'0,"0"0"14"0,5-5 2 0,-5 5-1 0,-3-4-7 0,3 2-2 0,0-1 1 0,0 3-2 0,0 3-18 0,-2 1-13 16,4 2 2-16,-2 0 1 0,0 2 15 0,0 3 11 15,0 2 7-15,0 0 22 0,2 6-12 0,-2-2 4 0,0 3 1 16,1-3 8-16,-1 2 4 0,0-6 2 0,2 8-5 16,1-5-18-16,-3-4 12 0,3 4-3 0,1-1-8 15,-4 2-2-15,1-1-17 0,1 1-11 0,-1 0-2 0,1 0-2 16,-2-2 0-16,0-1-1 0,-3 3 3 0,3-4-6 0,-2-1 3 16,1 1 2-16,1-1 0 0,-4-2-1 0,4 0 0 0,-3-4-2 15,3 0 0-15,0 1-10 0,-1-3-25 0,1-3-8 16,-4 0-33-16,6-2 7 0,-4 0-47 0,1 0-59 15,-1-6-60-15</inkml:trace>
  <inkml:trace contextRef="#ctx0" brushRef="#br0" timeOffset="51092.22">16972 18043 548 0,'-3'-2'5'0,"-1"4"6"0,8-7-5 0,-6 3 2 15,0 2 1-15,-2 0-2 0,1 2 2 0,0 1-4 16,0 0-2-16,-1 0-7 0,-4 0 9 0,3 1 25 0,0 2 2 16,-2 1 14-16,2-1 10 0,-3 2 13 0,0-3-2 0,1 3 7 15,0-1 3-15,2 5-19 0,-1-2 2 0,1-1-11 16,-2 4-6-16,0-2 7 0,4 2-3 0,-2 1-2 0,0 0-9 15,2 1 0-15,0-2-1 0,0 3 10 0,2 1-38 16,1-1 30-16,0 3-34 0,4-3 37 0,-1 0-18 0,0 1-10 16,4 1 5-16,-1-3-12 0,2 0 32 0,1-1-43 15,1-1 36-15,1-2-41 0,2 0 23 0,1-4 2 0,2 1-10 16,-2 0-1-16,5-5 2 0,-1 0-2 0,0 0-7 16,4-3 6-16,-7 0-5 0,0-1 0 0,-2-4 2 0,0 2 0 15,-2-5-4-15,0 0 4 0,-4-1 5 0,2 0-6 0,-3-6 0 16,4 3 2-16,-4-3-5 0,3-3 4 0,-4 1 3 15,0-3-4-15,-2 2-4 0,-1-4 5 0,-4 0 2 0,-1 2-2 16,1 2 0-16,-2 0-2 0,-3 1 3 0,-2 2-1 0,1 3 6 16,0-1-6-16,1 5-1 0,2 2 5 0,-5-2-1 15,2 3 1-15,-3 0-8 0,2 4 5 0,-3-2-2 0,3 3 1 16,-7 0 0-16,3 4-6 0,2-1 8 0,0-1-1 16,2 1-6-16,-4 1-30 0,8-3 19 0,-3 1-15 0,3 1-27 15,-2 0-37-15,4 0-39 0,0 1-40 0,3 0-36 16</inkml:trace>
  <inkml:trace contextRef="#ctx0" brushRef="#br0" timeOffset="51734.04">17140 18435 823 0,'-10'0'9'0,"13"0"5"0,-3-3 11 0,0 6-1 0,-6-3 0 0,8 0-1 0,-4 0 1 0,2 0-1 15,2 0-11-15,-4-3-6 0,4 6-8 0,-2-3 1 0,1 0 12 16,-1 2 3-16,2 0 4 0,1-1 7 0,2-1 13 0,-2 3 6 15,6-3 8-15,-4 1 16 0,5 1-15 0,-4 0 6 16,6-1-9-16,-7 1-1 0,8 1-11 0,-2 0-3 0,0 0-10 16,4 1-19-16,-2-1 5 0,4 0-11 0,0-2 7 15,3 2-6-15,-1-1-2 0,5 1-4 0,0-1 3 0,-2-2-1 16,3 1-1-16,2 0 10 0,2 2-2 0,-3-1 7 16,3 3-30-16,-2-3 41 0,1 3-38 0,0-3 42 0,-2 4-39 15,3-1 36-15,-3 0-44 0,0-2 36 0,-3 1-4 16,0-1-2-16,-3 1 1 0,2-1-5 0,-3-3 5 0,-1 2-8 15,-4 0 16-15,0 0-13 0,-4 0 14 0,0 0-30 16,-5 0 39-16,0 1-26 0,-3-3 50 0,-1 2-25 0,-2-3 27 0,1 2-21 16,-4-2 20-16,3 0 0 0,-2-1-6 15,-1 1-10-15,3-2-17 0,-4 0-10 0,1 1 0 0,0 0-6 16,1 0 0-16,0 2-8 0,0-3-1 0,-1 3 2 0,1 0 4 16,-1-2-3-16,4 0-5 0,-2 2 0 0,2 0-2 15,-1 2-9-15,-1 0-19 0,1-2-13 0,1 0-24 0,0-2 3 16,1-1-22-16,-1 0-33 0,-1 1-30 0,1 1-46 15,0-2-12-15</inkml:trace>
  <inkml:trace contextRef="#ctx0" brushRef="#br0" timeOffset="52205.51">17941 18395 632 0,'-3'2'3'0,"0"-4"6"0,5-1 8 0,-6 4 2 0,0-1 0 0,-1 1 0 0,-1-1 4 15,3 0 4-15,-4 1-1 0,1-1 7 0,-1 2 5 16,-2-1 6-16,1-1 13 0,2 0 15 0,-1 2 1 0,0-1 12 16,4 0 2-16,-5 3-1 0,3-1 2 0,-2 5-38 15,4-1 27-15,-4 4-38 0,3 0-2 0,-1 3-13 0,1 0-6 16,2 0-10-16,0 0-12 0,-1 0 29 0,3 0-36 15,0-1 21-15,3-1-5 0,-3 2 1 0,5-2-2 0,0 1-1 16,2-1-2-16,0 0 4 0,-1-1-2 0,4 1-2 16,-2-1 5-16,4-3-6 0,-3 3 8 0,2-3 0 0,0 0-3 15,1-2-3-15,0-1 2 0,0-1 2 0,1 1 0 0,2-2 2 16,0-1-6-16,0 0 0 0,0-2 2 0,0 0-4 0,0-2-1 16,0 2 1-16,0-5 0 0,0 2-2 0,-2-2 1 15,3-1-1-15,-2 0 0 0,-4-3 2 0,4 1-2 0,-4-3 1 16,4-2-5-16,-8 1 2 0,4-4 1 0,-4 3-1 15,1-6 3-15,-5 3 1 0,1-3-1 0,-1 0-7 0,-4 0 8 16,-1 1-1-16,1-1-3 0,-6 5 3 0,-1-2-1 0,1 1-1 16,-4 1 0-16,-1 3 8 0,-4 2-5 0,3 0-1 15,-5 0 3-15,-1 4-2 0,0-1 3 0,-2 4-2 0,3-2 2 16,-2 2-5-16,3 2 3 0,2 0-7 0,0 2-28 16,3-2 8-16,4 0-18 0,-4 4-31 0,2 0-39 0,1 0-32 15,1 3-52-15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4.054"/>
    </inkml:context>
    <inkml:brush xml:id="br0">
      <inkml:brushProperty name="width" value="0.1" units="cm"/>
      <inkml:brushProperty name="height" value="0.1" units="cm"/>
    </inkml:brush>
  </inkml:definitions>
  <inkml:trace contextRef="#ctx0" brushRef="#br0">7 43 5601 0 0,'0'-2'25'0'0,"0"0"0"0"0,0-1 0 0 0,-1 1 0 0 0,1 0 0 0 0,0 0 0 0 0,1 0 0 0 0,-1 0 0 0 0,0 0 0 0 0,1-2 0 0 0,0-13 341 0 0,-3 14 24 0 0,3 5-145 0 0,-1 0-183 0 0,1-1 0 0 0,-1 1 0 0 0,0-1 1 0 0,0 1-1 0 0,0 0 0 0 0,0-1 0 0 0,0 1 0 0 0,-1 0 0 0 0,1-1 1 0 0,0 1-1 0 0,-1-1 0 0 0,1 1 0 0 0,-2 2 0 0 0,-2 15 754 0 0,4 14 79 0 0,0-26-699 0 0,0 1 0 0 0,0-1 1 0 0,0 0-1 0 0,3 12 0 0 0,4 25 116 0 0,-1 0-1 0 0,-3 0 0 0 0,-4 78 0 0 0,0-46-407 0 0,-3-63-1489 0 0</inkml:trace>
</inkml:ink>
</file>

<file path=ppt/ink/ink4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6:55:58.815"/>
    </inkml:context>
    <inkml:brush xml:id="br0">
      <inkml:brushProperty name="width" value="0.05292" units="cm"/>
      <inkml:brushProperty name="height" value="0.05292" units="cm"/>
    </inkml:brush>
  </inkml:definitions>
  <inkml:trace contextRef="#ctx0" brushRef="#br0">3312 12573 1011 0,'0'0'20'0,"-28"76"16"0,28-76 27 0,0 0 18 0,0 0 24 0,0 0-33 0,-32 108 43 15,27-87-33-15,-4 5 26 0,6 0-53 0,-7 0-4 16,10 2-7-16,-1-4-21 0,4 5 33 0,-3-1-41 0,6 1 29 16,-1 1-37-16,1 1 39 0,2 3-13 0,-3-1-13 15,3 0 5-15,-1-1 3 0,2 3 1 0,-3-3 11 0,1 3-9 16,-1-1 0-16,1 1-3 0,0 0 1 0,-1 4-2 15,-1-2 0-15,0 3-3 0,-2 1-5 0,3-3 3 0,-4 4 0 16,1 1 1-16,-3 0-2 0,0 2-2 0,0 4-3 16,0-3 3-16,0 5 2 0,-2 2-2 0,1-4-3 15,-1 2 3-15,-4-2 5 0,5 0-2 0,-3-2 2 0,1 3 0 16,-2-4 2-16,2-1-1 0,0-1 3 0,-2 2-13 16,-2-3-4-16,3-1-1 0,0-1-1 0,-1-3-1 0,-2-2-7 15,4-2 4-15,-3-1-6 0,3-1 0 0,1-2 2 16,-1-2-3-16,-2-2 2 0,4-1-4 0,-3 0 8 0,1-1-8 15,0-1 4-15,0-3 4 0,-3 2-3 0,4-3 3 16,-1 2-3-16,0-3-2 0,0-2 1 0,-1-5-1 16,1 5 0-16,2-6-1 0,-3-2 2 0,1-1-3 0,0-5 3 0,0-2 4 15,0 6-8-15,1-5 4 0,1 0 4 16,-2 1-5-16,1-1 1 0,-1 0 5 0,1 1-1 0,2 1-2 16,-3 0-5-16,1-3 6 0,1 2-9 0,-3-2 11 0,0 0-4 15,1 3-1-15,0-2-5 0,0-1 1 0,-1 0 12 16,1 1-13-16,0 2 10 0,1 0-7 0,-1 1 0 0,0-2-1 15,0 1 2-15,0 0 1 0,0 2-2 0,0 0 2 16,1 1-3-16,0 1 3 0,2-2-1 0,0 0 4 0,0 3 0 16,2-2-2-16,0 2-1 0,1-1 1 0,0 0-2 15,3 2 0-15,0 0 1 0,-1 0-2 0,3-2-2 0,0 1 4 0,3-3 3 16,2 4-3-16,1-4 5 0,0 0-3 0,7-5 1 16,-4 4-1-16,10-2 0 0,0-2-3 0,6 0 0 15,2-3 1-15,7 0-6 0,3-3 5 0,5 2-2 0,3-2 1 16,10-1 0-16,5-2 4 0,5 2-5 0,3-2 4 15,9 0 3-15,8-1-2 0,7 0 14 0,9-1 6 0,4 3 9 16,8 0 5-16,6 0 4 0,10-1 5 0,4 4 11 16,3 0 8-16,6 1-13 0,3 1-8 0,10 3-4 0,2-1-4 15,9 1-5-15,-1 1-5 0,5 1-9 0,2-2-8 16,-5 1-1-16,-5-1-3 0,-7 1-2 0,-2 2-5 16,-10-3 0-16,-5 0-2 0,-8 0-3 0,-7 0-2 15,-3 1 3-15,-5-2-15 0,-9 1-10 0,-11 3-4 0,-6-3-3 16,-14 1-17-16,-10-2-19 0,-10 1-14 0,-9-2-28 15,-14 2-7-15,-9-1-30 0,-9-4-28 0,-9 0-37 0,-8 1 4 16,-5 6-36-16,-10-8-47 0</inkml:trace>
  <inkml:trace contextRef="#ctx0" brushRef="#br0" timeOffset="1595.7">3169 12619 1107 0,'-10'0'18'0,"-4"-3"17"0,9 1 23 0,-3-1 11 0,2 3 18 0,4 0-38 0,-4-2 50 0,6 4-43 15,0-2 24-15,3 3-55 0,-3-3 16 0,1 1-32 16,6-1-14-16,-4 0 51 0,7 0-37 0,4-1 40 0,8 1-39 0,2-5 46 15,9 4-41-15,9-1 22 0,8-3-5 0,7 1-16 16,6 0-7-16,8-4 1 0,5 3-3 0,6-2-3 16,7 0-3-16,-1-1-5 0,4 4 6 0,5-3 5 15,8 6-6-15,1-2 12 0,13 0 8 0,4 1 5 16,9 2 2-16,16 0 6 0,4 2-6 0,1-2-2 0,10 2 2 16,7-1-13-16,8 1-9 0,6-1-6 0,7-1 2 15,8 1-6-15,-3-1 2 0,13 0 1 0,4 0-4 16,5 0 1-16,1 0 3 0,1 0 1 0,-2 3-3 0,-11-3 1 15,14 2-2-15,-7-1-2 0,-2 1 5 0,-3 1-1 16,-8-1-2-16,-4 1 1 0,-10 0-8 0,-1 0 0 16,-7 1-6-16,-8-1 3 0,-8 3-4 0,-7-3-5 0,-4 1 7 15,-5 3-5-15,-2-2 9 0,-2 0 2 0,-9-2 10 16,-11 5-1-16,-5-3-4 0,-8-1 4 0,-2 1-5 16,-9 0 2-16,-4 1 1 0,-5-1-4 0,-4-1-4 15,1 2 2-15,-10-1 8 0,-6 1 0 0,-9-1-2 16,-5 0 1-16,-11-1 1 0,-5 1 3 0,-10-3 6 0,-5 0-4 15,-9 2-3-15,-4-3 1 0,-5 0 7 0,-5 0 2 16,-3-1 2-16,0 2 6 0,-2-2-4 0,-2 1 3 16,3 1 4-16,-3-2 4 0,1 1-3 0,-2 1 1 0,0 0-2 15,-1 0-3-15,-2 1 13 0,2-1-2 16,1 2-1-16,0 1 1 0,-1 1 0 0,1-1-1 0,-1 3-1 16,6 1 0-16,-3 1-14 0,0 3-2 0,0 1 2 0,1 0-8 15,0 2-1-15,-1 0-2 0,1 5 1 16,-1 0-2-16,0 2 4 0,1 4 1 0,-2 0-1 0,4 4 11 15,0 1 4-15,0 4 8 0,0 1 3 0,0 3 2 0,4 0-2 16,0 4-3-16,-1-1 3 0,0 4-12 16,0-1-7-16,1 1-9 0,-1 1-5 0,0 0 1 15,0 3 1-15,1-7 8 0,0 4 7 0,-1 1 10 16,0 3 7-16,0-3 0 0,4 5 5 0,-4-5-4 0,3 1 0 16,-1 6-8-16,1-4-8 0,-3-1-9 0,1 0-5 15,-1-3 0-15,0 1-6 0,-3-3 3 0,0 0 0 16,3-3 1-16,-6 0-2 0,3-2 4 0,-2 1-4 0,-1-2-1 15,2-1-1-15,-1-2 6 0,0-2-4 0,-1-2-1 16,0-3 2-16,3 2 0 0,-3-3-2 0,1-3 3 16,-1-3 3-16,3 1-6 0,-3-2 2 0,0-2 2 15,3-2-1-15,-2 0 0 0,1-1-1 0,-1-4-4 0,-1 1 2 16,1-4 0-16,-2 0 0 0,-1-1-1 0,-3 0-2 16,3-5-3-16,-3 1 9 0,2 1 0 0,-2-1-2 15,0-2 1-15,0-1 0 0,0 0-1 0,-1-1 1 16,1-2 5-16,0 1-7 0,-3-2 2 0,0 0-2 0,1 2 2 15,-2-3 0-15,-1 3 1 0,0-2-4 0,-2 2 0 16,0 0 2-16,0 2 1 0,-1-2-1 0,-3 3-3 16,1 1 3-16,1 1-3 0,-3 0 6 0,2 0-4 15,-4 1 1-15,2 0-2 0,-3-1 4 0,1 0-2 0,0 1-3 16,-5-5 3-16,2 2-2 0,-4 0 1 0,-2-2 1 16,-1 2-5-16,-4-1 3 0,1 1 5 0,-5 1-6 0,-1-1-2 15,0 0-1-15,-2-3 4 0,-3 0-5 0,-4 0 0 16,-2-3-4-16,-5 1-7 0,0-1 0 0,-8 0-4 15,-3 1 4-15,-3 0-7 0,-2 0 2 0,-4 1 3 16,-4 1 3-16,-3-1 8 0,1 1 7 0,-1 0 1 0,-4 0 3 16,0 0 9-16,4 0-6 0,-2 0-2 0,1 0 0 15,-5 0-5-15,3 0-1 0,-3 0 4 0,3 0-7 16,-4 0-2-16,-3 0 4 0,-2 0 6 0,1 0 3 16,-3 0-3-16,0 0 2 0,-3 0 1 0,-2-3 5 15,2 3-8-15,1 0 2 0,-1 0-3 0,1 0-5 0,1-3 0 16,2 3-3-16,2-2 1 0,2-5 0 0,1 4 6 15,0-5-1-15,2 2 2 0,2 1 4 0,7-1 2 0,-3 0-2 16,4 1 5-16,1 2 3 0,3 0-2 0,5 1 4 16,4 0-9-16,4-2 0 0,0 3 0 0,6 1 5 15,-2 0-8-15,9-4-5 0,-1 4-3 0,5 0 2 16,2-2 3-16,4 1-1 0,1 0 0 0,9-1-6 16,4 1 6-16,3-1-4 0,2 0 8 0,7 0-9 15,1 2-8-15,4-2-8 0,1 2-29 0,0 2-33 0,-1-2-51 16,5 3-64-16,-2-3-54 0</inkml:trace>
  <inkml:trace contextRef="#ctx0" brushRef="#br0" timeOffset="2237.78">1136 13896 1887 0,'0'-4'-19'0,"2"0"9"0,-8-6 21 0,1 10 4 0,4 5 4 0,1-2 0 0,-4 7 3 16,8-2 2-16,-9 6 15 0,3 2-5 0,2 3-25 0,0 2-1 16,-3 3-3-16,3 1-2 0,3 3 4 0,-3-1-7 0,2 1 3 15,3-2-1-15,-2 0 3 0,0-3-2 0,3 0-6 16,-1 1 7-16,-2-2-7 0,3-5-5 0,-2 2-27 0,-3-1-17 15,4-4-30-15,-8 0 5 0,3-3-31 0,3 0-53 0</inkml:trace>
  <inkml:trace contextRef="#ctx0" brushRef="#br0" timeOffset="2545.48">931 13920 1570 0,'-8'-19'16'0,"3"0"-14"0,-7 1 53 0,13 3-33 16,1 1 0-16,0 0 2 0,2 3 3 0,5-2 5 0,0 0-10 16,6 3 25-16,-4-6-44 0,4 9 34 0,0-1 1 15,3 2 8-15,1 2-1 0,0 1 4 0,2 3-6 0,2-2-1 16,-3 5-4-16,3 0-4 0,1 6 3 0,-4-2-8 0,2 4 0 16,-4 2-12-16,-1 2-1 0,-4 6-12 0,2 0 1 0,-5 3 2 15,1 3-3-15,-3 3-4 0,-2 0-1 0,2 2 4 16,-3-2 1-16,-2 2 2 0,-3-2-4 0,-6-1 5 0,1 0-1 15,-3-4 2-15,0 2-1 0,2-6 0 0,-7 3-5 16,1-3 1-16,-3-1-1 0,-2-1-6 0,-2-3-2 0,-2-1-1 16,-4-1-8-16,0-2-7 0,-2-2-5 0,3 0-14 15,2-3-5-15,2-3-11 0,5-1-22 0,-2-5-25 0,-34-2 17 0,37-1-32 16,6-3-28-16,7-2-31 0</inkml:trace>
  <inkml:trace contextRef="#ctx0" brushRef="#br0" timeOffset="3187.31">1504 13934 2000 0,'-4'-5'-30'0,"-4"3"23"0,5-9 12 16,-7 15-1-16,7-1 1 0,-3 2-1 0,-2 1 5 15,3 2 1-15,2 3 36 0,2 5-14 0,2 0-3 0,4 3 6 16,-2 0 0-16,-1 0 0 0,3 1-5 0,1-1-1 0,-3-2-2 15,2 1-13-15,0-1-6 0,-2 1-6 0,-2-3-2 16,3 0 2-16,-3-3 1 0,2 0-3 0,-1 2-2 0,0-3 2 16,-2-4-2-16,2 2 3 0,-2-3 0 0,0-2 0 15,0-1 0-15,0 0 0 0,-2-1 0 0,0-4 2 0,0-1-1 16,1-1-2-16,-1-1 0 0,2-5-2 0,-1 1 2 16,-1-3 2-16,0-3 0 0,2-3-4 0,0 0 2 0,2-6 0 15,-2 1 2-15,0-3 0 0,2-7-7 0,-1-1 4 0,2 1-2 16,1-2 1-16,0-2 1 0,2-1-2 0,1 2 0 15,4 3 1-15,0 6 0 0,2 5 1 0,2 1 3 0,1 2 6 16,5 3 8-16,-2 5 8 0,5 3 4 0,-4-2 2 16,3 4 2-16,0-2-2 0,-1 6-3 0,0 1 0 0,-3 5-11 15,-3 4-9-15,-2-3-5 0,0 5 1 0,-6-5-2 0,-1 9-2 16,-2-4 0-16,-4 6-4 0,2-2 4 0,-7 0 1 16,-1 2 3-16,-2 4-2 0,-1 0-2 0,-6-1 2 0,1 0 1 15,-2-1 3-15,0-1-1 0,-2-1-2 0,1 1-1 16,-1-2-2-16,4-4 4 0,-4 2-1 0,4-1-1 0,-1-2-3 15,1-3 1-15,0 0 0 0,3-1 3 0,3-2-2 16,-1-2 1-16,3-1-2 0,2-1 1 0,3-1 0 0,0-4 0 16,0 0-2-16,3-1-1 0,4-2-1 0,1 0 0 15,4 0 0-15,-2-3 0 0,3 3 3 0,4 0-2 0,-1 0 2 16,1 3 0-16,1 2 3 0,-1 1-3 0,0 2 4 16,-1 5-2-16,0 3-2 0,0 0 3 0,-2 3 1 0,-1 2-2 15,0 2-4-15,-3 3 3 0,0-2-2 0,-4 3 2 0,1-3 1 16,-3 2 2-16,-1-5 1 0,-3 3 12 0,-1-2 12 15,-3 0 7-15,0-1 7 0,-2 0 1 0,-1-2 10 0,-4 0 9 16,-1 1 5-16,-1-3-16 0,-4 1-6 0,-1-3-6 16,-1-3-9-16,-3 0-3 0,-2-1-11 0,-1-2-11 0,1-2-5 15,-1-2 1-15,4-1-5 0,-1 0-27 0,3-3-3 16,3-1-18-16,2-3-21 0,0-1-35 0,0 1-40 0,6-2-66 16,3-5-32-16,-1 1-73 0</inkml:trace>
  <inkml:trace contextRef="#ctx0" brushRef="#br0" timeOffset="4487.22">4331 13114 1609 0,'0'0'27'0,"0"0"62"0,0 0-51 16,-70-9 14-16,70 9 17 0,0 0 6 0,0 0 16 0,0 0-17 16,0 0 34-16,0 0-68 0,0 0 56 0,-58-2 4 15,58 2-9-15,0 0 1 0,0 0 3 0,0 0-6 16,0 0-12-16,0 0-9 0,0 0-11 0,41 2-20 16,-41-2-1-16,109-1-13 0,-74-2-18 0,4-1-4 0,-1 2-4 15,0-3 1-15,-3 0-25 0,-3 1-7 0,-4 0-22 16,-3 0-21-16,-9-1-23 0,-16 5-38 0,0 0-36 15,0 0-48-15,0 0-3 0,0 0-52 0</inkml:trace>
  <inkml:trace contextRef="#ctx0" brushRef="#br0" timeOffset="4687.74">4462 13053 1211 0,'-46'5'9'0,"46"-5"33"15,0 0 13-15,0 0 35 0,0 0-29 0,0 0 19 16,0 0 23-16,0 0 7 0,-19 20 5 0,19-20-19 0,0 0 3 15,0 0-24-15,0 0 40 0,0 0-14 0,0 0-17 16,0 0-5-16,-7 83-14 0,7-83-12 0,0 0-14 16,0 0-12-16,-4 170-7 0,4-150-13 0,-3-2-2 15,3-1-6-15,0-1-16 0,-3 0-20 0,3 1-24 0,-5-6-31 16,7 7-34-16,-4-8-26 0,7-2 2 0,-2-2-46 16,2 3-43-16</inkml:trace>
  <inkml:trace contextRef="#ctx0" brushRef="#br0" timeOffset="5124.34">4745 13316 1562 0,'0'-9'30'16,"0"-7"-19"-16,2 8 65 0,-7 2-50 0,0-2 13 0,-4 4 15 16,2-3 3-16,-1 5 1 0,0-8-23 0,1 5 26 15,-4-4-62-15,4 2 51 0,-4 2-5 0,7-1-12 0,-3 3-1 16,1-2 3-16,-1 5-5 0,-2-1-10 0,6 2 0 15,-3 1 0-15,2 3-7 0,-2-2-9 0,-1 5 2 16,3-1-2-16,-2 2-2 0,-1 1 1 0,2 2 0 16,-1-1 1-16,0 2-5 0,1-2 6 0,-1 5 3 0,1-3 0 15,2-1-1-15,0 0 0 0,-1 0-2 0,0-1 2 16,4-4 3-16,-3 2 1 0,6 1-9 0,-3-5 0 16,4 0 0-16,-2-1 5 0,3-2-3 0,1 0-1 0,1-2-3 15,-1 0 2-15,3-2-3 0,-1 0-5 0,4-3-4 16,-2 1-6-16,0-1 0 0,1-1-8 0,0-1 1 0,-1 1 0 15,-2-1 4-15,1 0 5 0,-1-2 3 0,-3 2 4 16,-1-1 3-16,0 1 4 0,-1 0 7 0,-3 2-6 16,2 0 5-16,-2 2-7 0,-2 1 2 0,2 0-5 0,0 2-1 15,0-1-1-15,-2 4 0 0,2-1-1 0,-1 1 1 16,1 3 4-16,-4-1 1 0,3 3 3 0,-1 1 0 16,-1-1 3-16,1 0-4 0,2 1 7 0,0 0-5 0,0-1-1 15,0 0-1-15,2-2 0 0,3 0 3 0,-2 1-1 16,2-4-1-16,4 3-21 0,-3-3-16 0,2 1-31 15,5-4-37-15,-2-5 3 0,2 3-39 0,-1-2-39 0,1-1-48 16</inkml:trace>
  <inkml:trace contextRef="#ctx0" brushRef="#br0" timeOffset="5526.31">4878 13243 1219 0,'-3'-21'18'0,"3"4"29"0,-2 4 18 15,1-1-25-15,-3 4 59 0,1 2-32 0,3 2-3 0,0 2 0 16,0 4-16-16,-3-3-33 0,3 7-11 0,0-4 23 15,0 4-58-15,0 1 52 0,3 3 11 0,-3 0 3 16,0 1-2-16,0 4 3 0,3 2 0 0,-3 1-4 0,0-2 1 16,0 2-17-16,0 2-6 0,2-1 0 0,-2-1 0 15,0 0 4-15,0-4-9 0,-2 3 9 0,2-2-4 16,0-1 1-16,-3-2-3 0,3-1-5 0,-3-2 1 0,1 0-7 16,1-1 5-16,-4-3 0 0,4-1 2 0,-1 0-1 15,2-2 2-15,-3 0 0 0,3-2-4 0,0 0 6 0,0-1-3 16,3-1-5-16,-3-2 2 0,3-2-2 0,2 2 0 15,-2-3-6-15,0-1 8 0,2 2 1 0,0-3-2 16,1 2 0-16,1 0-5 0,3 0-1 0,-3 1 1 0,3 1 5 16,0 1-4-16,0 3-3 0,0 0 3 0,0 3-4 15,0 2 8-15,-2 0 1 0,0 4-2 0,-2-1-4 16,0 5 3-16,-1-2 3 0,-2 3-1 0,1-2 7 0,-3 1-6 16,-1 1-2-16,-1 0 3 0,-3-1 6 0,1-2-4 15,-3-1-3-15,-1-1 1 0,-3 1-2 0,0-3 1 16,0-1 2-16,-2 0-6 0,-1-3-8 0,-1 1-4 0,3-1-24 15,-2 0-13-15,2-4-19 0,0-5 17 0,6 5-59 16,-4-6 6-16,4 3-14 0,2-1-21 0,3-3-5 16</inkml:trace>
  <inkml:trace contextRef="#ctx0" brushRef="#br0" timeOffset="5720.06">5104 13149 1570 0,'0'-6'27'0,"-3"1"-22"0,3 3 68 0,-1 2-42 0,-3 2 19 0,1 1 8 0,0 2 17 0,1 0 13 0,2 2-17 16,-1 3 45-16,-1-4-56 0,2 7 53 0,0-3-8 0,2 6-6 15,-1-4-15-15,1 6-4 0,-1-3-8 16,3 4-20-16,-3-2-13 0,1 0-14 0,0 0-10 0,-1-3 4 0,1 1-4 16,-2-3-13-16,0 1-10 0,0-2-4 15,0-3-31-15,-2-1-15 0,2 3-34 0,-3-2-47 0,1 1-39 16,4-5-14-16,-2-1-47 0,0 0-66 0</inkml:trace>
  <inkml:trace contextRef="#ctx0" brushRef="#br0" timeOffset="6101.7">5229 13346 1696 0,'-1'-6'-26'0,"-1"6"60"0,2-6-25 16,6 4 5-16,-6 4 13 0,0-1 14 0,0 4 0 15,2-5 4-15,1 2 41 0,-2-4-38 0,1 1 38 0,1 1 3 16,-1-2-12-16,3 2-10 0,1-5 0 0,2 4-3 16,1-3-14-16,-1 3-24 0,0-2-11 0,6 0-8 0,-4-2-1 15,1 1-3-15,-2 1 1 0,1-1-6 0,-4 0-1 16,0 1 5-16,-6 3-20 31,-2-16 17-31,-45-27-5 16,38 38 6-16,-2 4 1 15,0 0-3-15,1 0 4 0,-2 2-2 0,4 0-2 0,-2 2 2 16,1 2-8-16,4-2 4 0,-1 5 1 0,1-1 4 16,5-7 22-1,0 0 0-15,0 0-2 16,5 80-27 0,-5-80-23-16,0 0-17 0,36 101-26 15,-22-94-38-15,-1-5-36 0,3-4-10 0,-2 2-45 0,3 0-34 16</inkml:trace>
  <inkml:trace contextRef="#ctx0" brushRef="#br0" timeOffset="6407.19">5483 13380 1562 0,'0'0'26'16,"83"-94"54"-16,-83 94-35 0,0 0 12 0,0 0 13 16,0 0 10-16,0 0 6 0,0 0-23 0,0 0 39 15,79-75-60-15,-79 75 40 0,0 0-8 0,0 0-11 16,0 0-11-16,0 0-5 0,0 0-4 0,0 0-17 15,0 0-8-15,0 0-2 0,0 0 16 0,-65 14-9 16,53-6-13-16,0 2 2 0,4 1-2 16,-1-1-12-16,0-1 2 0,0-1-6 0,1 0 9 15,5 0-3-15,3-2 10 0,0 1-5 0,3-2-3 0,4 0 7 16,1 1-4-16,2-3 0 0,-1 2-4 0,0-1 3 16,3-2-5-16,0 3 0 0,-2-2 4 0,4 0-6 15,-5 1 0-15,4 0 1 0,-2 1 5 0,0-2-1 16,-1 4-1-16,-3-1 1 0,-4 0-3 0,-1 1 3 0,-4-1 5 15,-5 2-4-15,-3 0 1 0,-3-1-2 0,3 0-7 16,-3 3-17-16,-6-3-7 0,-5 0-22 0,0 2-21 0,-3-2-18 16,-1 4-41-16,-2-8-42 0,-3 2-18 0,-7-3-47 15</inkml:trace>
  <inkml:trace contextRef="#ctx0" brushRef="#br0" timeOffset="7046.61">4060 12966 1204 0,'-8'-5'11'0,"4"-4"15"0,-4 7 20 0,0 2 8 0,-2 1 4 0,0 2-27 0,0 4 55 0,0-2-43 0,3 4 47 0,-3 1-50 15,5 2-6-15,0 6 12 0,2-4-4 0,0 7 36 16,3 0-46-16,0 5 50 0,0 1-48 0,3 4 37 0,0 3-13 15,-1 1-16-15,1 3-4 0,2-3-5 0,-2 3-8 16,0 1-7-16,2 0-12 0,1-4 1 0,-3 0-3 16,1-1-4-16,-1 2 2 0,-3-5 0 0,3-1-5 0,-3-5 2 15,-3-1 1-15,3-5-4 0,-3-1 4 0,-2-2 4 0,0-2-3 16,2-1-4-16,0-3 5 0,1 2-7 0,1-2-8 16,1 4-12-16,1-5-11 0,1 0-5 0,4-4 4 15,-3-1-1-15,0 0-4 0,1-4 6 0,-1-2 5 0,3 0 9 16,-1-2 5-16,4 2 1 0,-1-4-4 0,0 3 6 15,2-1-1-15,4 1-2 0,-1 1 5 0,-1 0 4 0,-1 1 5 16,-1-3 2-16,1 3-3 0,0 0 1 0,0-1 2 16,5-1-3-16,0 3 1 0,8-2-2 0,1 2 0 0,10-1-1 15,3 1 6-15,7-1-5 0,5-1 2 0,6 0 2 16,6-1 1-16,6 1 2 0,6-5 18 0,6 7 29 0,6 0 15 16,3 7 6-16,1-5 1 0,5 6 6 0,3-2-2 15,-6 2-2-15,-4 0-22 0,-1-1-25 0,-3 0-17 16,-5-2-5-16,-3 2 1 0,-2-1-9 0,-9 0 1 15,3-1 3-15,-3 0 3 0,-8-2-2 0,-2 0-2 16,-7-1 4-16,-6-1-1 0,-9-1-3 0,-6 1 3 0,-6-2-2 16,-7-2-8-16,-6 0-10 0,-6-2-6 0,-5 0-14 15,-7-1-18-15,-1 1-7 0,-5-1-38 0,-3 1-3 0,-2 1-32 16,-9-1-42-16,0 0-35 0</inkml:trace>
  <inkml:trace contextRef="#ctx0" brushRef="#br0" timeOffset="7719.93">3638 12971 674 0,'8'-10'9'0,"3"1"11"0,-3 3 3 0,0 2 8 0,3-1-4 0,-1 0 2 0,-1 1 5 0,5 2 8 0,1-4-3 16,0 5-4-16,3-3 4 0,4 1 2 0,3 1 10 0,5 0 5 15,2 1-2-15,6-2 1 0,5 3-13 0,1-1-1 16,2 1 5-16,11-3-7 0,4 3-1 0,7-1-9 16,8 1-2-16,7-3-7 0,5 3 7 0,10 0 1 0,8 0-18 15,-2 0-3-15,5 3-1 0,-3-2 4 0,2 2-36 16,-4-1 39-16,-1 0-47 0,-6 1 33 0,-4-1 3 16,-1-2 1-16,-5 2 0 0,-4-2-7 0,-5 0 35 15,-6 0-44-15,-2-2 46 0,-5 2-33 0,-5 2-4 0,-6-2-1 16,-5 0-5-16,-7 0 10 0,-4 1-1 0,-3 2 4 15,-5-1-3-15,-5-2-5 0,-4 4 5 0,-5-1 3 16,-5 0 2-16,-2-1 9 0,-2 1-28 0,-7 0 46 16,-2 1-25-16,-3 1 3 0,1-2 11 0,-1 4 12 0,0-3 4 15,-1 1-13-15,-4 0 28 0,3 3-45 0,0-4 26 16,1 3 1-16,3-1-10 0,-1-1-12 0,1 2-7 0,3 1-1 16,0-2-1-16,0 1 0 0,0 0 2 15,3 2-1-15,-3 1 5 0,4-2 4 0,-1 5 9 16,0-4 5-16,0 4 9 0,-1 1 1 0,1 2-4 0,0-1-2 15,0 3-2-15,-3 2-11 0,3 2-3 0,-3 0-6 16,-3 3-4-16,3 1 5 0,-4 1 12 0,1-2 8 16,1 5-2-16,0-4 6 0,2 3-3 0,-3-1 2 0,3 0-2 15,0-4-3-15,0 5-9 0,0-4-7 0,-3 0 1 16,3-2-2-16,-2-1 1 0,-3-1-3 0,2-2 0 16,0-2-5-16,-4-5 3 0,3 2-4 0,-2-6-3 15,1 0 0-15,3-1-6 0,-4-5-23 0,2-2-35 0,0 7-53 16,4-6-56-16,-1 3-48 0</inkml:trace>
  <inkml:trace contextRef="#ctx0" brushRef="#br0" timeOffset="8936.46">4453 13869 1355 0,'0'0'22'0,"0"0"12"0,0 0 24 0,0 0-29 0,0 0 51 0,0 0-32 0,-7-31 1 0,7 31 6 16,0 0-13-16,0 0-2 0,0 0-19 0,0 0 30 15,0 0-13-15,-6-17-2 0,6 17-7 0,0 0-11 16,0 0-2-16,0 0 17 0,0 0-17 16,0 0 12-16,0 0-10 0,0 0 4 15,0 0-6-15,0 0 8 0,-7 117-18 0,7-100 4 16,-1 0-6-16,1-1-1 0,0-2 0 0,3 0-3 15,0-3-2-15,2 4-1 0,2-6 3 0,3 0 1 0,0 0 4 16,3-1-3-16,4-3-2 0,3-1 1 0,1 3 3 16,3-5-1-16,1 0-8 0,5-2-17 0,3 0-4 15,1-2 3-15,4 0 1 0,0-1-3 0,4 2-4 0,1-2-3 16,4 1 6-16,1 0 17 0,4 2 2 0,2 0-1 16,1 0 0-16,5 0 0 0,4 0 5 0,-3 0 5 15,5 2-4-15,-10-2-1 0,9 0 6 0,-2 0-2 16,2 0-5-16,1 0 2 0,2 0 0 0,2-2-3 0,5 2 5 15,5 2 0-15,-1-4-4 0,0 1-1 0,0 1 6 16,-3-2-2-16,-2 1-2 0,-1 1 3 0,-3-2 3 16,-4-3 1-16,-4 3-4 0,-4-1-2 0,-6-1 0 0,-4 0 1 15,-2 0 0-15,-7-3-5 0,-4 4 0 0,-5-5-1 16,14-16 13 15,-44 24 12-31,0 0 2 16,0 0 1-16,0 0 1 0,-6-23-4 0,6 23 4 15,0 0 4-15,0 0-4 0,0 0-6 0,0 0 0 16,0 0 0-16,-43-23-10 0,-20-20-1 16,58 36-4-1,2 0-3-15,1 3 1 0,-4-2 2 0,6-2-2 16,-3-1 2-16,2 1-1 0,-1-1 1 0,0 0 0 16,2-1 1-16,0 1 0 0,2-2-3 0,-2 1 3 15,2-2-4-15,-2 0-2 0,0-1 4 0,1 1-4 0,-4-41-12 47,-2-31 9-31,-6 7 2 15,0 14 3 0,11 63 23-15,3-62-10-1,-3 62 17-15,0 0-11 0,0 0 2 16,0 0 1-16,0 0 4 0,10-51-20 16,-17 16 5-1,-12 13 4 17,-9-1-27-1,-86-17 18-16,93 40-4 1,-1-1-4-16,0-1 4 0,-2 2-4 0,1 0 3 16,-1 2 1-16,5-2 1 0,0 1-5 0,2 0 7 0,2 0-3 15,6 2-2-15,-4-3 1 0,8 5-17 0,-1-3-22 16,1 2-35-16,5 0-41 0,-3-3-26 0,0 2-69 16</inkml:trace>
  <inkml:trace contextRef="#ctx0" brushRef="#br0" timeOffset="9952.59">5147 14189 1174 0,'0'-8'19'0,"1"3"22"0,-1 1 10 0,0 2 10 0,-1 2 12 0,2 2-35 15,-2-2 48-15,2 1-46 0,-1 2 27 0,2-2-38 16,-2 3-8-16,2-4-4 0,-2 5 1 0,0 1 47 0,1 4-43 15,-1-2 42-15,2 1-41 0,-4 3 17 0,4 0-3 16,-2 1-3-16,0 1-14 0,1 1-13 0,1-1-2 16,1-1 4-16,0 1-8 0,3-1 1 0,2 1 0 0,0-4-1 15,2 2 2-15,-1-2 1 0,1-1-3 0,1 2-1 16,3-3 2-16,-1 2 3 0,4-5-2 0,-4 0-2 16,7-1-1-16,-2 0 1 0,4-2-5 0,-2 0-7 0,4-2-12 15,0-2-13-15,3 2-9 0,1-2 3 0,-3-2-8 16,7 2-6-16,1-5 40 0,7 3-38 0,4-3 45 15,5 6-23-15,3-5 44 0,8 4-35 0,7-1 42 0,3 3-30 16,2 0 0-16,3 3 10 0,2-2 3 0,0 2-4 16,4-2 3-16,-5 2 1 0,1 0-2 0,-2 1 2 15,-1 0 1-15,0-3 5 0,-2 3-5 0,-3-1 0 16,-5 1-2-16,2-1-4 0,-6 0 1 0,0-1-3 0,-6 1 2 16,-2 1-7-16,-6-3 8 0,4 0-4 0,-7-1 8 15,-6 2-6-15,0-2-1 0,-7 0 3 0,2-2 2 16,-8 2-3-16,-2-1 2 0,-5 0 3 0,-2-1-7 15,-4 0 8-15,0-1 1 0,-5 3 0 0,-3-4-4 0,-1 3 2 16,-2-2-3-16,-2 1 5 0,-1-2-5 0,-2 2 5 16,-1-2 0-16,-2 0 6 0,0-2 5 0,0 2 2 15,0-1-3-15,-2-3-5 0,0 2 18 0,2-2-19 16,0 2 12-16,0-4-15 0,2 2-40 0,-1-1 34 16,4-4 13-16,0 2-8 0,3-2-3 0,0-1 3 0,-2 0-47 15,4-2 85-15,0-3-39 0,-1-2 2 0,-1 0-53 16,5-4 93-16,-3 1-90 0,-1-5 43 0,1 0 44 15,-2-5-88-15,3 3 85 0,-3-4-42 0,2 3 42 16,-4-6-87-16,4 4 85 0,-1-4-39 0,1 5 3 0,-2 3 1 16,0 3 1-16,0 3 1 0,-2 6-36 0,-1-2 46 15,0 2-31-15,0 3 44 0,-2 1-45 0,0-4 43 16,1 4-45-16,-3-2 41 0,2-2-4 0,2 2-2 16,-2 1-11-16,1 2-6 0,0-1 2 0,0-1 1 0,-1 2 0 15,0 1 0-15,4 1-1 0,-4 0-1 0,2 0 2 16,-2 3 0-16,3 0-2 0,-2 4 3 0,1-3-5 15,0 3 3-15,-1 0 3 0,1 1-5 0,2 1 1 16,-3 0 4-16,-1 0 0 0,2 0-1 0,-3 2 0 0,-2 0 3 16,2-2 6-16,-7 4 2 0,2-4 0 0,-5 4-3 15,-1-2 3-15,-2 2-5 0,-2 0 3 0,-4 1 0 16,0-1-9-16,2 1 0 0,0 2 2 0,-4 0-7 0,0-1-31 16,5 0-32-16,1-4 6 0,1 5-52 0,-5 1-58 15</inkml:trace>
  <inkml:trace contextRef="#ctx0" brushRef="#br0" timeOffset="10656.56">8136 13220 1751 0,'0'-17'-17'0,"3"-1"74"0,3 6-24 0,-2-3 32 0,0 3 20 0,-1 2 9 0,0 4 1 15,0 1 3-15,-1 2 18 0,0-1-71 0,-1 4 33 16,1 6-20-16,1 0-16 0,0 5-1 0,5 0-6 16,-2 6 3-16,2 3-1 0,2 2 11 0,2 5 8 0,-2-1-8 15,1 4-4-15,1-1-4 0,1 2 1 0,1-3 1 16,2 3-1-16,0-5-14 0,0 1-13 0,1-3-6 15,-2-3 2-15,2-3-3 0,-3 0 1 0,0-3-4 16,-1-4 0-16,-2 0 3 0,-2-3-3 0,-2-2 2 0,-2-3 0 16,1 0-2-16,-4-4-1 0,2-3 2 0,-1 0 1 15,4-3-6-15,-1-3-2 0,4-2 2 0,-3-1 0 16,6-5 1-16,-3 0-1 0,2 0-4 0,-4-7 0 0,2 1 4 16,-1-2-3-16,-3-1 1 0,-1-3 0 0,0-2-8 15,0 0 5-15,-2 0 3 0,3 4 2 0,-4 1-2 16,-1 3 0-16,1 3 0 0,-2 7 0 0,0 3 3 15,0 3-3-15,0 3-3 0,0 2-6 0,-2 4-17 16,1-1-17-16,-3 3-15 0,0-1-27 0,1 5-24 0,-2 2-37 16,0 0-39-16,5-1 1 0,-3 0-34 0,6 4-25 15,-3-3-33-15</inkml:trace>
  <inkml:trace contextRef="#ctx0" brushRef="#br0" timeOffset="10845.4">8684 13301 1855 0,'0'0'-23'0,"0"-4"27"0,3 4 12 16,-3 8 24-16,-6 0 16 0,4-1 21 0,1 2 12 0,-4 1 20 16,5 2 34-16,-3-1-24 0,6 4 6 0,-3-1-17 15,8 4-6-15,-8 0-20 0,6 0-13 0,-2-1-19 16,0 1-12-16,-2-1-2 0,1-3-21 0,0-1-7 16,2-2-8-16,-2-2-7 0,0 1-17 0,0-7-13 0,-3 2-26 15,0-1-23-15,-3 0-31 0,3-1-42 0,-1-3-51 16,1-2-11-16,-5-3-42 0,5 5-36 0</inkml:trace>
  <inkml:trace contextRef="#ctx0" brushRef="#br0" timeOffset="10971.74">8769 13196 1159 0,'-5'-7'-4'0,"8"0"3"0,-3 4 0 15,0 5 0-15,-5 1-2 0,5 2 0 0,0 0-29 16,0 4-26-16,5-1-17 0</inkml:trace>
  <inkml:trace contextRef="#ctx0" brushRef="#br0" timeOffset="11844.51">8858 13417 1470 0,'-4'0'13'0,"5"-4"22"15,1 6-35-15,-2-2 53 0,1 2-30 0,-2-2 55 16,4 1-53-16,0 3 60 0,-2-4-40 0,4 6-22 15,-5-6 41-15,3 3-55 0,1-2 37 0,4 2-56 0,-2-4 53 16,3 2-58-16,1-2 27 0,-2-2-3 0,4 1-4 16,-2 1 2-16,0-1-10 0,3 0 0 0,-3 0 3 0,0 0-2 15,0 0 0-15,0 1 4 0,-2-3-2 0,1 2-1 16,-2-2 4-16,-1-1 0 0,-3 2-1 0,1-3-2 16,-1 2 1-16,-2-3-2 0,-1 2-1 0,-1-3 2 15,-1 3-2-15,-1-4 5 0,-2 2-1 0,0-2 1 16,-3 1-5-16,-1 1 5 0,-2-2 0 0,1 4-2 0,-2-1 1 15,1 3 4-15,-2-1 10 0,2 4 9 0,-2 0 11 16,2 0 4-16,2 6 12 0,-1-5 2 0,-1 6 6 0,2-5-5 16,1 8-7-16,1-2-5 0,1 3 1 0,0 0-1 15,6 2-10-15,-3-1 4 0,3 3-4 0,0-1 0 16,3 1-3-16,-3 0-5 0,5 1-4 0,1-3-6 16,0 3 0-16,-1-5-6 0,3 2-3 0,3-3-4 15,-2 1-1-15,1-3 0 0,4-2-2 0,-3 0-1 16,1-2 1-16,1-1 1 0,0-3-5 0,1 0-5 0,-4-3-11 15,3-1-13-15,-1-1-4 0,-1-1-6 0,-1-1-4 16,4 2-2-16,-4-4 3 0,2 2 7 0,-4-1 6 16,5-2 17-16,-4 1 4 0,-1-1 5 0,0-1 3 0,-3-3 2 15,1 0 0-15,0-1 3 0,-3-1 2 0,-1-1-1 16,1 0 0-16,-3 4 0 0,0-2 3 0,0 4 1 16,0 1 6-16,0 3-5 0,0 3 3 0,0 1-7 15,0 2 4-15,0 1-3 0,0 2-2 0,0 1 3 16,3 2-6-16,-3 2 6 0,4 1-2 0,1 2 8 0,-1 0-5 15,2 4 7-15,-1-3-1 0,1 0-3 0,3 2-1 16,-5-1-1-16,5-1 3 0,-4 1-3 0,0 1-1 16,2-4-2-16,-3 1-3 0,0-1 3 0,1-2 1 0,-1-2-2 15,-3 0-3-15,3 1 2 0,-1-3-3 0,-2-1 4 16,1-1 0-16,1-1-2 0,0 0 1 0,-1-1-1 16,4 0 1-16,-1-2 1 0,-2-1 3 0,5 1-5 15,-2-4 0-15,4 3 0 0,-2-4-1 0,1 1 3 16,1-2-1-16,1 0-6 0,0-2 4 0,-3 2-1 0,4-4 1 15,-2 4 0-15,0 1 3 0,0-2-5 0,-2 4 3 16,0 1 1-16,0 1-4 0,-2 2 3 0,-4 2 0 16,3 2-1-16,-4 1-2 0,1 3 0 0,-2 0 1 0,0 5 10 15,0 0 11-15,3 1 0 0,-3 2 1 0,0 0 6 16,3 4-4-16,1-4 8 0,-1 2-2 0,4-4-5 16,3 2-7-16,-2-2 0 0,4-2-3 0,1 0-6 15,1-3 2-15,-1-2 0 0,0-1 0 0,1-4-6 16,-3 0-3-16,3-4-2 0,-1 0 3 0,-2-1-4 0,2-2-5 15,-2-2-5-15,1-3 2 0,-1 0-2 0,-1-1 1 16,1 1-2-16,-5-3 2 0,2 2 1 0,-3-3 8 16,-2 2 1-16,-3-2-4 0,-1 0 2 0,-4 0-5 0,-2-1 9 15,-2 2-4-15,-4 0-1 0,1 3 0 0,-6 0-3 16,2 4-2-16,-2 2 1 0,-3 2 7 0,5 3-7 16,-1 1-5-16,2 1-5 0,0 2-10 0,2 2-11 15,3 0-16-15,3 3-21 0,0-3-36 0,7 3-14 16,0-2 2-16,0 2-37 0,4-5-50 0</inkml:trace>
  <inkml:trace contextRef="#ctx0" brushRef="#br0" timeOffset="12229.89">9834 13386 1500 0,'5'-6'7'0,"-2"-12"18"0,7 9-28 0,-5 1 68 0,0 1-40 15,0 3 15-15,0-2 19 0,1 4 2 0,-2-4 12 16,3 4-4-16,-7-1 33 0,3 1-61 0,-3 2 48 16,0-5-11-16,-3 7-19 0,3-4-1 0,-2 4-20 15,-3-2-12-15,1 3-8 0,-2-3-6 0,-1 5-8 0,-1 0-2 16,-1 0-1-16,-2-1 2 0,3 2-1 0,-3 1 3 16,3-2 0-16,2 0 2 0,-1 2 0 0,1-2-4 15,2 2 4-15,2-1-5 0,2 0 6 0,2 1 0 16,-1-1-2-16,2-1 1 0,3 4-3 0,-1-2 4 0,3-1-2 15,0 0 2-15,1 1-5 0,-1 0 0 0,2 2-1 16,1-2-1-16,-2 2 4 0,1-1-2 0,-5 1-2 16,2-1 1-16,-2 0 1 0,-5-1-5 0,3-1 5 15,-6 2-3-15,0 0 0 0,-1-2-3 0,-3-3 5 0,-1-1-5 16,0 4 2-16,-6-5-4 0,0 2-12 0,-2-2-20 16,0-2-34-16,-3 4-31 0,0-9-27 0,-3-1 6 15,2 2-25-15,-1-3-25 0,0-2-25 0,-2 1-19 0</inkml:trace>
  <inkml:trace contextRef="#ctx0" brushRef="#br0" timeOffset="12906.49">8126 13000 1122 0,'-2'0'0'0,"1"-4"6"0,2 2 6 0,1 2 27 0,-2 3 18 0,0 2 15 0,0 1-31 0,3 6 56 15,0-1-28-15,-3 5 0 0,4 3 18 0,-3 0-20 16,1 8-14-16,-2-3-8 0,1 3 39 0,-1 2-49 0,2 1 25 16,-2 2-1-16,0-1-22 0,3 0-5 0,1 0-4 15,1 0-7-15,3 0-9 0,-4-1-4 0,2 0 0 16,-1-2-5-16,1-1 0 0,-3-1 0 0,0 0 1 15,-3-3-3-15,-3 1-1 0,0-3 0 0,-5-2 5 0,3-3-2 16,-3-2-3-16,-1-2-4 0,-2-1 0 0,1 0 4 16,-3-4 0-16,3 5-3 0,0-5-3 0,0 2 0 15,3-1-1-15,1 1 3 0,2-4-5 0,-2 0 0 16,6-2 0-16,-2-1 0 0,4-2-8 0,-2 0 4 16,6 0-4-16,-1 0 6 0,7-2 0 0,-2 0-1 0,6 1 1 15,3-3 0-15,6 2 7 0,2-2-8 0,3 1 7 16,5-1-16-16,3 2 6 0,-2-1 2 0,7 1-3 15,-2 2-1-15,5-4 0 0,3 1 1 0,6 2-10 0,4 0 10 16,4 1-3-16,7 0-2 0,7 1 4 0,5 0 2 16,2 3-2-16,5-1 12 0,-4 2 6 0,5-1 8 15,-1-2 4-15,-2 3 7 0,-7-2 3 0,1-2 2 16,-7 3 9-16,-9-3 0 0,0 3 5 0,-8 0-8 0,-3 0-4 16,-2-2-5-16,-2 4-4 0,-10-4-1 0,5 2-7 15,-3-2-6-15,-6 1-2 0,-4-3 1 0,-5 0-3 16,-6 0 3-16,-6 0-2 0,-2-1 10 0,-5-1 9 0,-4 0 4 15,-2-2 1-15,1 3 5 0,-6 1 2 16,3 0-3-16,-3 0 0 0,0 0-8 0,-2 0-10 0,2-1-7 16,-5 1-11-16,0 0-31 0,0-2-33 0,-1 1-51 15,-2-2-24-15,-5 0-80 0</inkml:trace>
  <inkml:trace contextRef="#ctx0" brushRef="#br0" timeOffset="13626.75">8086 12905 990 0,'0'-5'19'0,"3"-3"2"0,1 4 8 0,-1 2 0 0,0-1 7 0,4 1 16 0,2-2 14 0,5 3 5 0,2 1-15 16,3-3 9-16,3 3-42 0,6 0 59 0,4 0-58 15,6 0 41-15,3 3-66 0,5-2 46 0,7 0-60 0,3 2 40 16,9-3-20-16,4 3-8 0,6-1 2 0,3 3-8 15,7-2 3-15,2-1-1 0,-2 3 3 0,2-1 6 16,-3 1 3-16,5-1-3 0,-6 1 3 0,0-4-1 16,-6 5 1-16,3-4 3 0,-7 2 0 0,-1-2-8 0,-4 1 1 15,-1-2-3-15,-5 3 0 0,-5-3 1 0,2 1-3 16,-9-1-6-16,-4-1 2 0,0 0 4 0,-8 1-1 16,-8-1 7-16,-5 0-2 0,-7 0-2 0,-6 0 15 0,-2 0 3 15,-7-1 10-15,-3 1 6 0,-3-1 1 0,-5 1-41 16,0-2 58-16,-3 2-38 0,0-4 36 0,3 4-44 15,-3 0 38-15,3 3-62 0,0-2 57 0,6-1-14 16,-2 3 5-16,4-2 5 0,-2 2 8 0,2-1 1 0,2 3 1 16,-1 0 8-16,2 2-3 0,-1-2 5 0,3 6-11 15,0-3-14-15,-2 2-5 0,2 3-8 0,-2-2-2 16,1 3-3-16,-1 0 1 0,-1 2-4 0,-2 0-1 0,0 1-2 16,3 2 0-16,-6-1 11 0,3-1 5 0,0 2 8 15,0 2 1-15,-2-3 4 0,2 6 7 0,-3-2 4 16,3 0 5-16,-1 4 5 0,1-1 5 0,-5 2-6 0,7 2-3 15,-4 0 0-15,4-3-9 0,-4 2-5 0,2 2-7 16,-1-5-17-16,1 0-6 0,0-1-7 0,0-1 2 16,0-1-2-16,0-2-2 0,1-2 5 0,1-2-1 15,-2-4 1-15,0 0-2 0,0-5 7 0,-2 1-8 0,1-3 0 16,-1 1 1-16,2-3 1 0,-3 0-2 0,0 2 1 16,1 0 1-16,2-5-51 31,0 0-10-31,0 0-46 0,0 0-53 0,0 0-80 15,0 0-68-15</inkml:trace>
  <inkml:trace contextRef="#ctx0" brushRef="#br0" timeOffset="14689.57">8554 13801 1004 0,'-9'-15'19'0,"6"5"11"0,-2 1 17 0,2 7 22 16,-3-2 23-16,2 1-29 0,6 3 59 0,-4 0-36 0,2 0 4 0,0-1 0 15,0 1-15-15,2-1-11 0,-4 1-12 0,2 0 37 16,-7-3-49-16,11 8 40 0,-4-1-11 0,3 1-7 0,-3 2-1 16,2 0-9-16,3 1-14 0,-2 1-7 0,0 3-7 15,0-2-8-15,1 2-8 0,-3 1-8 0,-1 1 0 16,2 1-4-16,-2 0 7 0,0 1-2 0,3-1-6 15,-3-1 7-15,0 3-3 0,0-3 1 0,4 2 0 0,-4-2 2 16,4 0-2-16,-3-1 1 0,4 0 1 0,-2-1-2 16,2 0 0-16,0-1 3 0,2-2-1 0,0-2-2 15,1 2 1-15,3-6-1 0,0 3 2 0,2-5-2 16,4 2-4-16,-1-3-16 0,6-3-5 0,0 2-5 0,-1-5-14 16,7 3-6-16,-1-3 0 0,3 2-14 0,2-3 4 15,1 2 17-15,5 0 2 0,1 0 5 0,7 0 17 16,0-2 5-16,3 5 1 0,6-3 14 0,2 5-4 15,5-2 2-15,4-1 3 0,4 3 4 0,4 3-5 0,2-3-1 16,0 2 1-16,3 3-2 0,-4-3-1 0,7 5 6 16,-5-2-5-16,4 1-2 0,-2 1-1 0,-1-1 4 15,2-2-1-15,-4 3 1 0,3-2 5 0,-8 1-9 16,2-2 3-16,-7 1-2 0,-3-2 2 0,-5 2 2 0,-3-1 0 16,-3-1 1-16,-4-1 0 0,-7-2-3 0,-5 0 0 15,-8 0 4-15,-4 0 5 0,-6-2 16 0,-4-1 13 16,-6 0 2-16,-7 2 13 0,-1-3 8 0,-1 2 6 0,-4-2-2 15,-3 2-1-15,0-2-20 0,-1 1-10 0,-1-1-3 16,-1 1-12-16,0-3-5 0,1 2-3 0,0 0-1 16,0 0-4-16,0-2 1 0,3 3-2 0,0-3 2 15,1 2 1-15,1-3 1 0,0 2-2 0,2 1 3 16,0-4 1-16,0 1 0 0,2-4-3 0,-3 2-5 0,4-5 3 16,-3 2-5-16,0-3 3 0,1 0-3 0,-1-4-4 15,-2 0-1-15,-1-2 1 0,0-2 3 0,1-1-2 16,-4-1-1-16,2 2-1 0,-2-7-1 0,1 6 5 15,1-5 0-15,1 1-3 0,0-1 2 0,3-1-5 0,1 1 4 16,2-3-1-16,0 1 0 0,2 0-1 0,1 1-2 16,3-2 6-16,0 3-2 0,1 0 2 0,-1 2 3 15,3 1-4-15,-2 2 0 0,1 1 4 0,-2 4-1 16,-2 3-2-16,-1 0 0 0,1 5 3 0,-4 0-2 0,0 1 2 16,-4 3-2-16,1 2 0 0,-1-2 2 0,-2 3-2 15,0-1 3-15,-3 1-6 0,0 0 1 0,3 1 1 0,-4 1 1 16,1-1-1-16,-2 3 0 0,1-2 3 0,0 4-4 15,-2-1 1-15,-1 1 0 0,-1 0 1 0,0 1 0 16,-2 1 0-16,0 0 0 0,-1-1-3 0,-1 0 2 16,0 0 3-16,-1 0-1 0,1 1 2 0,-4-1-3 0,0 1 0 15,0-2 0-15,-2 1 1 0,-1-1-1 0,0 1 2 16,2 2-2-16,-2-3-6 0,3 1-20 0,0 1-35 0,6 1-47 16,2 0-63-16,1 0-46 0</inkml:trace>
  <inkml:trace contextRef="#ctx0" brushRef="#br0" timeOffset="15877.6">9005 14073 859 0,'0'-11'23'0,"7"-2"13"0,-4 3 11 0,1 3 22 0,-1 2 15 0,-1 1 21 15,3 1-27-15,-2 3 54 0,0-3-53 0,1 2-9 16,-1 0-10-16,-2 0-12 0,1-1-9 0,-2 2-14 0,0-1 32 16,0 2-47-16,0 3 28 0,0 3-4 0,0 2-3 15,0 3-6-15,0-2-2 0,0 4-9 0,-2 2-7 16,2 0-4-16,-1 0 1 0,-1 0 3 0,2 1 2 16,-1-3-5-16,1 2-2 0,1 0 2 0,-1 0 0 0,2-3-3 15,-1 2 1-15,1-1 0 0,2-1 0 0,-2 2-3 16,1-3 4-16,2 2-6 0,-2-3 6 0,4 0-1 15,-1-1 1-15,2 1-4 0,1 0-1 0,2-2 4 16,0 1-2-16,2-2 2 0,3-2-4 0,0 0-1 0,1 1 1 16,2-2 2-16,2-1 0 0,0 0 0 0,4 0-5 15,0 0-4-15,3-1-1 0,2-1 4 0,2 1-4 16,4-2 4-16,5 3-2 0,0-3 0 0,4 0 3 16,5 1 8-16,4 0 2 0,-1-2-2 0,0 3-3 15,6-1-3-15,-1 0 1 0,5 0 0 0,2 2-1 0,2-2 0 16,2 0-5-16,5 2 1 0,1-2 3 0,2 2 4 15,-1-1 1-15,1-1-1 0,-4 0 1 0,-3-1-2 16,0 0 5-16,-3 0 0 0,1 2-1 0,-4-3-4 16,-1 0-2-16,0 0 3 0,-1 0 1 0,-5 1-3 0,-5-1 1 15,2-1-2-15,-4 1 2 0,-2 1-3 0,-1 0 0 16,-2 0 1-16,-4 1-4 0,1-1 4 0,1 2 2 16,-7-1 0-16,-1-2 0 0,-6 0 3 0,-7 0 1 15,-2 3-1-15,-7-6 1 0,-2 3 1 0,-5 0-2 0,-4-2 3 16,-4-2 1-16,-1 1-1 0,-3-2 1 0,-2 0 4 15,-3 0 6-15,1-4 4 0,-4 4 4 0,3-3-1 16,-6 1 3-16,6-2 0 0,-2 1-3 0,2 0 1 0,3 1-2 16,0 1-9-16,1-2-7 0,2-1 2 0,3 0-5 15,1 2 3-15,1-4-3 0,1 1-4 0,2-4-3 16,1 1 4-16,1-2 2 0,0-3-8 0,0 3 2 16,-2-4 0-16,2 0 5 0,-3-2-1 0,-1-1-3 15,-1-2 4-15,-1 0-4 0,-2-1 6 0,-2-2 0 0,0-2-7 0,0 0-1 16,-4-1 1-16,3-1 3 0,-2 0-4 15,1-3 8-15,-2 1-7 0,4-2 1 0,-1 6 3 16,2-2 1-16,3 4-1 0,-2 1-2 0,1 2-3 16,0-1 2-16,1 5 0 0,-1 0 2 0,2 0 2 0,-1-2 0 15,-2 1-2-15,1 3 0 0,2 3 1 0,0 2-1 16,-1 1 2-16,-1 5-4 0,1-2 2 0,1 4-2 16,-2 3 2-16,0 0 1 0,2-2 1 0,-1 1-4 15,1 3 0-15,-2 0 5 0,2-2-4 0,-2 2 1 0,2 0-5 16,0 0 4-16,-1 0 1 0,-1 0-1 0,1 0 3 15,1 0-2-15,-2 0 3 0,2 2 1 0,0-2 0 16,2 0-3-16,-2 0 1 0,0-2 3 0,1 2-5 0,-1 0 3 16,0 0 14-16,0 0 15 15,0 0-12-15,0 0 1 0,0 0-1 16,0 0-2-16,0 0 3 0,-53-11-1 31,53 11-3-31,0 0 8 0,0 0-6 16,-233-3-9-16,198 3-7 0,-6 5-7 15,-3-3-16-15,-2-1-36 0,0 7-38 0,2-6-14 16,1 2-76-16,0-3-66 0</inkml:trace>
  <inkml:trace contextRef="#ctx0" brushRef="#br0" timeOffset="17501.82">8368 14729 2057 0,'1'-2'-44'0,"-1"6"-2"0,0-11 3 0,-6 10-6 0,6-1 56 0,0 4-54 0,-1-3 0 0,1 5 10 0,0-1 48 15,0 3 7-15,0 2-4 0,0 2 9 0,0 4-56 0,1 1 57 16,-1 1-2-16,0 0-9 0,3 2-2 0,-3 0-5 15,0-1 0-15,2 1-3 0,-2-1 2 0,0 1-4 0,-2-3 3 16,-1-4-31-16,6 4 18 0,-1-9-80 0,1 1-24 0</inkml:trace>
  <inkml:trace contextRef="#ctx0" brushRef="#br0" timeOffset="17815.2">7993 14796 1759 0,'-3'-5'-31'0,"6"-6"49"0,-7 6-29 0,4 0-1 15,7 1 45-15,-7-3-42 0,7 6-2 0,-1-3 4 16,5 1 27-16,2-2-46 0,4 1 39 0,5 0 17 16,-3 4-38-16,5-3 45 0,1 1 8 0,2 2 7 15,2 2 10-15,2 1 4 0,-4 1-13 0,3 2-16 0,-5 4-6 16,2-1 0-16,-4 4-8 0,-1 1-12 0,-8 2-3 15,-2 0-8-15,-2 0 3 0,-8 3-1 0,-1 0 1 16,-4-2-2-16,-2 2 1 0,-4-2 1 0,-2 0-3 16,0-1 1-16,-4 0 2 0,1-3 1 0,0-2-2 0,-3 0-2 15,-2-4 2-15,1 4 0 0,-1-4-18 0,0-3-14 16,2 0-24-16,1-4-23 0,-1-7 22 0,2 2-61 16,0-5 7-16,2 1-27 0,0 3-24 0,5-6-16 0</inkml:trace>
  <inkml:trace contextRef="#ctx0" brushRef="#br0" timeOffset="18047.58">8621 14766 1439 0,'-7'-3'53'16,"0"2"-30"-16,5 1 46 0,7-3-36 0,-5 9 33 0,0-2 9 15,0 4 25-15,-8 0 8 0,10 0-39 0,-6 1 40 16,8 4-35-16,-3 0 46 0,1-4-30 0,5 9-6 0,-3-7-21 16,5 9-7-16,-4-3-15 0,3 3-10 0,-5-2-14 15,3 0-9-15,-4 0-15 0,-2-2-34 0,3 3-35 0,-8-7-26 16,5 6-46-16,2-8-11 0,-2 3-56 0,-5-8-55 16</inkml:trace>
  <inkml:trace contextRef="#ctx0" brushRef="#br0" timeOffset="18343.37">8469 14831 1508 0,'-3'-7'5'16,"-2"-1"21"-16,8-8-40 0,0 9 58 0,1 2-35 0,2-1 39 16,4 4-33-16,4-1 51 0,-3 4-48 0,6-2-17 15,-1 2 64-15,0-2-50 0,3 2 42 0,-5 1-27 0,6 0 40 16,-7 4-44-16,8-4 46 0,-7 4-2 0,3-1-25 15,-1 6-7-15,0-3-8 0,-2 5-11 0,-1-2-5 16,0 6-8-16,-4-3-5 0,-4 2 3 0,1 2 0 16,-6 1 3-16,-2-3 0 0,-5 3 4 0,0-1-1 15,-4-3 2-15,-3 1 1 0,-2-4-4 0,-1 2-3 16,1-2 3-16,-4-2 0 0,-1-1-7 0,0-3-8 0,-1-2-10 0,-1 2-13 16,-1-5-19-16,5-1-2 0,0-5-21 15,3 8-22-15,5-12 27 0,0 0-56 0,4 2 27 16,4-3-31-16,3-1-22 0,-3-3-45 0</inkml:trace>
  <inkml:trace contextRef="#ctx0" brushRef="#br0" timeOffset="18564.99">8852 14763 1633 0,'-3'-4'66'0,"-2"3"-41"0,2 2 12 15,8-2 7-15,-9 2 3 0,3-1 13 0,1 7 19 0,-4-4 20 16,4 1-55-16,0 1 56 0,2-3-1 0,1 8-6 16,1-4 3-16,2 7-7 0,-4-3-24 0,7 6-17 15,-6-1-11-15,3 1-14 0,-1 0-11 0,0 1-4 16,0-1-6-16,-2 0-27 0,1 0-27 0,-5-1-56 16,4 4-41-16,0-10-18 0,-3 5-67 0,0-6-72 15</inkml:trace>
  <inkml:trace contextRef="#ctx0" brushRef="#br0" timeOffset="18876.49">9162 14809 1570 0,'3'-10'31'15,"-3"0"-23"-15,3-4 60 0,5 4-29 0,-7 4 13 16,-2 3 13-16,-1 5 8 0,-2-6 9 0,2 6-20 0,-7-2 34 15,2 0-43-15,-2 2 43 0,-2-6-1 0,1 8-2 16,-4-4-2-16,1 7 14 0,1 1-5 0,2-1-4 0,-1 6-11 16,0-2 0-16,2 5-4 0,-1-3-1 0,7 4-2 15,-4-3-22-15,4 4-5 0,-1-4 8 0,8 2-6 16,-4-4-9-16,3 0-2 0,2 2-6 0,3-5-2 0,0 0 5 16,5 0-2-16,1 0-11 0,5-2-2 0,0 1-6 0,2-5-2 15,5 3-6-15,-2-3-19 0,4-1-37 0,-2-7-48 16,1 3-70-16,-3-3-70 0,-4-2-92 0,-6-2-86 15</inkml:trace>
  <inkml:trace contextRef="#ctx0" brushRef="#br0" timeOffset="19893.02">7759 11715 1807 0,'0'-9'-17'0,"-1"3"15"0,2-4 16 0,-2 8 0 0,1 1 3 0,0 2-5 0,0 0 1 0,0 8 7 16,-4-1 27-16,4 1-2 0,-3 7 1 0,3 2 12 0,0 3 13 16,0 4 21-16,0 6 18 0,3 1-1 0,1 3-6 15,-1 1-2-15,3 1-12 0,-1-1-10 0,2 0-16 16,-2-2-14-16,2 0-21 0,-4-4-6 0,2-1-3 15,-2-5-14-15,-1 2-7 0,2-6-20 0,-4 2-22 16,0-3-31-16,-4-5-20 0,0 1-32 0,1-3-44 0,0-6-13 16,-2 1-63-16,0-1-57 0</inkml:trace>
  <inkml:trace contextRef="#ctx0" brushRef="#br0" timeOffset="20280.54">7737 11658 1234 0,'-13'-5'12'16,"-4"2"11"-16,7 0 14 0,2 3-6 0,-4 3 6 15,1 7-1-15,0-1 2 0,0 3-3 0,-2 0-10 0,5 4-10 16,-3 2-14-16,0-2 10 0,3 1-5 0,0 1-4 15,2-2 4-15,1-1 2 0,2-1-2 0,0-2-1 16,-1 1 0-16,1-3-9 0,3-3 3 0,-4 0 5 0,4-2-6 16,-2 0 2-16,1-1 1 0,1-2-1 0,0-2 1 15,1 0 9-15,-1-3-3 0,2-2-5 0,2 0-1 16,-1-3-1-16,2-1 3 0,0-3-1 0,5-2 1 16,-1-2-8-16,2-3-2 0,-1 0 6 0,4-2 4 15,-3-2-4-15,5-2 0 0,-4 1 18 0,6 2-40 16,-4 1 56-16,2 4-27 0,-2 1 45 0,-1 8-42 0,3 0 55 15,-7 11-51-15,3-2-12 0,-5 9 48 0,1 2-51 0,-3 5 32 16,1 2-48-16,3 3 43 0,-4 4-54 16,3 3 49-16,-3-1-3 0,4 2-11 0,-1-1-30 0,2-6-14 15,1 1-50-15,-5 1-74 0</inkml:trace>
  <inkml:trace contextRef="#ctx0" brushRef="#br0" timeOffset="21393.3">3230 9235 702 0,'2'-15'5'0,"-1"1"14"0,1 7 8 0,-4-7 1 0,4 4 5 0,-4 0 4 0,4 3 15 16,-4-1 2-16,4 0 3 0,-2 4-6 0,0-3-11 0,0 5 0 15,3-1-5-15,-3 3-7 0,-3 0-11 0,3 2-3 16,0 0-1-16,0 3 2 0,-3 2 7 0,1 4 11 16,-3 1 15-16,2 5 4 0,0 1 6 0,-2 8-33 0,-1 3 45 0,1 4-57 15,-3 0 51-15,2 11-49 0,-3 3 30 0,1-2-36 16,1 8-5-16,-1 2 38 0,-1 3-43 0,0 8 61 16,2 5-53-16,2-1 42 0,0 4-38 0,1 6 29 15,4 2-5-15,0-3-7 0,4 2-6 0,1-4-12 16,0-2-3-16,2-3-9 0,-1 0 0 0,3-8 1 0,-4 1 3 0,1-4 3 15,-2-5-2-15,-1-1-4 0,-3-13 1 0,0 3 1 16,0-5 3-16,0-1-1 0,-2-2-1 0,-1 0-31 16,1-7-24-16,6 0-3 0,-4 2-57 0,-2-2-55 15</inkml:trace>
  <inkml:trace contextRef="#ctx0" brushRef="#br0" timeOffset="22013.73">3172 11338 653 0,'8'-2'0'0,"-1"5"16"0,-2-1 14 0,0 3 3 0,0-3 3 0,3 1-2 15,1 3 15-15,2-3 5 0,1 4 7 0,3-4-12 0,4 0-8 16,3 2 2-16,4 0-1 0,2-3 9 0,7 1-15 0,3-3-1 16,6 0-9-16,2 0 1 0,6-2 3 0,5 1 10 15,6 1 24-15,0 0-49 0,9 0 59 0,-4-2-64 16,7 2 54-16,3 0-54 0,7 0 41 0,2 0-67 0,5-2 27 15,4-1-9-15,1 3-13 0,9-1 16 0,3 1-3 16,5-2-2-16,-2 2 9 0,5 0-5 0,0 0-5 16,-1 2 2-16,1-2 1 0,3 0-6 0,0 1-7 0,0 0 9 15,2 1-7-15,0 0 0 0,3-2 5 0,4 3-3 16,-2-1 11-16,4 1-4 0,-3 0 14 0,-1 0-17 16,2-1-4-16,4 1 6 0,-3-1-1 0,1 0 0 15,5-1-7-15,0 2 4 0,2-2 0 0,6 0 6 0,-7-1 9 16,2 0-10-16,-1 0-2 0,3-1-1 0,2 1 2 15,-3 0 3-15,3 0-7 0,-3 0 7 0,8 1-5 16,-1 0 7-16,-4 1 6 0,-3 1-3 0,-2 0-6 16,1 0-2-16,-3 3-3 0,-3-3-1 0,5 2-5 15,-4 0 9-15,3 1-4 0,3 1 6 0,-1-2 12 0,-6-1-11 16,0-2 8-16,-2 1 11 0,0 0 6 0,-5 0 5 16,-2-4-39-16,-4 1 70 0,-3-3-54 0,0 1 65 15,-1-1-47-15,-7 1 46 0,-5-5-49 0,-4 5 45 16,-7-4-14-16,-9 2-18 0,-13-3-2 0,-5 3-6 0,-12-1-14 15,-5-1-6-15,-11 3-2 0,-2-2-8 0,-9 1-18 16,-6-1-17-16,1 3-33 0,-7-2-16 0,2 0 3 16,-11-2-35-16,-4 3-53 0</inkml:trace>
  <inkml:trace contextRef="#ctx0" brushRef="#br0" timeOffset="23751.72">3222 9068 809 0,'-3'-1'6'0,"-6"-2"10"0,7 1 11 0,-1 0 20 0,1-2 9 0,1 3 3 0,2-3 0 0,1 4 6 0,1-5-9 16,5 5-8-16,-2-3-6 0,5 1-16 0,2 1-8 15,3-2 2-15,3 3 2 0,2 0 1 0,4 0 10 16,5 0 3-16,0 0-2 0,8 3-9 0,4-2 4 16,1 1-2-16,4 0 2 0,6-1-38 0,4 1 45 0,3-1-53 15,6 1 58-15,1-2-50 0,2 2 52 0,4 0-60 0,3-1 49 16,9-1-21-16,4 2 4 0,7 0-10 0,4-2-5 15,7 0 9-15,10 4-1 0,2-4 15 0,12 5-50 16,-3-2 51-16,4 1-51 0,-3-2 56 0,3 5-48 0,-2-4 65 16,2 3-57-16,-6-4 42 0,4 1-2 0,-3 0-1 15,4 1-1-15,0-1-1 0,2-1-3 0,-5 2-19 16,0-1-1-16,2-1 3 0,4 1-5 0,-1 0-1 0,3 0 2 16,2 2-2-16,-1-2-1 0,10 1 2 0,-6-2 2 15,0 1-2-15,-10 1 4 0,-3 1 0 0,-3-2-6 0,-3 4 2 16,-2-2 0-16,-3 2-3 0,1 0-1 0,1-1 4 15,0-1-5-15,6 4 3 0,-2-2 5 0,1 2-2 16,-6 2-2-16,1-3 2 0,-1 3-2 0,-1-2-4 0,-1 3 4 16,4-1-1-16,-2-1 0 0,1-1 0 0,3 2-3 15,1-2 1-15,-4 3 6 0,-2-3 2 0,-7 1-4 16,-3-3 0-16,-5 1-4 0,-4-3 3 0,-1 4 1 0,-4-4 0 16,-3-1-3-16,0 1-4 0,2-2 0 0,-1-3-1 15,-1 2 4-15,-4-2 0 0,1 0 3 0,0 0-1 16,-2-2-2-16,-2 2 5 0,2 0 3 0,-6 1-2 15,-6-2-21-15,-2 2-8 0,-3 0-4 0,-3 2-4 0,-5-1 5 16,-1 1-4-16,-7-3-4 0,0 2 7 0,-3 2 17 16,-2-2 11-16,-9-1 2 0,1 1 3 0,-8-4-6 0,-4 4 5 15,-3-4 2-15,-5 5-4 0,-4-4 1 0,-2-1-3 16,-2 4 3-16,-3-2 3 0,-2 0-5 0,1-2-1 16,0 2 2-16,-2 0 1 0,2 0-1 0,-3 2-3 0,1-2-1 15,3 0-1-15,-3 1 8 0,1 1-2 0,1-2-5 16,-1 1 0-16,1 1 0 0,0-2-2 0,-1-3 38 15,1 3-48-15,-1-5 41 0,2 5-61 0,-3-3 50 0,1 3-54 16,-3-6 33-16,-1 6 2 0,1 0-42 0,-5 0 50 16,4 0-52-16,-4 0 62 0,1 0-50 0,-4 0 49 15,5 0-27-15,-3-2 0 0,0 2 4 0,-1 0-6 16,1 2 11-16,1-2 0 0,-2 0-1 0,3 0 2 0,-1 0 0 16,0 0 1-16,1 2-2 0,1 0 6 0,-2 0 0 15,2-2-5-15,0 2 1 0,2-1 6 0,-2 1-5 0,0 1 1 16,0 0 0-16,0-1 1 0,1 3-2 0,-1-1 15 15,2 1 5-15,-2 2 8 0,-2-1-2 0,2 5 3 0,-1 1 5 16,-1 3-38-16,1 5 46 0,-3 0-54 0,-2-1 53 16,1 7-66-16,-4 6 61 0,3 4-41 0,-3 2 37 15,0 4 5-15,-4-2-2 0,4 11 0 0,-3 5-42 16,0-4 81-16,1 1-57 0,-1 2 44 0,2 1-39 0,0-1 34 16,3 1-43-16,-3-3 42 0,7 1-2 0,0-1-17 15,1-1 1-15,2-1-8 0,2 0 0 0,-1 2 0 16,1-4 2-16,4 2 10 0,-4-3-3 0,5 1-7 0,-2-4-1 15,-1-2 0-15,0-2-3 0,1 2 1 0,-2-2-4 16,-1-1-9-16,0 1-6 0,-1-3-5 0,1 0 1 16,-2 2 2-16,3-4 1 0,-3-3-5 0,1-3 6 15,-1-2-6-15,0-4 0 0,2 0 2 0,-4-5-3 16,2-3 0-16,0-2 4 0,0-4-2 0,0-1-5 0,-1-1 4 16,1-2 3-16,0-4-1 0,-3 1 0 0,3-1 2 15,3-2 16-15,-3-2 12 0,0 2 6 0,1-2-3 16,-1 1 2-16,2-1 0 0,-4 2 6 0,4-1-6 15,-4-2-16-15,4 1-6 0,-4 2 2 0,2 0 3 0,0 0 3 16,0 0-3-16,0 0-3 0,0 0 8 0,0 0-3 16,0-2 0-16,0 2-5 0,-1 0-4 0,1-1-5 15,-3-1 1-15,1 2-2 0,1-1-4 0,-1 1 2 0,0 0-5 16,2 0-1-16,-3-2 4 0,2 2-4 0,-1 0 1 16,-3 0 3-16,4 0-3 0,-6 2-1 0,0-1 1 15,0 1-1-15,-2-1 0 0,-4 1 0 0,0 3 4 16,-1-4-2-16,-5 2-1 0,-3-1 0 0,0 1 4 15,-8-2-3-15,-5-1-1 0,-3 0-25 0,-3 0-22 0,-10-1-48 16,2-2-45-16,-9-2-70 0,-6-1-66 0</inkml:trace>
  <inkml:trace contextRef="#ctx0" brushRef="#br0" timeOffset="25313.3">814 10763 1927 0,'-3'1'-24'0,"12"-6"30"0,-9 4 9 0,-1 1 18 0,-1 1 6 16,2-1 2-16,0 4-3 0,2-4 2 0,-2 0 37 0,-5 5-8 16,5 0 1-16,-3 3-11 0,1 1-1 0,1 5 3 0,-3-3 9 15,-2 8 3-15,3-2-9 0,-3 5-18 0,4 0-11 16,-1-3-6-16,0-1-6 0,3-2-2 0,0 5-8 0,0-7-1 0,0 7-7 16,0-7-4-16,0 0 1 0,-2 4 4 0,2-2-5 15,0 1-1-15,-1-5 4 0,1 0-3 0,-2-4 1 0,2 0 0 16,-2-4-2-16,2 0-4 0,0-1 9 0,-1-3-2 0,1 0-1 15,-2-1 2-15,2-3-1 0,0-2 3 0,0 1 1 16,-3-3 1-16,3-2-6 0,0-5-9 0,-2 4 0 0,2-6-8 16,0 2 4-16,0 0-3 0,2-2 0 0,-2 1 0 0,3-4 0 15,-1 2 14-15,1-6-3 0,2 4 4 0,-2-5-3 0,2-1-2 16,4-2 3-16,-4-2 0 0,3 1 0 0,1-1-2 0,2 1 0 16,-1 2 1-16,1 5 3 0,0-2 5 0,0 6-4 0,-1 4 4 0,-1 3 1 15,-1 3-5-15,2 2 6 0,-3 3 0 0,-1 3 3 16,3 3 7-16,-1 3 8 0,-1 2-1 0,3 1 8 15,1 3 6-15,1 3-6 0,1 1-1 0,-3 4-4 0,4 0-5 16,-3 3-4-16,1-1-8 0,1 5-7 0,-3-3-5 0,1 3 5 16,-2-5-2-16,-1 4 3 0,3-1-2 0,-8-4-8 0,4 0 9 15,-4-7-6-15,-3 0-36 0,3-2-18 0,-3 0-32 0,0-1-33 16,3 0-38-16,-4-2-29 0,-1 2-49 0,-3 0 8 16,5 0-9-16,-6-3-21 0</inkml:trace>
  <inkml:trace contextRef="#ctx0" brushRef="#br0" timeOffset="25442.95">879 10970 1555 0,'-11'-11'24'0,"1"2"-24"16,1 0 77-16,4 3-42 0,5-4 18 0,-3 1 7 0,6 1 1 15,0 5-2-15,5-5-27 0,0 5 28 0,6-6-77 0,-3 0 40 16,5 3-22-16,1 1-26 0,-1-3-16 0,5-3-20 0,-7 6 13 16,8-8-28-16,-1 8-31 0,1-3-27 0,-2 3-37 15</inkml:trace>
  <inkml:trace contextRef="#ctx0" brushRef="#br0" timeOffset="25875.71">1249 10750 1454 0,'0'-4'26'0,"5"1"30"16,-5 1-24-16,-2 2 4 0,2-2 32 0,-3 1 5 0,3-1 12 15,0 4 9-15,0-2-23 0,-5 3-27 0,5-1 26 0,-5-2-5 16,5 1-30-16,2-2-1 0,-2 4-4 0,1 0-4 0,-1 2 0 16,5 2 3-16,-5 4 0 0,5-2 3 0,-5 5-5 0,3 1 0 15,-3 4-12-15,3 0 0 0,-3 3-2 0,2 2-3 16,-2-6-6-16,0 1 0 0,0 0 0 0,0 0-4 0,0-2 5 15,0 2-6-15,0-4 0 0,0-1-1 0,0-1-2 16,0 4 6-16,0-5-3 0,0 2 0 0,0-6 4 0,0 1-4 16,-2-4-3-16,2 0 4 0,0-2 1 0,0 0 3 0,0-3 2 15,0-3 0-15,0 1-1 0,0-4 7 0,0 1-6 16,-3-4 0-16,2-1-3 0,-1-4-4 0,-1-1-2 16,0 1 8-16,-2-3-8 0,0-1-3 0,-1 2 6 0,0-4-5 0,1 3 8 15,-2-5-3-15,1 3 2 0,3-2-6 0,0-1 3 0,-1-1 1 16,0 0 1-16,1 2 1 0,3 0-1 0,0 4 3 0,0-2 3 15,3 3 8-15,-3 1 4 0,6 4-2 0,-1-1 2 0,1 2 6 16,-1 1 2-16,3 3-7 0,1 0 3 0,-4-1-5 16,3 4-4-16,0-1 0 0,1 2-3 0,-1 1-1 0,0 1-14 15,0 1 7-15,3 3-3 0,2 1-5 0,-1 2-2 16,-2 0 6-16,-2 3-2 0,2 0-6 0,-3 3 9 0,-2-2 0 0,-2 1-1 16,-3 2 0-16,0-1 3 0,-3 1 0 0,-2-2 0 15,-4 0 4-15,1 0-1 0,-2-1-6 0,-2 1 4 0,1-1-2 16,-2-1 3-16,2-1-28 0,0-1-16 0,3 3-21 15,0-3-29-15,-3 3-17 0,6-5-33 0,-4 1-32 0,-2-5 1 16,6 4-15-16,2-6-42 0</inkml:trace>
  <inkml:trace contextRef="#ctx0" brushRef="#br0" timeOffset="26313.38">1418 10739 1617 0,'-2'0'80'0,"-4"-4"-31"0,9 3 7 0,-9 2 3 0,4-1 2 0,1 4-4 16,-1-2 4-16,-3 1 1 0,1-1-63 0,5-2 42 15,2 3-1-15,-1-2-2 0,3 4 8 0,0-1 7 0,2 6-1 16,0-2 3-16,1 3-18 0,0 2-6 0,-1 1-6 0,1 2-2 16,0 1-8-16,-3 0-5 0,0 1 1 0,1 0-5 15,-3-1 2-15,0 0-6 0,-1-6 2 0,0 1-3 0,-1-3 1 16,-1 1 0-16,2-4 1 0,-2-3-2 0,0 2-1 0,0-2 0 15,0 2 3-15,0-3-1 0,-2 1 4 0,2-2-3 16,0-2-1-16,-1-2 2 0,-1 1 2 0,0-1 1 0,1-2-3 16,-3-3 3-16,3 5-8 0,-2-3 4 0,-2-3 0 15,1 0-5-15,0-2 3 0,1-5-1 0,-3-1 1 0,-1-3-2 16,1-2 4-16,2-2-3 0,-1 2 0 0,0-1 3 16,2-2-4-16,-2 3 2 0,3-1 12 0,2 4 6 0,0-2 4 15,3 3 4-15,2 0-3 0,2 5 1 0,-2-2 3 16,5 5-4-16,3-1-13 0,-2 5 0 0,3-2-4 0,-1 7-5 0,3-4 5 15,0 5-2-15,1 2 0 0,-1 1 6 16,1-1 0-16,-1 5-2 0,0-2 6 0,0 5 11 0,-4-1 4 16,-2 2 4-16,-2 0 0 0,-2 0 3 0,-3 3-4 0,-5 2-1 0,-2-4-5 15,-2 4-12-15,-4-4-2 0,-3 5-7 16,-1-4 1-16,-6-1-15 0,4 0-37 0,-8-3-31 0,-1 4-53 16,-7 3-52-16,7-4-64 0,-4 0-37 0</inkml:trace>
  <inkml:trace contextRef="#ctx0" brushRef="#br0" timeOffset="27514.71">811 11411 1524 0,'0'-5'93'0,"-2"3"-28"0,-3-8 30 0,4 4 4 0,1 3 8 0,0 1-5 0,3 2 2 0,-3 0-1 0,5-2-96 0,-2 4 29 16,-3 0-30-16,0 5-4 0,3 2-6 0,-1 3 5 0,-1 4-1 0,4 0 12 15,-5 4 14-15,6 1 7 0,-4 4 3 0,4-1 2 0,-1 1 0 16,0-2-2-16,1 3 2 0,3-3-10 0,-2 0-14 16,3-2-5-16,-3 1 0 0,1-4-5 0,0 0 0 0,-1-3 2 15,0 1-2-15,-4-5 0 0,2 1-1 0,-2-4-5 0,1-1 2 16,-3-1 0-16,-1-1 11 0,2-3 7 0,-2-2 5 0,0 0 3 16,-2 0 4-16,1-1 4 0,-3-3-7 0,1-2 4 0,-2-1-12 15,-1-1-7-15,0-4-5 0,1 2-4 0,-3-4-2 0,0-2-4 16,-1-2 5-16,1-1-2 0,-2-1-2 0,4 1 3 0,-5-4-3 15,3-1-1-15,0-3 2 0,5 3 0 0,-5-3 1 16,5 1 0-16,0-1 0 0,1 0-5 0,2 0 2 0,2 2 5 16,1 3-5-16,0 1 2 0,5 2-2 0,-2 3-1 0,1 2 4 15,2 3 0-15,2 4-2 0,-1-1 0 0,1 2-1 0,3 5 0 16,0-1 1-16,2 2 3 0,2 3-3 0,0 0 2 0,0 2 2 16,1 3-4-16,0-1 3 0,0 4 1 0,0 1 4 15,-3 0-4-15,4 0 0 0,-6 4 1 0,-1-2-3 0,0 0 1 16,-3 1-2-16,0-1 2 0,-2 0-3 0,-3-2 0 0,-5 3 2 15,4-4 0-15,-4 2-1 0,-4-2 2 0,-1 1 4 0,-1-3-6 16,-2 2 3-16,-6-2-4 0,4 3 1 0,-6-3 2 0,2 1 0 0,-6-3-2 16,4 0-3-16,-3-1 3 0,0 1-1 0,1-2 5 15,2 0-1-15,1-2-5 0,3 0 2 0,0-2 2 16,4 1 6-16,2-1-4 0,1-1 0 0,3 0-3 0,2-1 1 16,0 1 0-16,3-2 1 0,4 0-2 0,-2 0-5 0,4-1 3 15,2 1-5-15,2-1 5 0,1 0 0 0,2-1 2 0,3 3 1 16,0-3 0-16,0 3 3 0,1 1-3 0,-2 0 8 0,2 1-6 15,2 0 3-15,-4 2 3 0,7 2 1 0,-8 1 1 16,1 2 3-16,-7 0 5 0,3 1 1 0,-6 2-1 0,0-1 5 16,-3 2-5-16,-5-3-1 0,0 2 4 0,0 0-4 15,0 0-2-15,0-1-3 0,0 0-1 0,-8 1-8 0,-2-3 4 16,-1 0-1-16,-1 0-6 0,-6-1-4 0,-1 0 1 0,-4-1 0 16,0-1 7-16,3-2-4 0,-2 1-4 0,1-3 2 0,-3 0 1 15,1-2-14-15,2-4-20 0,1 3-12 0,-1-4-19 0,5 0-13 16,2-2-18-16,4 0-27 0,1 2-22 0,8-5-18 0,-2 3-8 15,1-7 22-15,4 2-27 0,8-5-29 0,-3 3-10 16</inkml:trace>
  <inkml:trace contextRef="#ctx0" brushRef="#br0" timeOffset="27807.68">1266 11332 1672 0,'3'-10'-22'0,"5"3"96"0,-8 3-33 0,2-3 17 0,-2 5 21 16,-3-3 15-16,3 3 19 0,-2 2 15 0,-1 0 34 0,1 0-85 15,5 0 32-15,-3 0-11 0,4 2-23 0,-4 1-14 0,3-3-19 16,2 2-16-16,-2 3-10 0,1-1 16 0,-2 1 9 16,1 3-4-16,4 3 10 0,-1 2 10 0,-3 3 21 0,2 3 5 15,1 2 0-15,-3-1-10 0,0 2-4 0,4-1 7 0,-4 2-1 16,0 0-4-16,4-2-1 0,0-1-1 0,-2-2-2 16,3-4-11-16,-3-1 12 0,1 2 9 0,2-9 4 0,1 2 2 15,1 0 0-15,-1-2 13 0,-1-1 6 0,0-4 17 16,-1 3 1-16,0-4 17 0,0 1-10 0,1-4-1 0,-2 0-14 15,5-3-20-15,2-3-3 0,4 0-25 0,-1-2-20 0,4 0-37 16,1-2 5-16,-2 2-19 0,0-1-6 0,-1 4-41 16,-1-3-32-16,-1 5-44 0,-2-2-40 0,-5 2-55 0,-4 1-62 15,0 5-50-15,-2 0-63 0,-12 5-38 0,-1 0-63 16</inkml:trace>
  <inkml:trace contextRef="#ctx0" brushRef="#br0" timeOffset="31267.1">10171 11261 1879 0,'1'-6'-16'0,"1"-1"40"0,3 0 36 0,-2 2 29 0,-2 3 29 0,-1-3 24 16,7 3 15-16,-6 2 12 0,-1 0 33 0,0-2-23 15,2 1-38-15,-2 2-25 0,0-2-28 0,0 2-22 16,-2 1-12-16,1 0 5 0,-4 5-10 0,3 3-12 16,-2 4 4-16,2 2-2 0,-1 5 1 0,1 4-4 0,-4 3-2 15,1 0-20-15,2 1-6 0,-2 3 0 0,1-1-8 16,0-2 0-16,1 2 0 0,1-3 2 0,1-3-14 15,1 1-27-15,3-1-32 0,-1-6-30 0,1 0-31 0,-1-3-45 16,-2-1-46-16,-2-2-47 0,7-2-36 0,-5-4 2 16,-3-2-31-16</inkml:trace>
  <inkml:trace contextRef="#ctx0" brushRef="#br0" timeOffset="31545.45">10145 11342 1617 0,'-5'-30'82'0,"-2"2"-33"0,2-7 19 0,2 10 15 16,0 1 6-16,1 4 8 0,2 0 9 0,3 5 7 16,-3 3-79-16,5 2 34 0,6 1-18 0,-1 2-16 0,2 2-3 15,1 3-10-15,1 2-8 0,2 0-6 0,0 2-3 16,1 4 2-16,-1 3-4 0,-2 1 5 0,2 4-5 16,-2 0 3-16,-1 5-3 0,1 2 2 0,-4 0-2 0,-1-1-2 15,-4 2 1-15,-1-2-3 0,-2-1 2 0,-6 0 0 16,0 0-1-16,-4-3 2 0,0-3 0 0,-7 2 0 15,2-3 3-15,-4-4-4 0,-1 0-5 0,1-2-8 0,-4-3-4 16,1 2-23-16,-1-5-13 0,4 0-20 0,-1-5-4 16,4 2-26-16,3 0-4 0,3-2 1 0,5-3 33 15,-2 2-51-15,5-2 24 0,0-2-6 0,3 1-31 0,1-1-6 16</inkml:trace>
  <inkml:trace contextRef="#ctx0" brushRef="#br0" timeOffset="31899.48">10406 11208 1887 0,'0'-2'-23'0,"2"0"16"0,0-2 14 0,-1 4 16 15,-2 0 7-15,2-2-1 0,2 0 6 0,0 1 12 16,0 2 29-16,4-1-5 0,-1 2-5 0,4 2-16 16,-1 2-3-16,2 1 5 0,3 3-5 0,-4 1-9 0,3 2-6 15,-3 3-8-15,0 0-10 0,-3 3 1 0,-1-2-2 16,1 2-5-16,-7-1 0 0,0-2-6 0,0 0 3 15,-4-3-5-15,1 0 5 0,-2-1-4 0,0-3-3 0,-1 0-1 0,-1-3 2 16,0-1 5-16,1-1-1 0,-1-3 3 16,1-1-3-16,-1 0 0 0,1-1-11 0,3-3-1 0,-2-1-12 15,2-1-4-15,1-1-7 0,1-2 1 0,-1-2 1 16,5 1 0-16,-3-3 10 0,5 0 1 0,-1-2 12 0,2-3 3 16,3 1 0-16,-1-3 2 0,2 0 1 15,2-1 0-15,-1-1-2 0,2 3 2 0,0 0-2 0,-2 2-3 16,0 4 6-16,1 3-9 0,-4 2 0 0,2 8-16 15,-1-5-13-15,-4 8-14 0,3-1-27 0,-3 2-9 16,4 0 10-16,-3 1-61 0,-2 0-5 0,2 0-16 0,-1 5-16 16</inkml:trace>
  <inkml:trace contextRef="#ctx0" brushRef="#br0" timeOffset="32220.47">10792 11246 1294 0,'0'-4'16'16,"0"1"18"-16,0-3 19 0,0 0-27 0,-3-1 62 0,1 2-34 15,-2-1 1-15,2 1 17 0,-1 1-5 0,-2-1-16 16,0 5-16-16,2-2 41 0,-2 2-55 0,-2 0 49 0,2 3 2 16,0 1-7-16,-1 2 1 0,1-1-2 0,-2 2-2 0,0 2-9 15,1 2-3-15,-1 0-9 0,4 1-5 16,-4 0-10-16,0 2-11 0,5-1 0 0,-1 2 1 0,0-2-6 16,3 0 0-16,0-3-3 0,0 3 2 0,2-4 3 15,1 1 0-15,0-2 3 0,0-2 0 0,5-1 0 16,-2-2-4-16,2 2-1 0,0-4-4 0,3 0 1 0,0-1 2 15,3-2-5-15,-3-2-4 0,2 0 1 0,1-1-5 16,-3-1-8-16,2-2-3 0,-4 2-2 0,1-3-4 16,-3-1-1-16,0 0 2 0,-4-2-3 0,0 3 6 0,-3-3 9 15,-3-1 2-15,0 0 1 0,-4 0-1 0,0-1 4 16,-3 1 1-16,1-1-3 0,-5 1 3 0,1 2-3 16,-3 0 2-16,2 4 0 0,-2 1-1 0,2 4-3 0,0 2-12 15,1 2-17-15,2 4-41 0,0-3-31 0,3 5-36 16,3-1-14-16,0 2-54 0</inkml:trace>
  <inkml:trace contextRef="#ctx0" brushRef="#br0" timeOffset="32500.52">10971 11246 1633 0,'4'-12'31'0,"-2"-2"-25"15,3 0 11-15,-2 1 23 0,0 2 4 0,0 0 9 16,-3 0 9-16,0 4 14 0,2 0-28 0,-4 3 36 16,2 3 0-16,-3-1-23 0,0 1 3 0,1 4-9 0,-4-2-8 15,-3 2-11-15,2 1 1 0,-1 2-7 0,-3 4-9 16,0-1 10-16,0 4-5 0,0 2-1 0,0 2 5 16,3 0 1-16,0 0-8 0,-1 2-1 0,4-2 1 15,0 2-10-15,0-3-1 0,5 1 0 0,0-1-7 0,0-3 1 16,2 0 3-16,3-1-5 0,1-1-3 0,5-1 3 15,0-2-19-15,2-2-28 0,3 1-41 0,-2-5-55 0,5 2-50 16,-3-5-13-16,1 1-68 0</inkml:trace>
  <inkml:trace contextRef="#ctx0" brushRef="#br0" timeOffset="33516.21">11082 11284 1355 0,'-4'1'27'0,"4"-1"12"0,2 2 24 0,-4-1-30 0,2 1 60 16,-1 0-47-16,1 1 25 0,1-1 12 0,-1 1-7 16,0 1 0-16,2 0-18 0,1 0 38 0,-1 0-48 0,1 2 46 15,2-4-24-15,-1 2-5 0,-1 0-22 0,4-1-13 16,-2-2-4-16,1 2-10 0,2-1-11 0,3-2 2 16,-3 0-4-16,0 0-6 0,3 0 5 0,-5-2-4 0,4 1 2 15,-4-2 2-15,3 0 0 0,-4-1-2 0,2 0 3 16,-3-1-2-16,1-1-3 0,-3 1 2 0,4-3-1 15,-3 3-2-15,0-5 1 0,0 3 0 0,-3-2 0 0,2 0 3 16,0 0 0-16,-2-1 3 0,0 2-2 0,-2-3-1 16,0 3 0-16,2 0-3 0,-5 0-1 0,2 1-1 0,-4 3 0 15,2-1 1-15,-3 4-2 0,3 1 1 0,-5 1 0 16,1 2 1-16,0 1 2 0,2 2 0 0,-5-1-3 16,4 3 3-16,0-1 0 0,-3 2 0 0,1 1 5 15,2 0-1-15,-1 3-1 0,1-2 1 0,0 2 3 0,3 1-2 16,1-1 2-16,0 1 0 0,1-2-3 0,0 0 2 15,3 0 2-15,0-2-1 0,5 0 2 0,-4 0-4 0,4-3 3 16,-2 2 0-16,4-2-3 0,1-2 0 0,-1 0-1 16,1-2 3-16,4 2-3 0,0-4 3 0,-1-1-11 15,1 2 9-15,3-2-1 0,1 0 1 0,-2 0 0 16,2-2-7-16,1 2 3 0,-1 0 0 0,0-4 3 0,0 2-2 16,-2-3-2-16,0 1 2 0,-6-1-4 0,2-3 5 15,-4 1-1-15,-3-2-4 0,2 0 1 0,-3-4-1 0,2 0-2 16,-1 0 1-16,2-3 3 0,0 1-5 0,1-3 1 15,-2 1 5-15,3-2-3 0,-1 2 0 0,-2 1 2 0,2 2-5 16,-3 1 5-16,2 0 3 0,0 2-4 0,-1 2 1 16,-1 4 5-16,-3 1-7 0,2 0 4 0,-2 3-4 15,0 1 1-15,0 1-2 0,-2 1 3 0,-1 2-4 0,-1 1 2 16,2 1 2-16,-1 1-2 0,0 0 4 0,-2 2-2 16,2-1 3-16,-2 3-2 0,3-3-3 0,-1 0 3 0,0 0 0 15,3 1-2-15,3 0 3 0,-3 0-1 16,3-1-1-16,2 0 1 0,0 0 1 0,3 1-1 0,1 1 2 15,-1-2 3-15,2-1-6 0,2 0-2 0,-4-1 3 16,0 1-1-16,2-1 1 0,-2-1-2 0,-4-1 1 16,1-3-3-16,-2 5 6 0,-3-5 1 0,0 1-2 0,-3 2-4 0,2-1 5 15,-3 0-1-15,0-3-1 0,-4 3 4 16,2-1-5-16,-1 1 0 0,-3-2 2 0,0 1 4 0,0 0-2 16,0-2-2-16,1 0 2 0,-2 2-8 0,1-2-6 15,4-2-4-15,-3 2-5 0,4 0-7 0,0 0-2 16,2 0-6-16,-2-2 0 0,5 0-5 0,0 1-1 0,3-2-3 15,1 1-1-15,0-1 3 0,1 0 1 0,2-2 6 16,0 1-1-16,0-3 11 0,2 4 6 0,1-3 11 16,1 0 2-16,0-1 2 0,1 0 3 0,4-2 0 0,-2 0 3 15,-1 2-2-15,3-3 4 0,1-1-7 0,1-3 0 16,-4 5 5-16,3-2-3 0,-2-2-2 0,2 0-3 16,-4 1 8-16,0 1 2 0,-1 3 23 0,-2 1 15 0,-2 0-1 15,-1 1 16-15,-2 3 8 0,-2 1 2 0,-3 2-4 16,0 0-2-16,0 0-15 0,-3 0-15 0,3 0-4 15,-2 2-14-15,-2 0-4 0,2 0-3 0,-2 1-1 0,2 1-5 16,-1-1 1-16,0 2 1 0,-1 1 2 0,3 2 1 16,-1-1 1-16,2 2-1 0,0 0 1 0,0 0 9 0,0 3-5 15,0-2 3-15,0 0 3 0,2 1 1 0,1-2-5 16,0 2 4-16,-1 1 1 0,1 0-6 0,0-1-2 16,2 1 2-16,-2 0-3 0,0-1-5 0,-3 0 6 0,0-1 0 15,0-1-5-15,0 0 4 0,-2-3 2 0,1 0-5 16,-7 0-2-16,2-1 5 0,-4 1-4 0,-1-3-5 0,-5 1 7 15,0-3-4-15,-3 0-14 0,-1-1-23 16,-1 0-22-16,-1 0-31 0,5 0-33 0,4-1-42 0,2 0-4 16,-1-3-54-16,8 1-37 0</inkml:trace>
  <inkml:trace contextRef="#ctx0" brushRef="#br0" timeOffset="33733.12">11788 11165 2232 0,'4'-5'-31'0,"-3"5"31"0,1-6 29 0,1 6 23 0,-3 0 17 0,0 0 5 0,0 1 1 0,0-1 0 0,0 3 42 15,0 1-5-15,6 2-21 0,-6 0-6 0,2 2-7 16,0 3 4-16,-1-4 2 0,2 8-1 0,-2-3-9 16,1 3-29-16,-2-2-7 0,0 0-17 0,0 3-12 0,3-3-9 15,-3 2 0-15,0-3-3 0,0 2-30 0,0-4-24 16,0 1-38-16,-3-2-38 0,-3 0-48 0,5-3-42 15,-1-1-44-15,0-2-31 0,-1 0-29 0</inkml:trace>
  <inkml:trace contextRef="#ctx0" brushRef="#br0" timeOffset="33859.75">11861 11023 674 0,'3'-8'-4'0,"2"-3"-2"15,4 3 2-15,-4 4-5 0,-3 1-23 0</inkml:trace>
  <inkml:trace contextRef="#ctx0" brushRef="#br0" timeOffset="34686.86">11938 11133 1152 0,'0'5'24'0,"0"-1"28"0,0 0 30 0,-3 1-18 15,3-2 60-15,-2-2-28 0,-2-1 13 0,3 3 22 16,1-1-13-16,-2-2-14 0,2 0-18 0,2 2 32 0,-1 0-43 15,3 3 33-15,1 0-7 0,-1 2-20 0,2-1-10 16,1 3-11-16,2 3-3 0,-3-1-7 0,1 3-12 0,-3 1 1 16,1-1-7-16,-2 5 0 0,-1-3 0 15,-2 0-3-15,-2 2-8 0,1-3-7 0,-1-2-4 0,-3-2-6 16,2 0 0-16,-2-4-7 0,0 2 5 0,1-4 0 0,1-2-1 16,0-1 1-16,0 2-2 0,1-4 0 0,0-1-3 15,4-2-23-15,-2 2-12 0,3-3-5 0,-1-1-8 0,1 0-10 16,0-1-5-16,3-2 1 0,1 0 8 0,1 0 22 15,0-3 6-15,2 3 8 0,0-3 5 0,3 1 10 16,1-3 6-16,-3 1 0 0,5-1-3 0,-4-2 1 16,2 1 4-16,-1 1-4 0,0 0 3 0,-1 2-1 0,-2 2 4 15,-2 2 4-15,0 1 6 0,-4 3-2 0,-2 3-1 16,1 0 3-16,-3 2 8 0,0 3 9 0,0 1-7 0,-3 2 6 16,0 0 6-16,0 3 14 0,-1 0 1 0,0 3 2 15,1-1-9-15,1 0-3 0,-1 0 2 0,3-2-12 16,0 0-13-16,2 1-5 0,1-2 0 0,0-1-6 15,3-2-1-15,0 0-5 0,-1-1 2 0,3-1 2 0,1-1 3 16,0 0-9-16,0-4 0 0,2 2 2 0,0-2 0 16,2 0-5-16,4-2-3 0,-4 0-8 0,4-1-7 0,-1 0-1 15,-2-2-6-15,2-1-3 0,-2 1 1 0,2-3 2 16,-2 3-1-16,-2-5 9 0,-1-2 9 0,0 3 2 16,1-4 0-16,-3 0 2 0,-2 0 4 0,1-3 6 0,-5 2 1 15,2-2-2-15,-2 2 1 0,-3 2-1 0,0 1 10 16,-3-1-1-16,1 2 4 0,-1 1-7 0,0 2-5 15,-3-1 2-15,1 5-3 0,-3 0 0 0,0 1-4 0,2 4 5 16,-1-1-1-16,-2 4 7 0,1 2 11 0,3-1 0 16,1 5 1-16,-3-2 5 0,3 0 0 0,1 4-7 15,1-1-4-15,0-1-1 0,-1-1-7 0,3 1-4 0,0-2 4 16,3 1-4-16,-3-2-6 0,2 0 9 0,1-2-4 16,0-1-3-16,0 0 7 0,4 2-5 0,-6-3-4 15,2 0 5-15,2 1 2 0,-2 2-2 0,1 3-4 0,-1-1 3 16,-2 3 0-16,1 3 4 0,-2 1-2 0,0 4-1 15,-2 4 9-15,1 2-2 0,-2 1 9 0,-1 3-1 16,1 3-2-16,0 3 2 0,0-2 4 0,0 2-3 0,3 0-2 16,-4-4 0-16,1-1-5 0,-3-4 0 0,1-2 7 15,-1-4 4-15,-1-2 0 0,-5-4 2 0,1-4-4 16,-2-3 0-16,-2 0 1 0,-2-5 0 0,-1-3-10 0,1-3-5 16,-3-2-5-16,1-5 2 0,3 1 3 0,-1-4 9 0,3-2 11 15,3-3 13-15,1 0 12 0,7-3 16 16,3-1 11-16,7-5-3 0,2 3 2 0,8-7-9 0,5 2-4 15,2-3 9-15,7-2-4 0,-1 3-10 0,3 0-9 16,1 4-1-16,-1 4 0 0,-7 1 1 0,7 8-6 16,-11 1-23-16,2 4-7 0,-5 4-1 0,-6 2-1 15,-4 3-7-15,-1 3 0 0,-7 1-8 0,-2 2-13 16,-4 1-40-16,-3 3-48 0,-3 0-47 0,-4 0-63 0,-6 2-52 16,-5 0-87-16,1-1-88 0</inkml:trace>
  <inkml:trace contextRef="#ctx0" brushRef="#br0" timeOffset="37290.37">4048 9795 1751 0,'0'-4'-20'0,"0"-1"79"0,11-5-48 0,-10 2 11 0,1 2 3 0,1-3 4 0,-3 0-5 0,0-2 9 15,0 1 24-15,0 1-76 0,-5 2 46 0,0-2-8 16,-2 3 7-16,2-1-2 0,-3 2 6 0,0-2-5 16,-3 3-3-16,0 0-2 0,-2 0-1 0,-4 4 4 0,1 0 0 15,-1 2 2-15,-4 4 0 0,5 2-5 0,-4 0 5 16,2 3 11-16,-1 2 11 0,1 3 4 0,3-3 8 0,1 6 4 15,1 0 2-15,4 1 6 0,0 2 13 0,4-2 1 16,0 2-10-16,3-1-7 0,2 1-12 0,2-4-3 0,4 0 1 16,4-3 0-16,-1-1-12 0,2-1-9 0,7-3 5 15,-1-1-5-15,5-2-1 0,0-1-7 0,5-1-4 16,0-2-7-16,3-3-12 0,0-6-32 0,-1 3-20 0,-2-5-29 16,0-2-27-16,-7-1-28 0,-1-2-35 0,-3-1-22 15,3-2-22-15,-3 0 9 0,-2 0 36 0,2-3-36 0,-3 2 48 16,-1 0 8-16,-1 0 27 0,-4 1 17 0,-2 0 28 15,-6-1 19-15,1 0-21 0,-9-2 58 0,4 0-13 16,0-3 33-16,0 3 27 0,2-1 33 0,-2 3 12 0,8 1-30 16,-10 2 69-16,9 4-29 0,-4 3 7 0,4 2 14 15,-4 4-11-15,0 1-14 0,4 0 1 0,-8-1 34 16,7 2-65-16,-6 0 43 0,5-1 2 0,5 1-3 0,-3-1 3 16,5 4-8-16,-4-1 6 0,4 8 17 0,-2 4 1 15,3-1 6-15,-7 6 1 0,-1 0-16 0,5 6 1 16,-5 0 1-16,4-2-20 0,-5 3-20 0,4-3-1 0,-5-1-16 15,7 0-17-15,-3-2-10 0,0-1-9 0,1-2-18 16,0-2-23-16,2-2-39 0,0-1-53 0,0-3-50 16,-5 0-41-16,4-1-62 0,-1-5-15 0,-3 0-57 0</inkml:trace>
  <inkml:trace contextRef="#ctx0" brushRef="#br0" timeOffset="38311.73">4487 9897 1516 0,'10'-6'20'0,"-4"1"-20"0,8-6 80 0,-4 4-45 0,-2-1 21 0,0-2 12 0,1 2 6 0,-1-1 9 15,-2 1-8-15,-4-2 32 0,3-1-73 0,-2 2 56 16,3-2-19-16,-3 1-7 0,-1-1 1 0,-1 1-5 16,-4-1-10-16,3 2-10 0,-5 1-11 0,1 2-9 0,-6-1-5 15,1 4-6-15,-2 1-5 0,-5 1-4 16,3 1-5-16,-4 3 0 0,4 0 3 0,-4 1 0 0,0 1 2 15,2 2 6-15,1 1-5 0,3 0 14 0,0 2 3 0,3 1 1 16,0-2 7-16,5 4-2 0,3 0 1 0,0 1-2 16,0-2 1-16,3 0-10 0,-1 1-5 0,4-2 2 15,0 1-4-15,-1-2-4 0,3 1-1 0,-1-3 2 0,3 0 0 16,0-2-9-16,0 0 7 0,0-3-3 0,3 2-3 0,-3-1 3 16,1-4 1-16,0 0-2 0,-3 0 0 0,4 0 5 15,-4-4-11-15,-1 3-10 0,-1-5 1 0,0 2-3 16,0-3-3-16,-1 2-3 0,-2-3 5 0,2 1 0 15,-3 0 8-15,1-2 6 0,-3 2 2 0,3-2 3 0,-3 1 3 16,0-3 0-16,0 4-3 0,0-5-4 0,0 4 2 16,1-3 3-16,-1 3-4 0,4 1 1 0,-3 2-3 0,2 1 3 15,-1 3-3-15,1 1 4 0,-1 1-6 0,1 3 6 16,-1 3-2-16,-1 0 0 0,3-1 0 0,-3 4 5 16,1 1 1-16,2-1-2 0,-1 2 8 0,0 1-5 0,2 0 4 15,-3-2-1-15,3 2 4 0,0-2-10 0,-2 1 1 16,4-2 8-16,0-1-6 0,-2 0 1 0,1-4-4 0,-1 1 8 15,4-3-6-15,-3-1 2 0,1 1 7 0,-1-6-9 16,2 1 0-16,0 0 3 0,-2-1 2 0,4-3-9 0,-1 0 7 16,-1-2-2-16,2 1-3 0,-2-3 2 0,1 1 3 15,2-3-7-15,-3-1-4 0,3 0 7 0,-5 0-5 16,4 0 5-16,-4-1-6 0,2-1 4 0,-2-3-3 16,1 2 9-16,-4-1-2 0,2 2-3 0,-4-1-4 0,1 0 2 15,-2 3 2-15,-2 2-4 0,-1 2-3 0,0 2-2 16,-2 4 5-16,0 0-3 0,-3 5 1 0,-1-1 3 0,3 4-2 15,-4 0-1-15,5 1 5 0,-2-1-1 0,2 3-1 16,0-2 4-16,4 1-2 0,1-1 1 0,0 0 3 16,3 1 4-16,0 2-5 0,2-1-2 0,4 2 2 0,-3 1 0 15,4 0 1-15,1 0-1 0,-2-1-4 0,1 1 2 0,1 0 0 16,-2 1 3-16,-2-3-3 0,1 1 1 0,-1 1 2 16,-2-3-3-16,-2 1 5 0,-1 2-5 0,-2-3 1 15,0 0 1-15,-2-1 0 0,2 0-3 0,-6-2 0 0,2 2 4 16,-1-1-1-16,0-4-1 0,-3 1 3 0,0 0-4 15,0 0 2-15,2-3 6 0,0 1-4 0,-1-2-7 0,2-1-5 16,-2 1-1-16,2-1 1 0,0-1-2 0,0 1-3 16,2-3-4-16,0 3 1 0,3-3 1 0,0 3 5 0,0-3 0 15,3 1-5-15,0 1 0 0,4 0 8 0,-1 0-1 16,3-1 2-16,-1 2 2 0,5-1-5 0,-2-2 10 0,2 2 0 16,4 0 1-16,-4-1-3 0,4 0 1 0,-1 1 0 15,1-3 2-15,1 0 2 0,2 1-11 0,-2-2 5 16,1 0 3-16,0-1 0 0,-2-1-1 0,0 1 1 0,0-3 0 15,-2 3-1-15,-2-3 4 0,-1 2 3 0,-2 0-1 16,0-1-5-16,-4-2 3 0,1 1 1 0,-2 0 0 0,-3 1 12 16,-2 0 1-16,-2-1 0 0,-1 2 0 0,-2-2 1 15,-2 4-6-15,-1-1 0 0,0 1 0 0,-3 3-8 0,1-1-1 16,-1 2-7-16,-1 3 3 0,0-1 2 0,3 2 1 16,-2 2 0-16,0-1-4 0,4 3 2 0,1-1 2 0,0 2 10 15,4 3 3-15,1-2 3 0,1 2 6 0,3 2 0 16,1 0 7-16,1 2-2 0,0 0-3 0,5 1-8 15,-1 0-5-15,4 1 0 0,-2 0-6 0,1 0 3 0,1 1-7 16,-2-1-3-16,0 0 3 0,-4-3-4 0,1 2 6 16,-5-2-3-16,0-2 2 0,0 0-3 0,-6 0 4 0,0-3-1 15,0 2 1-15,-4-4 3 0,-3 3-6 0,-2-3 4 16,-2-2-10-16,-3 0-30 0,-4 1-31 0,-3 0-36 0,0-4-37 16,-1 0-36-16,0-4-7 0,4 3-59 0</inkml:trace>
  <inkml:trace contextRef="#ctx0" brushRef="#br0" timeOffset="38953.62">3483 9468 1063 0,'0'4'10'0,"0"-6"5"0,5 5 12 0,-5 0 8 0,0-6 6 0,0 7 11 0,0-5 11 16,2 6 10-16,-2-2-3 0,0 8-38 0,0-4 53 0,0 5-46 15,0 0 55-15,-2 2-58 0,2 4-7 0,0-1 2 0,0 4 1 16,-1 1 37-16,1 6-66 0,-2 0 42 0,4 5-60 16,-4 2 49-16,2 7-6 0,0 0-10 0,0 4-12 0,2-2-1 15,-2 0 5-15,0-1-6 0,0 0-3 0,0-5-1 16,0 0 0-16,0-2 2 0,0-2-1 0,0-3-6 16,0-2 0-16,0-4 3 0,1-2 0 0,-1-2 1 0,2-2 3 15,2-2-2-15,-1-3 1 0,-1-2 2 0,3-3-3 16,-2-1-1-16,0-1 2 0,2-4 1 0,0 0-5 0,2-3 2 15,-2-3 2-15,3 0 0 0,2-3 5 0,5-1-4 16,0 0-4-16,5-3 3 0,1 0 4 0,1-3-7 0,5 2 6 16,5 2-1-16,-1-3-7 0,4 1 8 0,1 1-1 15,2 1-5-15,3 2 4 0,5 1 4 0,-3 1-7 0,-2 1-2 16,6 2 4-16,1-1-4 0,6 3 6 0,-1 0 4 16,7 3-2-16,-1-1 6 0,7 0 3 0,7 2 14 0,-3-3 1 15,4 2 3-15,-4-1-2 0,1 1-2 0,-2-1-3 16,-4 0-3-16,-5-2-2 0,-6 0-11 0,-2 3 2 15,-6-3 4-15,-3 0 0 0,-5 0 3 0,-5 0 4 16,-3-3-1-16,-3 3-2 0,-5 0 5 0,-3-2-6 0,-5 2-2 16,-1-2 4-16,-3 1 9 0,-3-1 3 0,-2 1 2 15,-3-1 6-15,1 0-7 0,-2-1 5 0,1 2-7 0,-2-3-5 16,3 0-13-16,-1 2-5 0,-1-3-5 0,3 1-15 16,0 0-19-16,-1 1-38 0,-3-1-31 0,0 0-36 15,3-1-51-15,-3-1-15 0,0-1-65 0</inkml:trace>
  <inkml:trace contextRef="#ctx0" brushRef="#br0" timeOffset="39640.43">3524 9469 802 0,'0'-2'15'0,"3"-4"5"0,2 1-3 0,0 6 0 0,-2-4 0 0,2 1-3 0,0-1 19 16,4 0 14-16,-1-1 0 0,0-1 5 0,4 4 5 15,1-5 6-15,4 6 9 0,1-5 17 0,4 7-22 0,5-6-13 16,4 6-11-16,4-2-10 0,8 1-6 0,3 0-2 15,8 2-5-15,3 2-57 0,5-3 47 0,7 2-51 0,10-1 43 16,8 2 1-16,3-2 1 0,8-1-7 0,2 1 2 16,10-3 39-16,0 4-44 0,0-3 48 0,-2 0-37 15,-2-1-41-15,-5-1 43 0,-6 2-38 0,-10-2 27 0,-7 1 8 16,-6-3-5-16,-9 0 2 0,-7 1-10 0,-7-3 37 16,-9 2-34-16,-7-1 40 0,2 1-35 0,-10 0 13 15,2 0-35-15,-10 2 53 0,-4-1-29 0,-2 2 60 16,-5 0-58-16,-3 6 17 0,-3-5 17 0,0 8-16 0,-9-6 44 15,4 5-51-15,-6-3 29 0,3 3-57 0,-3-2 52 0,5-1-12 16,-4 2-15-16,1 1 1 0,1 1-2 0,3 0 3 16,0 0 1-16,2 5 1 0,0-2 3 0,3 0-6 15,0-1 1-15,3 2-2 0,-3 4 1 0,3-3-8 0,-3 6 3 16,4-1-1-16,-3 6-1 0,1 1 4 0,-2 6 5 16,0-2 8-16,0 5 0 0,0 2 6 0,0-2 7 15,-2 1 1-15,2 1 4 0,-1-4 4 0,1 1-5 0,-4-3-10 16,4-2 1-16,0-1-8 0,-3 0-7 0,3-5 1 15,0 2-9-15,-3-5-4 0,1 0-5 0,1-5 3 16,-4 1 1-16,4-1 0 0,-1-4 0 0,-1 0-1 16,0-2 2-16,1-2-3 0,1-1 3 0,1-1-1 15,-2-3-3-15,0 2 3 0,2-3-2 0,0 0 0 16,0-1 2-16,0 0 2 0,0-1 1 0,0 0-2 0,0 0 1 16,0-2 0-16,0-2 0 0,-6 0-3 0,3-1-2 15,-5 1 3-15,-1-3-5 0,-3 0 2 0,-3-1-2 16,-3 0 4-16,-4 2-5 0,2-1 4 0,-3 0 2 15,-4 3-9-15,-3 0 6 0,-5 3-8 0,-4-1-26 0,-2 1-37 16,-2 0-35-16,-10 2-30 0,-1-1 0 0,-3 2-54 16,-3-5-63-16</inkml:trace>
  <inkml:trace contextRef="#ctx0" brushRef="#br0" timeOffset="40703.31">3591 10367 1085 0,'1'-2'8'0,"1"4"13"0,-2-2 5 0,0 0 2 0,0 2 2 0,0-4 7 0,3 5 15 0,-3-3 11 16,5 3-5-16,-2 2-10 0,0 3-8 0,2-2-1 16,-1 3 2-16,0 0-7 0,-1 3-13 0,0 0-42 0,0 1 28 15,-1 2-34-15,-1-2 36 0,-1 1-34 0,2 2 32 0,-4 1-36 16,2-2 32-16,-1-2-5 0,-1 1 4 0,-1 0-1 15,3-1 0-15,-3 0 0 0,0 0-3 0,-1-2-2 16,4 0 6-16,-4-2 2 0,4 0-5 0,0-2-1 0,0-1 11 16,0-2-7-16,6 1 24 0,-1-3-13 0,1 1 11 15,1-2-16-15,2 1 22 0,2-1-16 0,2-1 9 0,4 2-15 16,-1-4-4-16,3 1-3 0,3-1 4 0,-1 2-2 16,1-1-1-16,3 1-5 0,0-2 2 0,4 4 6 0,-2-4 2 15,7 4 23-15,1-2-58 0,3 1 60 0,0-1-48 16,5 3 58-16,4-1-55 0,7 1 48 0,-1-3-53 15,7 2 35-15,1-2 3 0,7 4-8 0,0-4 0 16,3 0-5-16,-1 0 20 0,2-1 23 0,0 2 19 0,2-1-1 16,-3 5 1-16,2-7 1 0,-2 7-2 0,-3-5 0 15,0 5-21-15,-5-5-20 0,-3 3-21 0,-4-1 2 0,-7 0-7 16,-3 1 0-16,-2 1-4 0,-4-3 5 0,-1 5-1 16,-1-4-1-16,-5 2-3 0,-1 0-3 0,-1-3 9 15,-2 1-5-15,-4 1 8 0,-25-3 25 16,0 0 5-1,0 0-4-15,0 0 5 0,0 0 3 0,0 0 4 16,0 0 0-16,54-18-10 0,-54 18-13 0,0 0-4 16,0 0-1-16,44-56-11 15,2-2-17 17,22-6 18-17,-14-14-7 16,-49 4-2 1,-20-201 8-1,17 246-7-31,1 1 0 0,0-2-1 0,2 4-3 16,0-1 7-16,0 3 0 0,-1-1 0 0,1 3-3 15,0-2 9-15,-2 5-5 0,-1 1 6 0,-1 2 1 0,1 0 0 16,-4 1 4-16,2 3 1 0,-3 1-4 0,1-1-2 15,-3 2 6-15,-1 0-5 0,0 2-1 0,0-2 0 0,-1 3-8 16,-2-1-2-16,1 1 6 0,0 1-1 0,2 0-3 16,-4-1 3-16,4 1-1 0,-2 1-2 0,3-1-1 15,0 2 2-15,1-3 1 0,0 3 2 0,0 1 1 0,4 0 0 16,-2 0 8-16,1-2 4 0,1 3 2 0,-2-2 2 16,2 2 0-16,0-1 0 0,2 1 1 0,-1-1-5 15,1 1-2-15,-2-1-3 0,4 0 1 0,-4 2-2 16,2-1-4-16,0 1-2 0,-1 0-4 0,1 1 3 0,-1 0-6 15,-1 0 3-15,2 0 1 0,-2 1-6 0,2 2 1 16,-1-3-1-16,-1 1 4 0,2-1 3 0,-2 5-3 16,1-4-1-16,1 1-5 0,0 1-1 0,1-1-15 0,-3 2-12 15,0 1-7-15,-2 0-8 0,1-2 3 0,-4 5-17 16,0-4-15-16,-5 4-14 0,0 1 7 0,-5-4-9 0,1 4-12 16,-4-2-25-16,1 2-7 0,1-3 17 0,-1 1-61 15,-6-1 0-15</inkml:trace>
  <inkml:trace contextRef="#ctx0" brushRef="#br0" timeOffset="41798.46">4310 10715 968 0,'2'-1'22'0,"-1"2"17"0,3 5 14 0,-11-2 13 0,7-7 12 0,0 8 6 0,2-5 2 0,-1 4 12 16,-1 0-53-16,7 4 45 0,-9 1-70 0,7-2 37 0,-5 7-60 15,3-5 45-15,-3 6-49 0,5-6 33 0,-5 4-15 16,1-3-12-16,1 2 9 0,-2-2-6 0,0 0 1 16,3-1-5-16,-3 1 0 0,3-1 3 0,-3 1 3 0,3-1-9 15,1-1 6-15,-1 3-5 0,3-3 6 0,2 0-7 16,-2-1 11-16,-1 2-4 0,3-3-3 0,3-1-4 15,-3-1 5-15,3-1 0 0,3 0 6 0,2-2 3 0,1 1-4 16,-2-2-46-16,5 0 83 0,2 0-73 0,1 0 33 16,2 0-3-16,5 0-15 0,0 0 6 0,5-3-15 15,3 3 54-15,4 0-89 0,1 0 87 0,4-2-48 0,1 1 16 16,4 1 0-16,-1-1 5 0,6-1 1 0,0-2 6 16,3 3-4-16,-3-3 0 0,4 0 2 0,-1 2 2 15,-3 0 0-15,-3-1-9 0,-2 1 11 0,0 2-16 0,-4 2 32 16,1 1-27-16,-5 1 58 0,-5-3-56 0,4 2 47 15,-3 1-42-15,1-3 45 0,-5 1-44 0,2-2 28 16,-6 0-25-16,3 0-11 0,0 4 2 0,-4-4 2 16,-1 0 3-16,-3 0-4 0,-2 2 3 0,-3-2-7 0,-4 0 0 15,-1 0 5-15,-4-1 0 0,-2 1-2 0,-3 0-3 16,-2 0 6-16,-3-1 10 0,1 1 12 0,-3-2 9 16,-1 2 3-16,-1 0 10 0,1-2 11 0,0 4 0 15,0-4-6-15,-2 0-13 0,2 1-7 0,0-1-7 0,0-3-4 16,0 1-9-16,2 0-13 0,-1-2 0 0,1-1 5 15,-2 0-2-15,3 0-1 0,0-1-2 0,3 0 0 16,-1 1-4-16,0-3 3 0,1 0 4 0,-1 0-4 0,3-2 4 16,-2 0-3-16,2-2 4 0,-3-1-3 0,1-2 5 15,2-2-1-15,-2-2-7 0,1 3 2 0,-1-6 1 16,1 1-4-16,0-3 1 0,0-1 1 0,-1-2-4 16,-3 0 1-16,4-1 2 0,-3-1 0 0,2 0-2 15,-4-3 6-15,3 1-2 0,-2 0 6 0,0 1 4 16,2 0 2-16,1 1 1 0,-3 2-1 0,0-2 2 0,1 5-3 15,0 3 0-15,-2-3-7 0,1 7-2 0,-3 1 1 16,0 1-1-16,0 3-1 0,0 0-3 0,0 5 0 16,-3 0 5-16,3 1 1 0,-2 2-6 0,1 1-5 15,-1 0 4-15,1 0 5 0,-3 0 2 0,1 1 1 0,0 2-8 16,0-1 2-16,2 1 10 0,-4-1-1 0,3 0 0 0,-1 1 0 16,0-1 5-16,1 1 1 0,1-1 5 0,-3 1 3 15,4 1 2-15,-3-2 7 0,3 3 4 0,-3-3-4 16,3 3 2-16,-3-1-2 0,2 0-5 0,-1 1-6 15,1-3-3-15,1 3-6 0,-2 0-3 0,0-1-2 0,-1 1-2 16,-2 0-2-16,0 0 4 0,-3 0 0 0,-1 0-5 16,0 0 2-16,-1 0-3 0,-6 1 0 0,2 2 1 0,-2-2-1 15,0 0-15-15,-6 3-45 0,-3 0-50 0,3 2-79 16,-4-1-59-16</inkml:trace>
  <inkml:trace contextRef="#ctx0" brushRef="#br0" timeOffset="43140.73">7177 9791 1393 0,'14'0'20'0,"-9"0"21"0,-5 0-22 0,7 2 68 0,-14-4-32 0,7 4 20 0,-10-2 14 0,10 2 18 0,-7-1-12 16,4 1-8-16,13-1 33 0,-10-1-63 0,0 0 56 0,0 0-9 15,0 0 14-15,0 0-6 0,0 0-9 0,0 0-11 0,0 0-12 16,26 55-3-16,-26-55-23 0,0 0-12 0,0 0-26 16,3 108-11-16,-3-87-3 0,0-4 0 0,0 1-3 15,0-3 2-15,0 2-3 0,0-3 0 0,3 0 1 0,-3 1-2 16,2-5 3-16,-2 2 3 0,0-12 13 16,-5 16-10-1,5-16 10 1,-6-19-20-16,6 19-19 15,3-102 8-15,0 80 9 16,3 1 1-16,-1-6-2 0,0 2 3 0,1-6 4 0,-1 2 1 16,3 0 0-16,-2-1-3 0,1-1 0 0,-1 6-3 15,2-1 6-15,1 5 4 0,-1 4-8 0,0 2 3 0,1 4 3 16,-1 3-5-16,2 5 5 0,-2 0-2 0,1 3-2 0,-1 3-4 16,0 3 6-16,0 2 0 0,0 4-3 0,0 3 2 15,-2 1 0-15,-1 2-1 0,4 6 9 0,-4 1-4 0,3 1-1 16,-3 1 1-16,3-1-2 0,-4 1 4 0,4 0-1 0,-3-3 1 15,0 0-11-15,1-1 11 0,0-3-4 0,-1-2 0 16,0-1-5-16,0-2-41 0,-2-2-45 0,-6 1-43 0,3-3-49 16,0-3-52-16,-3-1-22 0,-4-1-67 0</inkml:trace>
  <inkml:trace contextRef="#ctx0" brushRef="#br0" timeOffset="43719.66">7233 9903 1903 0,'-4'-4'20'0,"-5"1"29"0,10-2 11 0,-4 3 5 0,8 2-1 0,1-3-4 0,1 1 3 16,-1 2 1-16,8 0-21 0,2-4-27 0,3 1-9 15,3 1-4-15,-3 0-1 0,5 1 5 0,-1-1-4 16,3 1-3-16,-2 0-18 0,-1-1-36 0,3 1-38 0,0-2-20 16,1 1 21-16,-1 2-52 0,-6-3 26 0,-3 1-10 15,1 1 8-15,-2 0 39 0,-5-1 31 0,-6 2 21 16,1 0-19-16,-3 0 64 0,0 0-10 0,0-1 43 0,-3 0-14 15,2 2 60-15,-2-2-32 0,0-2 21 0,-2-1 6 16,-1 2 8-16,2 0-4 0,-4-3-14 0,2 2 37 0,0-1-54 16,1 1 45-16,2-1-21 0,0 4 1 0,2 0-25 15,1 0-9-15,-3 0-20 0,3 0-12 0,-3 4-11 16,3-1-5-16,-1 1-6 0,-2 1-6 0,1 2 8 16,1 4-3-16,1 2 4 0,-3 2-1 0,3 3-1 0,-3 2-1 15,3 0 5-15,-1 1 0 0,0 0-3 0,-1 0 2 16,1-1-1-16,-2 0-5 0,3-4 5 0,0-1 0 15,-3-4-1-15,3 2-2 0,-1-3-1 0,-1-2-3 0,1-2 1 16,-1-1 10-16,-1-1-7 0,0-3 1 0,0 2 3 16,0-6-2-16,0 2 1 0,0-3 0 0,-1-2-8 15,-1 1-9-15,-1-5-2 0,0 1-7 0,0-3-9 0,0-2 2 16,-2 0-6-16,2-4 4 0,-2 1 6 0,3-5 8 16,-1 0 2-16,0-2 5 0,0-3 5 0,3 1-1 0,3-1 6 15,0-1-4-15,2-1 1 0,0 4-3 0,3-3 7 16,3 5-9-16,-2 4 6 0,1 2-3 0,5 4-1 15,-2 2 5-15,1 5 0 0,-1 2-1 0,2 3-1 16,-1 2 4-16,0 2 1 0,-2 4 7 0,1 0-1 0,-5 4-3 16,3 0 3-16,-5 0 6 0,-1 3-2 0,-3 1 5 15,-2 1-2-15,-2-1-4 0,1 0 2 0,-6-2 5 16,-1 1-5-16,-1-1-3 0,-1-3-4 0,-1 0-2 0,-3 0-3 16,1-3 4-16,-1 0-12 0,2-2-24 0,-1 0-20 15,2 1-39-15,3-4-31 0,3 0-26 0,2-2 4 16,0 0-48-16,-2-2-31 0,7 0-32 0</inkml:trace>
  <inkml:trace contextRef="#ctx0" brushRef="#br0" timeOffset="43935.2">7949 9719 1847 0,'3'0'-21'0,"-1"0"18"0,1 0 19 0,-3 1 4 0,0 0 17 0,0 1 18 0,0 3 22 0,0 1 23 0,2 2 39 16,2-1-11-16,-4 4 2 0,5 2 10 0,0 1-12 15,1 2-14-15,-3 0-15 0,5 0-23 0,-2-1-14 16,-1 1-8-16,1-1-19 0,-1 3-18 0,-2-2-3 0,2-1-3 16,-3 0-12-16,2 0-17 0,-1 0-50 0,-6-2-52 0,-1 2-47 15,2-3-53-15,-3-3-31 0,-1 0-81 0</inkml:trace>
  <inkml:trace contextRef="#ctx0" brushRef="#br0" timeOffset="44480.56">8254 9789 1625 0,'5'-5'36'0,"-2"-2"-28"16,5-2 25-16,0 6 9 0,-7-4 8 0,2 2 6 15,1-2 8-15,-1-1 14 0,-1 1-31 0,-2 1 31 0,-2 0-20 16,-3-1-6-16,0 2-8 0,2 1-8 0,-6 1-6 16,3 1-18-16,-4 2-5 0,-1 0-3 0,0 0-5 15,1 3-4-15,0 0 3 0,0 0-3 0,0 2 2 0,2-1 3 16,-1 1 3-16,4 1-1 0,0 0 7 0,5-1 5 16,-3 3 8-16,3 0 8 0,-3 1-3 0,6 0 3 15,-3 1 7-15,3-1 5 0,1 3-3 0,-1 0-8 0,3-2-4 16,-1 0-8-16,1 2 3 0,2 1-1 0,0-4-8 15,3 1-5-15,-2 0-2 0,-2 0 3 0,3-1-5 0,2-1 4 16,-1-1-1-16,0 1-1 0,-2 0-3 0,1-3-1 16,0 1 0-16,-1 0-4 0,-1 0 3 0,-3-1 0 15,-2-4-3-15,0 2 1 0,-1-1 0 0,-2 0-1 0,0-1-4 16,-3-1 5-16,-1 0-2 0,-2-1-23 0,-2 1-13 16,-3-2-26-16,-2 0-29 0,-1 1-18 0,-3-2-21 0,-2-2-37 15,1 0-6-15,-2 1-34 0,4-4-29 16</inkml:trace>
  <inkml:trace contextRef="#ctx0" brushRef="#br0" timeOffset="45514.78">7016 9591 1063 0,'-3'-6'16'0,"-2"-4"14"0,-2-2 12 0,3-1 9 0,-2-3 14 0,1 6-2 16,0-2 9-16,2 7 13 0,1-6-58 0,-1 8 46 15,3 2-51-15,0 2 56 0,-2 8-62 0,2-4 15 0,-1 9 2 16,1-1-8-16,-6 2 42 0,4-3-49 0,1 7 47 15,-2-2-56-15,1 4 56 0,2 2-7 0,0 5-11 16,0 1-2-16,2 6 4 0,-2 5-1 0,3 2 0 0,-3 4-2 16,0 1-3-16,-3-1 8 0,-1-1 0 0,1 1 2 15,-2-5-2-15,0 3-11 0,0-6-9 0,0-1-1 0,-2-1-9 16,4-3-10-16,0-4 0 0,-4 0-8 0,4-7 0 16,-1 2 1-16,-3-2-2 0,1-4-3 0,1-1 1 15,2-2 2-15,-2-3-5 0,1-1 4 0,1-4-2 16,-1 0 0-16,4-3-2 0,0-1-4 0,5-1-5 15,1-4-8-15,4-1 2 0,1-1-4 0,6-3-3 0,3 2-3 16,-2-3-1-16,3-2 3 0,5 2-3 0,-1-3 3 16,5 2 3-16,1 0-10 0,4 3 3 0,4-3 6 15,9 5 0-15,2-1 3 0,4 5 4 0,3-4 5 16,5 4-1-16,1 2 9 0,3 0 4 0,4 0-1 0,0 1 0 16,1 0-1-16,3 1 2 0,-1 1 0 0,-2-2 4 15,5 3 11-15,-6-4 4 0,1 3 5 0,-8-3-2 16,-1 2 4-16,-4-1 2 0,-1 1-2 0,-6-3-8 15,-7-1-6-15,-2 0-5 0,-7 2-4 0,0-2 3 0,-5 0 11 16,-6-2 11-16,-5 2 9 0,-5 0 9 0,-1-1 17 16,-8-1 3-16,0 0 6 0,-5 2 2 0,1-3-11 15,-2 2-16-15,-3-2-10 0,3 1-5 0,-3-3-16 0,0 4-7 16,0-2-7-16,1-1-2 0,3 1-1 0,-1 0 3 16,-1 0-2-16,2 0 4 0,0-1-6 0,2-2 4 15,-2 1-2-15,1 0-3 0,2-1-1 0,1-1 3 0,-1-2-1 16,2 1 0-16,-2-1 2 0,4-2 0 0,-2-1-5 15,2-1 3-15,1 0-5 0,-2-3-3 0,2 1 1 0,-2-3-8 16,2-1 3-16,0-2-4 0,1 1 2 0,-2-3 1 16,1-2 4-16,-2 1 1 0,3-5 0 0,-2 2 10 15,-1 0-6-15,-1-3 0 0,1 1 4 0,0 0-1 16,-1 0 3-16,-3 0-3 0,1 3 6 0,-1-1-6 0,1-2 1 16,-2 4 7-16,1 0-5 0,1 2 3 0,-1 3-4 15,-1-2 3-15,1 3-3 0,0 4 2 0,-2 0 4 0,0 4-1 16,-2 0 2-16,-1-2-2 0,1 4 7 0,-1-2-6 15,1 3 8-15,-2-2-3 0,-1-1 0 0,0 1 2 16,2-2 0-16,-5 4 4 0,3 0-5 0,-1 0 2 0,1 1 0 16,-4 0-1-16,1-1-1 0,-2 3-3 0,2-1 1 15,-4 1-2-15,-3-2 3 0,0 1 0 0,0 1-7 0,-7-1-1 16,-1 0 2-16,-1 0 0 0,-5 2 3 0,-2-2-7 16,-7 2-2-16,2-2 1 0,-6 0 2 0,-6 4 2 15,-5-3-4-15,-4 1-2 0,-8 0-7 0,-4 2 6 16,-2-1-8-16,-12 1-5 0,0 2-14 0,-6-2-11 0,1 4-2 15,-1-2-4-15,2 3-29 0,5 1-26 0,-2 6-24 16,13 2-28-16,4-2-23 0,10-1 17 0,1 3-39 16,11 7-54-16</inkml:trace>
  <inkml:trace contextRef="#ctx0" brushRef="#br0" timeOffset="46468.67">7511 10603 1831 0,'3'-3'-21'0,"0"2"59"0,1-5-51 0,-1 6 4 0,1 0 2 0,-1 4 1 0,2-4-5 0,-2 4 4 0,-1-2 24 0,-2 3-49 0,3-3 60 15,-1 0-3-15,-1 1 4 0,3-1 10 0,-4 1 16 16,1 0 8-16,-1 2 1 0,0-4 0 0,0 7-4 16,0-6-1-16,-1 7-4 0,-1-3-8 0,0 2-13 0,-1 0-12 15,3 1-3-15,-3-1-9 0,-2 0-4 0,2-1-6 16,1-1-1-16,-1 1-2 0,3 0 5 0,-3-2 0 15,3 2 0-15,3-3-4 0,0 1 4 0,0-2 4 16,4 1-2-16,-1 0 0 0,4-1-3 0,2-2 0 16,3 0 0-16,2-1 3 0,3 0-3 0,1-1-3 0,4 0 0 15,2-2 2-15,3 2 2 0,0-2-2 0,5-1-1 16,0 2-1-16,3-1 0 0,4 0 1 0,0-1 2 16,5 3 0-16,-1-2-2 0,6 0 2 0,-1 3-2 15,4 0 2-15,0-1-1 0,-3 2 4 0,-1-1-4 0,5 0-1 16,-3 3-2-16,0-2 9 0,2 1 10 0,0-4 0 15,-1 4 6-15,6-4 9 0,-3 1 7 0,-1-2-1 16,-1 2 4-16,-5 0-8 0,-2-2-14 0,1 3 2 0,-5-1-3 16,0-1-10-16,-6 1-5 0,-1 0-2 15,-6-1-3-15,-5 1 2 0,-3-1 6 0,-7-2 12 0,-2 3 20 16,-7 2 4-16,-7-1 13 0,0 0 12 0,0 0 12 16,0 0 1-16,0 0-1 0,0 0-11 0,0 0-21 15,0 0-4-15,0 0-12 0,0 0-12 0,0 0 1 16,0 0-4-16,-22-42-13 15,14 3 5 1,6-49-15 15,15-70 12-15,-7 131-2-16,2 1-2 0,-3-2-1 0,3 0 0 16,-2-5-2-16,3 2 1 0,-1-1 1 0,0-1 0 15,-1 0-3-15,2-4 3 0,-3 2-1 0,1 1 2 16,-4-2 5-16,3 5-2 0,-4-2 1 0,0 4 3 0,-1 3 0 15,-1 2 2-15,-1 2-1 0,-3 3 2 0,1 2-3 16,-2 3-2-16,1 3-2 0,-3 0-2 0,1 5 2 16,-2-1-5-16,3 1 3 0,-3 5-3 0,0-1-3 0,-1 0 4 15,-1 2 2-15,-1 2-1 0,-1 1-2 0,-1-1-1 16,-4 4 1-16,1 0 0 0,-6-1-1 0,1 2-1 0,-5 2 4 16,0-2-1-16,-4 2-1 0,-2 0-5 0,-1-1-37 15,1 1-41-15,-2 1-43 0,2-1-53 0,2 2-68 16,3 3-48-16</inkml:trace>
  <inkml:trace contextRef="#ctx0" brushRef="#br0" timeOffset="47530.85">8134 10772 1656 0,'3'0'69'0,"0"-4"-24"0,4 8 36 0,-1-7 21 0,-3-2 9 0,3 4 16 0,1 1 11 0,-1 0 4 16,2 0-71-16,-5-2 30 0,3 0-38 0,1 4-19 16,1 0-9-16,-1-2-16 0,1 5-9 0,-3-1 12 15,3 1 8-15,0 0-4 0,-2 3 8 0,-1 1-6 16,2-2 1-16,-3 2 0 0,1 3 2 0,1-3-17 0,-3 3-5 15,-1 0 0-15,1 1-9 0,-1-2 8 0,-2 0-2 16,1 2-4-16,1-2 0 0,-2 1 2 0,2 0-6 0,-2-5 3 16,1 2 1-16,-1-1-3 0,3-3 0 0,-1-1 4 15,3-2-4-15,1-2-5 0,0 0 8 0,4 0 1 16,2 0 0-16,3 0-1 0,2 0-1 0,-1 0 1 16,3 0 3-16,2 0-1 0,2 0-4 0,4 0-10 0,1 0-16 15,4 0-7-15,-2 0-5 0,6 0 1 0,4-1 2 16,1 1 0-16,2-1-1 0,-2 1 10 0,3-4 14 15,-1 2 10-15,1 2 4 0,0 0-5 0,-1 0-4 16,3 0 5-16,-2 0 2 0,2 0 1 0,-1 4 0 0,0-2-2 16,0-6 0-16,-1 4 2 0,-5 4 2 0,4-4-3 15,-5-4 2-15,1 4-4 0,-5 0 4 0,0 0 0 16,1 2 2-16,-3-2-2 0,1 0-2 0,-3-2 0 0,-1 4 0 16,-3-2-3-16,0 0-1 0,-5-2 4 0,-1-1 0 15,2 3 0-15,-4 1 7 0,0-1 0 0,-3 0-1 16,0 2 5-16,-2-2-4 0,-4 0-1 0,-1 2 5 0,-8-2 16 15,0 0 6-15,0 0 2 0,0 0 2 0,0 0 2 16,0 0 9-16,0 0 1 0,0 0-4 0,0 0-10 0,0 0-7 16,0 0 3-16,0 0-2 0,0 0 0 0,0 0-10 15,0 0 0-15,0 0-3 0,0 0 10 0,0 0-8 16,5-40-14 0,33-58-11 15,-8 20 28-31,-26 63-14 0,-3-2-2 15,4-2 2-15,-1-1 1 0,-2-1-5 0,1-1-6 0,-1-2-1 16,1 1 3-16,0-3 1 0,2 1-4 16,0-3 3-16,-2 3-1 0,3-3-2 0,-1 3 6 0,-2-2-1 15,0 1-3-15,0 1-1 0,1 3 6 0,-3-2-5 16,1 5 0-16,-2 1 0 0,0 0 5 0,0 3-2 16,-2-1-4-16,-1 4 5 0,1-3-6 0,-4 4 7 0,3-1-2 15,-4 0 1-15,3 2-5 0,-4 2-1 0,3-3 9 16,-3 6-4-16,-24-19-11 31,12 9 13 0,20 15 7 1,0 0-18-1,-87-18 0-16,68 18 6 1,-6 0 3-16,-4 1-5 0,3 1 6 0,-3-2 0 0,-1 3-6 16,-2-3-33-16,-1 0-42 0,-2 1-38 0,0 1-71 15,-3 2-67-15,1-1-83 0</inkml:trace>
  <inkml:trace contextRef="#ctx0" brushRef="#br0" timeOffset="49702.7">10816 9860 1302 0,'0'0'38'0,"0"0"0"0,-21-50 3 0,21 50 23 0,0 0-35 16,0 0 64-16,0 0-45 0,0 0 10 0,0 0-4 0,0 0-8 15,-5-15 4-15,5 15-13 0,0 0 39 0,0 0-60 16,0 0 47-16,0 0-17 0,0 0-12 0,0 0 10 0,0 0 21 16,0 0 10-16,0 0 2 0,0 0-2 0,0 0 6 0,0 0 20 15,0 0 12-15,0 0-9 0,-5 65-5 0,5-65-4 16,-7 121-1-16,5-87 8 0,-1 1 1 0,-2 1-9 15,2 4-7-15,-3 0 1 0,0 2-17 0,-1 0-12 16,3 0-2-16,-3 0-14 0,2-3-6 0,0 2-13 0,0-3-5 16,1-2-4-16,0-2-8 0,0-2 1 0,3-2-8 15,-1-3 7-15,2-3-3 0,0 1 2 0,0-5-6 16,2-2-2-16,-1-4 2 0,4 0-21 0,-2-2-29 16,2-4-54-16,-1-4-41 0,1-1-55 0,-3 2-57 0,3-6-67 15,1-2-47-15</inkml:trace>
  <inkml:trace contextRef="#ctx0" brushRef="#br0" timeOffset="50064.13">10673 10738 1340 0,'-8'1'29'0,"-1"-1"11"16,8-6 27-16,1 6-32 0,-3-6 41 0,3 6-35 0,0 0 48 16,4 3-48-16,0-2 36 0,6 2-61 0,0 6-25 15,5-6 36-15,8 5-43 0,2-5 36 0,10 4-48 16,6-3 46-16,5 4-58 0,9-4 53 0,8-2-2 16,4 1-6-16,4 2-3 0,3-3-3 0,7 1-2 0,3-1 2 15,6 1 7-15,3-2 8 0,2 1 15 0,3-1 25 16,9-4 20-16,1 6 8 0,1-6 10 0,1 6 2 15,-2-6-10-15,0 6-8 0,-11-4-19 0,-4 2-19 0,-8-2-20 16,-9 1-4-16,-11-3-9 0,-8 2-2 0,-13-6-6 16,-9 3 3-16,-7-2 4 0,-4 1-5 0,-11 1-3 15,-7-1-6-15,-4 0-1 0,-7 3-14 0,-1 2-14 16,-12-2-37-16,-1 6-25 0,-3-4-27 0,-6-4 15 16,-1 3-32-16,-4 2-51 0,-2-2-49 0</inkml:trace>
  <inkml:trace contextRef="#ctx0" brushRef="#br0" timeOffset="50826.41">10922 9754 1129 0,'-19'-2'12'0,"5"-1"15"0,-2-2 20 0,6 1 12 0,-3 2 0 0,1 0 2 0,2 0-3 0,4 4 3 16,0-4-12-16,3 4-14 0,1 0-13 0,4-2-45 0,0 0 56 16,2 4-35-16,2-2 55 0,4 0-43 0,5-1-1 15,3 1-1-15,7 2-6 0,7 0 36 0,4 1-59 16,12 0 33-16,3 0-49 0,4 0 40 0,8 2-2 0,5 0-3 16,9 0 1-16,10-1-1 0,2 4 4 0,10-5-1 15,3 4-6-15,10 1-2 0,2-1 69 0,3-1-55 16,-2 2 7-16,0-2 6 0,-3-2 6 0,-11-1 5 0,-5 0-1 15,-7-1 6-15,-5-4-70 0,-10 2 59 0,-6-4-5 16,-14-2-11-16,-5 1-5 0,-6-2 1 0,-7-1 8 16,-8 1 10-16,-6 0 15 0,-9-3 7 0,-2 4 3 0,-5-2 7 15,-4 1-2-15,-4-2-7 0,-1 5-5 0,-2-6-13 16,-4 2-10-16,-2 1-9 0,0-3-6 0,-3 2-5 16,-1 5 1-16,0 0 3 0,2-2 0 0,-1 3 0 0,4 1-1 15,2 1 0-15,0-1 2 0,2 0-2 0,2 3-2 16,0-1 1-16,1 0 0 0,3 1-1 0,0 0-1 15,-2 0-1-15,4 0-3 0,-2 0 4 0,0 1 3 0,3 0-2 16,-3-3-3-16,2 3 2 0,0-1-1 0,-1-1 5 16,1 0 6-16,-2 0-6 0,0-1-1 0,1 1 6 0,-2 1 8 15,1-1 6-15,0 2 3 0,-2-1-4 0,1 4-3 16,-1 0 10-16,2 3 4 0,-2 1 4 0,4 3-2 16,-2 1 1-16,2 3 0 0,-2 2-1 0,1 3 4 0,1 0-8 15,-1 6 2-15,-1-1-8 0,2 4 6 0,-4 2-3 16,1 2 9-16,-1-1 4 0,1 4-4 0,-3-3 5 15,3 1-5-15,-1 0 0 0,-1-3-11 0,1 0 3 0,-1-4-8 16,1-2 5-16,-1-1 1 0,0-1 0 0,-1-3-4 16,0-1 0-16,0-5-3 0,2 2-1 0,-1-3-1 15,1-3-9-15,-1 0-5 0,1-3-3 0,1-2 4 16,1 0-2-16,0-2 3 0,0-1-4 0,0-2-14 0,0-4-21 16,1 1-37-16,1-3-58 0,-8 2-78 0,7-9-100 15</inkml:trace>
  <inkml:trace contextRef="#ctx0" brushRef="#br0" timeOffset="51438.48">11315 10435 1887 0,'0'0'-28'0,"0"0"81"0,0 0-35 0,0 0 22 0,12-54 10 0,-12 54 5 0,13-75 8 15,-13 65 12-15,0-2 26 0,-4 1-70 0,4-2 40 16,-3 5-20-16,-3-3-1 0,-1 4 0 0,-4 1-1 16,0 4-8-16,-3 1 4 0,-2 1-8 0,-3 3 6 0,3 3 16 15,-4 5-3-15,4 1 1 0,-3 4 2 0,3 0 9 16,-1 9 7-16,2-5 2 0,3 8-4 0,1-4-11 15,1 1-1-15,3-1-1 0,3 3-13 0,3-5-10 0,2 2-7 16,4-3-5-16,3-1-3 0,1-3-9 0,6 1-1 16,0-2-4-16,3-4-2 0,6-1-26 0,1-5-42 15,3 0-44-15,-3-6-42 0,-2 4-43 0,-1-4-58 0,6-4-36 16,-2-4 14-16,-3 1-17 0,-3 2 6 0,0-4 12 16,5 3 25-16</inkml:trace>
  <inkml:trace contextRef="#ctx0" brushRef="#br0" timeOffset="52189.3">11610 10458 1656 0,'3'-6'29'0,"-1"-1"-21"0,-2 5 31 16,-5 1 9-16,3-4 21 0,1 2 14 0,-1 2 8 0,-1-1 5 16,-1 0-18-16,-3 2 32 0,4-5-20 0,0 5-3 15,-2-2-19-15,1 3-10 0,1-2-7 0,3 1 2 16,-5 1-14-16,4 0-8 0,-2 2-6 0,3-1 6 0,-5 3 8 16,4-1 0-16,-4 3 2 0,2 0-6 0,-1 3 3 15,1-1-4-15,-2 0-4 0,1 2-7 0,4 0-10 16,-5-2-4-16,5 2-3 0,3-3 0 0,0 0 5 0,0 0-2 15,4-1-1-15,-1-2 0 0,2 3-3 0,5-5-3 16,-2 1-2-16,3 0 5 0,-1-3-6 0,0-1 5 16,2 0-3-16,-2 0-8 0,1-2 2 0,-3-1 0 0,0-1-3 15,-3 1-6-15,-2-4-3 0,1 4-10 0,-4-3 1 16,0 2-4-16,-3-4-5 0,0 1-1 0,0 2 2 16,-3-3 2-16,1 1 1 0,-2 0 8 0,-1-1 2 0,0 0 9 15,-1 0 6-15,-2-1 0 0,2 2 7 0,-1-1-1 16,2 2-2-16,1-1 3 0,-2 2 0 0,4 2-1 0,2 2 2 15,0-2-1-15,2 3-5 0,2-2 1 0,2 2 6 16,-1 2-7-16,6-2-1 0,3 2 2 0,4-1 3 16,2 2 1-16,7 0-2 0,-2 0-5 0,5-1-2 0,2 0 2 15,1 1 2-15,-1-2-2 0,1 0-3 0,1-1 0 16,-3 2 4-16,1-4 4 0,-4 2 1 0,-3-2 3 16,-2 1-4-16,-3-3 2 0,-7 2-2 0,1 1 0 0,-4-3 2 15,-4 0 1-15,-2 1 0 0,-2-1-1 0,-2 0 2 0,-2 1-6 16,-2-3 4-16,1 2 2 0,-5-1-5 15,1 0-4-15,-2 1 5 0,-2 0-1 0,0-1-5 0,-3 1 12 16,1 1-4-16,0 0-1 0,-2-1 0 0,2 3-2 16,0 0-2-16,4 2-1 0,-3 0 7 0,3 3-8 0,3 0 3 15,0 2 1-15,-1 1-3 0,1 2 8 0,0-1 3 16,-1 3 1-16,3 0-7 0,-5-1 1 0,4 4 1 16,0-2-3-16,0-1 9 0,3 2-6 0,-1-2 3 15,1 0-5-15,1-4 5 0,2 2 0 0,1-1 6 0,1 0-5 16,1-5-4-16,2 4 6 0,1-5-5 0,2 3 5 15,-1-5-3-15,5 0 0 0,-1 0-12 0,1-3 12 0,2 0 1 16,1-2-3-16,1-1-1 0,-2 0-2 0,2-1-6 16,-4-1-2-16,2-3 1 0,-2 1-5 0,1-1-2 15,-2 0-4-15,-3-3-6 0,5 1-1 0,-4-3 2 16,-1-1 3-16,5-2 6 0,-4-2 0 0,-2 0-1 0,4-5 3 16,-2 4 1-16,-2-3 9 0,1 1 3 0,-1-2 0 15,-3 5-1-15,0 2-2 0,0 3 3 0,-1 5 10 16,-4 0-1-16,0 6-7 0,0 2-1 0,-2 3 2 0,-3 4 1 15,1 2 0-15,0 3 2 0,-5 4-5 0,3 1 6 16,-1 2 5-16,0 5 1 0,-1 1 4 0,3 2 1 16,-1 2 5-16,2 0-9 0,4 0 0 0,0 0-1 0,0-1-3 15,4-2 3-15,-1 0-11 0,5-2-4 0,0-3-11 16,0 1-34-16,1-3-45 0,1 2-53 0,1-9-38 0,1-1-15 16,-2-3-42-16</inkml:trace>
  <inkml:trace contextRef="#ctx0" brushRef="#br0" timeOffset="52563.81">12459 10415 1720 0,'-3'-1'-23'0,"0"0"73"0,4-1-38 0,-1 5 20 0,0-2 3 0,0 2 2 0,2-3 15 0,1 5 15 16,-1-4 34-16,0 2-54 0,2-1 46 0,-1-4 0 0,0 4 7 15,2-4 1-15,0 4-12 0,3-2-10 0,1 0-8 16,1 0-18-16,2 0-6 0,2 0-17 0,1-2-13 15,-1-1-2-15,0 1 3 0,2-2-8 0,-3 0-4 0,1 0 6 16,-2-1-5-16,-2 0-3 0,1-1 4 0,-2 1 7 16,-2-1-8-16,-4-1 7 0,0 0-1 0,-3 0-6 15,0-1 1-15,-3-1-2 0,3 2 1 0,-5-1-7 0,-3-1 2 16,2 2-6-16,-5 0 1 0,1 0-1 0,-2 3 1 16,-2 0 1-16,-2 1 3 0,-2 3 6 0,2 0 2 15,-1 3 10-15,1 2 10 0,1 4 13 0,0-1 10 0,3 2 11 16,2 0 3-16,2 3 6 0,1-1 14 0,3 0 7 15,-1 1 2-15,5-1-2 0,0 2 4 0,2-2 16 16,1 0 0-16,4-1 9 0,2 2 9 0,2 0-8 0,5 1-14 16,1-3 2-16,4 0-18 0,1 0-24 0,3-2-7 15,2-2-23-15,0-3-24 0,-2-3-17 0,2-1-14 16,-3-4-52-16,-5 0-52 0,1-1-65 0,-4-1-90 16,-5 1-101-16,-6-3-130 0</inkml:trace>
  <inkml:trace contextRef="#ctx0" brushRef="#br0" timeOffset="54955.55">3354 6755 1272 0,'-4'-18'15'0,"1"3"28"0,0-2 7 0,-2 6-27 0,2-3 55 0,-3 6-44 0,4 1 50 0,-2 3-25 0,4 4-17 16,-7-3-27-16,7 6-3 0,0-3 26 0,2 4-53 0,-1-2 74 15,-1 0-39-15,5 2 45 0,-3-4 10 0,-1 8 16 16,1-1 3-16,3 7 2 0,-4-1 9 0,7 11-7 0,-8 0-7 16,3 4-12-16,-1 6-14 0,1 3-15 0,-1 4-3 0,1 2-7 15,0 7-8-15,-1-2 0 0,1 7-7 0,3 0 1 16,-3 1 10-16,2 2 6 0,1 2-1 0,-1 1 8 0,1-1 22 15,2 1-7-15,-3 1 0 0,0-4-7 0,1 1-7 16,-1-2-9-16,2-1 2 0,-2-6-1 0,3-1-26 0,-3-4-13 16,3 1 0-16,-2-5 0 0,0-1-3 0,-1-3 4 15,0-6-3-15,-2-1-3 0,1-3 2 0,-1-4 1 0,-3-6-3 16,4 2 3-16,-4-7-10 0,3 2-42 0,-3-4-34 16,3 3-39-16,-1-4-45 0,-2 0-54 0,0-4-43 0,2 2-25 15,-1-5-59-15</inkml:trace>
  <inkml:trace contextRef="#ctx0" brushRef="#br0" timeOffset="55467.44">3518 8347 688 0,'0'0'44'0,"0"0"-13"15,0 0 8-15,0 0 12 0,0 0-4 0,-14-13 6 16,14 13 1-16,0 0-14 0,0 0-5 0,0 0 6 0,0 0-10 16,0 0-6-16,0 0 1 0,0 0-4 0,0 0 2 15,0 0-3-15,0 0 1 0,0 0 0 16,101 18-10-16,90-2 10 15,-139-13 4-15,5-3 4 0,0 0 4 0,11 0-13 16,4 2 6-16,10 0-7 0,4 1-5 0,11-3 2 0,6 2-18 16,11-2 0-16,11 3 3 0,8-1 12 0,6 1-3 15,0-2-13-15,5 3 7 0,0 0-7 0,1-1 3 0,4 1-5 16,-3 2-11-16,-1-4 5 0,0 1-4 0,5 0 17 16,4 1 1-16,-4-2-2 0,5 1-7 0,6-3-2 15,5 0 4-15,2 4-2 0,9-1 4 0,0 2 10 16,5 0 28-16,-1 2-28 0,2 0 67 0,-4 3-46 15,2 0 16-15,1 3 1 0,-2-2 4 0,1 2-11 0,-1 2-27 16,2-2 34-16,-5 1-61 0,3 0 46 0,-6 0-7 16,-5-3-1-16,-6 0 9 0,-5-2 10 0,-6-1 3 15,0-1 11-15,-13-3 3 0,-14-2 2 0,-8 0-4 0,-11-3-4 16,-8 1-13-16,-12-4-16 0,-11 0-3 0,-8-2-14 16,-9 3-2-16,-7-5-1 0,-7 3 0 0,-11-1 0 15,-6-1-2-15,-14 1-4 0,-2 0-27 0,-11-1-36 16,-8 1-45-16,-3-3-29 0,-8 1-71 0</inkml:trace>
  <inkml:trace contextRef="#ctx0" brushRef="#br0" timeOffset="57172.43">3327 6692 954 0,'5'2'17'0,"5"-1"15"0,-3 2 6 0,1-2-4 0,4-1 4 0,1 3 7 0,3-6 5 0,6 6 1 0,3-6 2 16,5 6-6-16,2-6 1 0,11 3 8 0,4 0-31 0,10 0 52 15,6-1-61-15,10-1 60 0,0 2-72 0,14-2 66 0,8 6-41 16,9-4 13-16,8 5 27 0,10-3-58 0,15 3 61 16,3 0-61-16,18 2 47 0,-1-2-74 0,2 0 37 15,2 0-1-15,-1-1-2 0,1 3 4 0,-2-2-4 16,-3 2-1-16,2 0 7 0,-1 0 3 0,7 1-4 0,-10-2-23 15,13 5 3-15,-1-1-4 0,10-1 0 0,2-2 2 16,7 2 2-16,4 0-3 0,0-3-2 0,9 0 7 0,-3-3-5 16,2 2-3-16,-2-3 6 0,-2 4-4 0,0-2-2 15,-8 0 1-15,7 2 1 0,-3 4-2 0,-3-1 2 16,-1 3 1-16,-1 0-5 0,-2-2 3 0,-3 2 6 0,1 0-5 16,-7-2 4-16,-5 0-3 0,-3-1 2 0,-4-2-3 15,-5 1 0-15,-3-3 0 0,-5 0-4 0,-3-3 0 0,1 0 2 16,-2-1 5-16,-10 2 1 0,-9-3 1 0,-11-3-2 15,-8 0-2-15,-10 3-3 0,-6-3 6 0,-12-1-1 16,-4 0 5-16,-9 3 7 0,-2-5 3 0,-6 4 3 16,-6-1 7-16,-4 1 1 0,-5 0-1 0,-6 0-7 0,-1 0-6 15,-3 1-7-15,-4-1 1 0,0 2-4 0,-1 0-6 16,-3 0-4-16,-1 0 3 0,-2 0 8 0,1 3-7 0,-1 1-2 16,-4-4 2-16,2 2 1 0,-3 0 1 0,-2-1 6 0,2 1-9 15,-5-1 2-15,2-1 6 0,-3 0 1 16,0 1-6-16,-2-1 2 0,0 0-3 0,-4-1 1 0,3 1 5 15,-4-1-4-15,0-2 0 0,-1 1 3 0,1 0 2 16,1 0-2-16,-1-1-1 0,2 1-1 0,4 2-3 16,-3-4 1-16,5 3-2 0,3 1-3 0,1 1 1 0,4-1-3 15,2 2 7-15,4 0-1 0,0 0-1 0,3 1 3 16,1 0 0-16,-1 1-1 0,1-1 3 0,-1-1 4 0,-4 3-8 16,0 0 3-16,-4-3-1 0,-7 1 1 0,1-1-2 15,-4 0-1-15,-7-1-3 0,-2 2 0 0,1-3 4 16,-2 0-10-16,-2-3 1 0,-2 2 1 0,-3-1 3 15,0 2 4-15,-3-2-2 0,0-1 0 0,-7 3 4 0,4-2-1 16,-4-2 4-16,1 3-4 0,1 1 5 0,0-4 2 16,1 4 0-16,4 0-1 0,2 0 2 0,0 4 2 0,2-4 6 15,2 3-7-15,0 1-3 0,4-1 0 0,-3 1 2 16,3 3-4-16,0 1 4 0,3 1 1 0,1 0-6 16,-1 2 5-16,0 1-1 0,1 1-3 0,0 1 0 0,0-2 4 15,-2 5-5-15,1-2-1 0,-3 2 3 0,0 0-2 16,0 2 4-16,0 2 0 0,-3 1 2 0,-2 3 7 15,0 1 6-15,-2 1 1 0,0 2 1 0,-2 0-1 0,-2 3-1 16,1 2-3-16,1 0 0 0,-2 0-5 0,1 2-11 16,2-2 2-16,0 1-2 0,-1 0 0 0,1 0 1 15,-2 1 2-15,4 0-2 0,-5 1-4 0,5 1 4 0,-1-2 0 16,3 1-4-16,0 1 6 0,0 2-4 0,1-4-2 16,1 1 2-16,1 3-1 0,-1-8-1 0,0 2-5 15,1-3 7-15,-1 2-3 0,2-4 1 0,0 3-2 0,0-5 2 16,0-3-1-16,0 1 2 0,0 1 0 0,0-3-1 15,-1-1 0-15,-1-4 1 0,0 0-2 0,-1-2 1 16,2-1 2-16,1 0 1 0,-2-4 3 0,0-3-5 0,2-1-2 16,-1-1-2-16,1-2 9 0,0-2-6 0,0 2 1 15,0-3-5-15,1-1 4 0,-1 2 1 0,0-2 2 16,2 0 1-16,-2 0-3 0,-2 0-1 0,2 1-1 0,0-1 3 16,-1 1-6-16,-4 3 7 0,-46 28 9 31,41-27-10-31,3-1-5 15,-2-2 2-15,1 3-3 0,-1-2 5 0,-1 0 0 0,0 1 2 16,1-1-6-16,1-2 0 0,0 2 6 0,0 0-4 16,0-2-2-16,-1 1-2 0,-1 0 2 0,-1 2 4 0,0-3 1 15,0 1-2-15,-5 2-1 0,2-1-1 0,-5-1 3 16,1 1 2-16,-2-1-1 0,-5 2-2 0,0-3-4 0,-2 2 8 16,-6 0-5-16,-1-1 2 0,-2-2 0 0,-5 2 1 15,-3-2-2-15,1-2-2 0,-8 0 8 0,-1-1-7 16,-3-1 5-16,-4-2-3 0,1-1-1 0,-6 0-4 15,-4-2 3-15,-7 1 1 0,-1-2-4 0,-8-2 1 16,-2 2-1-16,-6-1-3 0,-10-1 6 0,1 2 2 0,-2 1-3 16,-3 0 2-16,-2 2 1 0,-1 0 0 0,3-1-25 15,-1 1-12-15,-1 2-29 0,2-1-31 0,-4 2-44 0,5-1-18 16,3 0-79-16</inkml:trace>
  <inkml:trace contextRef="#ctx0" brushRef="#br0" timeOffset="58033.89">7659 7783 1871 0,'0'0'-22'0,"0"0"65"0,0 0 0 0,42-23 0 0,-42 23-1 0,47-52 1 16,-47 39 0-16,3-5 22 0,2 2-33 0,-5-3-12 16,0 3-14-16,-5-4-1 0,2 1 8 0,-5-3 6 0,2 2 4 15,-4 1 4-15,-7 0-1 0,4 3-1 0,-7-1-2 16,2 4 1-16,-4 4-5 0,-5 2-8 0,-1 2-8 0,-2 3-3 16,-2 4 0-16,-1 4-2 0,1 1 2 0,-4 3 1 15,1 1-8-15,2 2 6 0,1 0 9 0,2 5-5 16,5-2 1-16,3 1 3 0,6 2 2 0,5 0 1 0,6-1 7 15,7 4-3-15,3 0 4 0,7 0 7 0,7 1 4 16,5-2-2-16,6 4-3 0,3-4 0 0,8 0 1 16,0 2-4-16,2-1-11 0,4-2-2 0,-2-1-1 0,0 3-5 15,-2-5 2-15,-6 0-2 0,-4-2-4 0,-3 0 4 16,-3 1 4-16,-7-4-8 0,-5 1-4 0,-3-2 7 16,-4-2 0-16,-6 1-1 0,-2-2 2 0,-7-1 0 0,-3-2-2 15,-3 2 5-15,-6-3-1 0,-2-1-1 0,-4-1-2 16,-4-2-1-16,-1 0 2 0,-3-2-4 0,-3 0-2 15,-1-2-2-15,-2-3-8 0,1 2-7 0,-2-3-7 0,2 1-5 16,1-3-17-16,2 3-12 0,0-3-24 0,5 0-7 16,5-4-15-16,7 3-6 0,4-3-13 0,3-3 17 15,6 1-15-15,0 2-30 0,7 1-22 0</inkml:trace>
  <inkml:trace contextRef="#ctx0" brushRef="#br0" timeOffset="58453.19">7974 7873 1871 0,'-8'-2'-24'0,"-1"8"33"0,1-10 8 0,3 4 20 0,-3 0 9 0,3 3 5 16,-1-3-1-16,3 2 5 0,0-2 32 0,3-5-22 15,0 8-2-15,2-6-17 0,2 3-5 0,4-2-4 0,-2 2 1 16,4-5-3-16,4 5-6 0,-1-1-7 0,4 1-10 15,-1-1-1-15,4 0-4 0,-3-1 1 0,1-1-3 16,-2 1 2-16,0-1-4 0,-5-1 0 0,1-1-2 16,-5 0 5-16,-1-1-3 0,1-1-1 0,-4 0 3 0,0-2-7 15,-3 2 1-15,-3-3 0 0,1 1 2 0,-2 0-4 16,-3 0-1-16,-1 0-4 0,-3 1 5 0,0-3 0 16,-6 3-1-16,4 1-3 0,-6 1 2 0,2 0 0 0,-4 2 2 15,2 2 3-15,-3 4-2 0,2 1 4 0,2 2 0 16,-1 2 8-16,2 2 5 0,2 4 9 0,4 0 2 0,-1 5 2 15,7-2 5-15,-1 4 7 0,4 0 13 0,2 3-2 16,3-4-5-16,2 3-9 0,2-1 0 0,5-2-1 16,-1 0-8-16,5-2-6 0,1-2-12 0,2-4-2 0,2 0-6 15,3-4-33-15,-1 0-37 0,2-1-37 0,2-3-44 16,-1 1-54-16,1-6-7 0,-2-1-65 0,3-2-33 0</inkml:trace>
  <inkml:trace contextRef="#ctx0" brushRef="#br0" timeOffset="58733.54">8229 7724 1871 0,'-10'-14'-24'16,"7"-1"37"-16,3 2 18 0,0 7 13 0,-2-1 7 15,4 6 2-15,1 0 3 0,5 2 11 0,0 3 35 16,1-3-36-16,1 3-16 0,3 5-8 0,2 1 0 0,2 1 16 16,3 5 5-16,-1-1-11 0,-2 4-11 0,4 1 0 15,-2 2-2-15,-2-2-3 0,-1 0-6 0,-7-2-20 0,1 1-8 16,-3-3 3-16,-4-1 3 0,1 0-3 0,-4-4-2 15,0 0 4-15,0-3-5 0,-4 1 1 0,1-2 5 0,-4-2-4 16,-1-3-1-16,-2 0-1 0,-2-2 2 0,-2-2 1 16,-2 0 2-16,2-3 0 0,-2-2 0 0,5 1 1 15,-2-3-1-15,4 0 2 0,1-4-4 0,1-1-1 0,4-4-3 16,1-1-4-16,4 0 0 0,1-2 0 0,4-1-5 16,2 0-6-16,5 2-7 0,1 0-14 0,2 2-18 15,-1 5-23-15,3 2-30 0,-3 4-17 0,3-2-27 0,1 4-30 16,-2-1 29-16,1 3-34 0,-3-1-15 0,4 3-16 15</inkml:trace>
  <inkml:trace contextRef="#ctx0" brushRef="#br0" timeOffset="59079.61">8635 7688 1879 0,'-6'1'-21'0,"1"-2"35"0,2 2 13 0,-2-1 19 15,-1 2 9-15,1 2 8 0,0-3 7 0,4 1 7 16,-4 3 33-16,5-4-16 0,3 6-6 0,0-1-14 0,4 4-8 15,0 0 10-15,3 2 5 0,-2 3-6 0,3 1-9 16,-3 1-21-16,2-2-6 0,-1 4-3 0,2-4-2 16,-1 3-16-16,-1-4-15 0,2 0 5 0,-3 0-7 0,0-3 4 15,3-1-5-15,-2-2 0 0,-1 0 3 0,1-3 0 16,0-1-6-16,-1-1 6 0,0-1-3 0,-3-2 4 16,4-3 1-16,-5 1-6 0,3-4 3 0,-1-1-4 0,-2 1 4 15,3-4-11-15,-2-3 2 0,-2 2-12 0,2-3 5 16,0 0 6-16,-2-4-7 0,-1-1 1 0,-1 0-1 15,1-1 1-15,-2 0 7 0,-2 0 5 0,-1-2-4 0,1 2 1 16,-1 2-2-16,-2-1 4 0,0 3 2 0,1 1-1 0,-4 3-8 16,5 3-1-16,-2 1-1 0,2 5-6 15,-2 3 5-15,3 1-6 0,-1 3-2 0,2 2-4 0,-4 3-10 16,2 0-18-16,-2 2-13 0,5 3-25 0,0-4-27 16,2 8-27-16,4-8-32 0,3 2-2 0,-4-2-41 0,7 1-32 15</inkml:trace>
  <inkml:trace contextRef="#ctx0" brushRef="#br0" timeOffset="59267.3">9002 7723 1855 0,'-3'-3'-20'0,"3"1"34"16,0-3 12-16,0 7 12 0,-2-2-1 0,2 2-1 16,-1 1 6-16,4 3 21 0,-5-2 34 0,4-1-31 15,-2 6-6-15,3 0-10 0,2 3 1 0,0-2 3 16,-2 5-8-16,1 0-16 0,1 1-15 0,0-2-3 0,1-1-6 15,-2 2-2-15,-1-3 3 0,0 2-18 0,1-2-25 16,-2 1-40-16,1-2-35 0,-1-3-35 0,1-1-5 16,-3 1-52-16,3-6-49 0</inkml:trace>
  <inkml:trace contextRef="#ctx0" brushRef="#br0" timeOffset="59404.54">9035 7554 1362 0,'0'-12'27'16,"0"5"3"-16,0 5 0 0,-3 1 2 0,3-3-2 16,-3 6-3-16,3 0 1 0,0 1 2 0,0 2-26 0,3 2-24 15,-3 2-39-15,3-1-58 0</inkml:trace>
  <inkml:trace contextRef="#ctx0" brushRef="#br0" timeOffset="59687.71">9405 7791 1688 0,'-3'-3'-2'0,"0"-1"17"0,1-5 24 15,-1 2 22-15,-3-3 12 0,1 1 8 16,-1 0 14-16,-2-1 9 0,1-2 25 0,-3 1-7 0,2 0-20 16,-2 1-18-16,1 0-9 0,1 3-6 0,1 2-16 15,1 1-7-15,-5 2-20 0,3 4-10 0,-1 0 1 0,0 3 7 16,-1 3-3-16,0 1 5 0,0 3 5 0,1 0-1 15,3 4-4-15,0 2 3 0,2 1 7 0,1 2-6 16,1-1-1-16,4 0 0 0,0-2 2 0,1 1-6 0,2-1 5 16,1-3-2-16,5 0-9 0,-1-3-5 0,2 0-4 15,2-2-5-15,2-1-2 0,2-4-21 0,4-3-24 16,-3 1-35-16,4-5-59 0,-1 2-43 0,1-4-59 0,2-2-14 16,-3 1-58-16</inkml:trace>
  <inkml:trace contextRef="#ctx0" brushRef="#br0" timeOffset="60080.33">9628 7794 1791 0,'-8'3'-16'0,"-3"-1"83"0,5 2-38 0,-3 0 28 15,-1-2 14-15,3 0 17 0,-2 1 5 0,3 0 14 16,4-5 33-16,-1 4-78 0,1-4 49 0,1 6-12 16,-1-4-5-16,5 1-12 0,-1 1-4 0,1-2-3 0,2 4-1 15,0-1-7-15,2-1-1 0,0 0-20 0,3 0-9 0,-1-2-4 16,2 2 2-16,-1-2-13 0,-1-2-14 15,5 2 2-15,-1-1-9 0,-1-2 2 0,1 2 2 0,0-3-4 16,-1 0 2-16,-2 2-3 0,1-3 2 0,-2 0-2 16,-2 1 1-16,1-2 2 0,-5 0 1 0,5 0-3 15,-5 1-2-15,2-3 1 0,-2 2-1 0,-3-2 2 0,2-1-3 16,-4 1-4-16,0 1 0 0,-3-4 5 0,2 2-2 16,-6-1 0-16,3 1-3 0,-4 2-3 0,0 0 2 15,-2 3 2-15,-1 1-2 0,-1 2-4 0,-2 2 1 0,1 3-1 16,-3 2 4-16,-1 3 1 0,1 0 3 0,1 4-3 15,0 2 3-15,4 1 6 0,0 1-1 0,3 1 4 0,0 1 0 16,5 2-3-16,0-3 3 0,2 1 5 0,3 1 0 16,0-2-3-16,5-1-1 0,0-4 0 0,1 2-4 15,2-4 9-15,3 2-7 0,0-6-1 0,6-2-28 0,-2 1-15 16,4-8-38-16,0 4-43 0,5-2-50 0,-1-4-49 16,2-3-38-16,0 0 0 0,1 0-18 0,1-2-13 15,-2 3 18-15</inkml:trace>
  <inkml:trace contextRef="#ctx0" brushRef="#br0" timeOffset="60379.52">9995 7769 1680 0,'13'-17'-6'0,"-1"7"97"0,-7-5-31 0,5 1 37 0,-7 2 26 16,5-2 25-16,1 4 33 0,-6 5 9 0,-3-1 25 15,2 0-78-15,1 2 27 0,-4 2-34 0,1-3-23 16,-7 7-19-16,1-4-32 0,1 2-13 0,-4 0-16 0,2 0-17 16,-1 0 2-16,0 4 3 0,1-1-6 0,-3 1-6 15,4 2-4-15,-1 1 7 0,-3 0 0 0,3 1-1 16,1 0 0-16,2 3-8 0,-2 0 8 0,3 1 1 0,0 0 0 15,3-2-1-15,2 4-1 0,-1 0-1 0,2-1 6 16,3 3-3-16,1-3-1 0,-1 4-3 0,4-3 3 16,2-1 3-16,-2 2-8 0,2-4 1 0,1 1-2 0,-3 0 5 15,2-4-1-15,-4 1 1 0,0-1-3 0,-3-1-3 16,-2-1 8-16,0-2-3 0,-3-1 1 0,-3 4 1 16,-3-5-3-16,1-1 2 0,0 1 2 0,-4-1-1 0,-2-1 2 15,-2-1-2-15,-1-1-4 0,1 1-15 0,-4-4-13 16,1 1-24-16,3-2-23 0,-1-5-34 0,4 4-27 15,0-3-40-15,0 2-40 0,4-4-38 0,2 0-11 0,-2 1-67 16</inkml:trace>
  <inkml:trace contextRef="#ctx0" brushRef="#br0" timeOffset="60817.39">10751 7583 1951 0,'0'-4'-8'0,"0"-2"30"0,0 0 25 0,-5-1 20 15,1 1 20-15,-3 1 21 0,4 1 13 0,-4-1 27 16,0 3 10-16,1-2-12 0,-1 3-6 0,-1 2-13 0,-1-1-9 16,-1 4-9-16,1 0-4 0,-2 3-27 0,1-2 5 15,2 3-14-15,-4 4 3 0,4 0 4 0,1 5-10 0,-1 1-4 16,1 3-2-16,5 1 10 0,-1 5 3 0,1-3-6 15,6 5-23-15,-1-4-3 0,3 5 1 0,0-5-7 16,4 0-8-16,0-1-9 0,3-4-10 0,0 1-4 16,6-2-6-16,3-2-43 0,-1-6-39 0,6 8-46 0,0-11-63 15,1-1-64-15,-3-1-87 0,2-8-82 0</inkml:trace>
  <inkml:trace contextRef="#ctx0" brushRef="#br0" timeOffset="61283.64">11213 7688 2115 0,'-2'-1'47'0,"-1"0"49"15,-2-4 37-15,7 5 35 0,-4 0 2 0,2 0 6 16,0 0 13-16,0 0 11 0,0 0-36 0,0 0-37 15,0 0-28-15,0 0-23 0,0 0-9 0,0 0-4 0,0 0-12 16,0 0-13-16,0 0-11 0,0 0-7 0,0 0-4 16,-15 27-16-1,-8 28 5-15,14-40-2 0,6 1-2 16,-2 1 2-16,2-2 2 0,1 4-7 0,2-3 10 0,3 0-7 16,1-1 0-16,1 1 6 0,4-1-5 0,-3-3-1 15,5-1 2-15,0 0 1 0,0-3-3 0,2 1-1 16,-1-3 5-16,3-4-4 0,0 0 3 0,0 0-16 0,-1-2-4 15,0-4-8-15,-4 2-3 0,2-4-4 0,-4 0-7 16,-3-1-2-16,6 0-7 0,-5-3 9 0,-1-1 4 16,0-3 4-16,5 1 6 0,-3-3 7 0,-2-1-3 0,0-3 7 15,-4-2 7-15,-1 0 3 0,-1-3 0 0,-1 5 5 16,-3-2-4-16,-1 0 0 0,-1 3 5 0,0 2-4 0,1 2-2 16,2 3 0-16,-4 2-2 0,-1 3 1 0,1 2 3 15,0 3-5-15,-3 1 0 0,0-1-2 0,-2 5-2 16,-2-1 4-16,3 3 2 0,0-1 0 0,1 1-6 15,1 2-7-15,1-1-19 0,4 1-20 0,2-1-27 0,2 0-28 16,-1-1-37-16,4 4-51 0,1-4-39 0,0 0-57 16,8 1-36-16</inkml:trace>
  <inkml:trace contextRef="#ctx0" brushRef="#br0" timeOffset="61516.46">11589 7635 1960 0,'-11'-5'40'0,"8"1"36"0,-4-4 28 0,11 6 16 0,-6 1 0 0,2 2-1 16,-2 1 0-16,4 1 5 0,3 2-19 0,-5 4-32 0,1 1-29 16,1 5-18-16,1 0 4 0,-1 3 0 0,1 2-2 15,2 4-2-15,-1-3-21 0,1 3-6 0,0-3 2 16,-2 2 4-16,4-3-24 0,-4-2-37 0,-2 0-44 0,1 3-50 15,-4-5-64-15,2-4-19 0,-3 0-87 0</inkml:trace>
  <inkml:trace contextRef="#ctx0" brushRef="#br0" timeOffset="61810.78">11453 7633 2232 0,'-3'-15'-25'0,"3"4"36"0,0-3 22 16,6 2 2-16,1 5 2 0,2 2 5 0,-1 1 16 16,5 1 11-16,2 3 28 0,3 2-35 0,4 1-8 0,0 4 17 15,3 2 3-15,-1 4-3 0,3-2-15 0,-3 8-11 16,1-3-2-16,-1 4 1 0,-2-1-17 0,-2 1-17 16,-1 1-5-16,-4-1-2 0,-4 1 0 0,-2-2-1 0,-2-1-2 15,-6 1 0-15,-2-3 6 0,-6 1-6 0,-2-4 2 16,-1 2 2-16,-4-2-4 0,-3 0 4 0,-4-3 0 15,2 0-5-15,-3-3 3 0,0-1-1 0,0 1-1 0,-2-5 0 16,2 2 6-16,0-4-12 0,7 0-9 0,-5-4-24 16,4 2-17-16,2-3-24 0,0 1-25 0,1 0-46 15,2-2-37-15,9-2-37 0,-4-3-11 0,8 4-34 0</inkml:trace>
  <inkml:trace contextRef="#ctx0" brushRef="#br0" timeOffset="62309.31">12067 7839 1570 0,'12'-4'32'0,"2"0"-22"16,4-5 56-16,-2 6-50 0,-3-4 14 0,0 1 11 0,0 3 10 16,-3-5-1-16,-1 4-26 0,-4-4 39 0,-2 0-40 15,0-1 53-15,-1-5-1 0,-2 4-7 0,0-2 1 0,-2 2 6 16,-2-5-6-16,-5 6-19 0,2-1-10 0,-3 1-2 15,-1 0-12-15,-3 3-7 0,0 1-3 0,-3 1 3 16,0 0 5-16,0 4 10 0,0 0-5 0,1 0 12 16,1 4 2-16,0-1 5 0,2 2 6 0,2 2-6 0,2 2-5 15,-3 1-5-15,5 3-2 0,-1-2-10 0,1 4 0 16,3-1-4-16,0 2-13 0,-1-3-1 0,1 2-3 16,4 1-2-16,0-1 2 0,0-1 1 0,4-1-6 0,-2-1 4 15,5-1-2-15,-1 1-1 0,1-4 2 0,2 0-1 16,0 0 0-16,1-1-1 0,1-3-1 0,0 1-5 15,-1-3 6-15,3 1-6 0,-4-6-5 0,-1 3-6 0,1-3-2 16,0-1-1-16,1-1-3 0,-2-1 4 0,1-2-2 16,-1 2 9-16,-1-3 3 0,1-1 6 0,-2 0-1 0,3 1 0 15,-4-5 6-15,2 1-4 0,-1 1 1 0,1-3-2 16,0 3 2-16,-1-2 8 0,-2 3 6 0,2 0 0 16,-3 4-2-16,1 0 1 0,0 4 1 0,-1 0 2 0,-3 3-8 15,2 2-6-15,-2 0-3 0,-2 5 1 0,0 1 1 16,-1 2-4-16,1 3-2 0,-2 0 3 0,-1 4 4 0,1-1 1 15,0 2 2-15,1-1-4 0,3-1 3 0,0 0 2 16,3 1-2-16,-1-2 2 0,4-2-2 0,3-2-3 16,1-3-21-16,0 0-28 0,2-2-41 0,-1-1-41 15,6 1-42-15,-2-6-46 0,1-3-11 0,0 0-53 16</inkml:trace>
  <inkml:trace contextRef="#ctx0" brushRef="#br0" timeOffset="62500.58">12479 7602 1531 0,'0'-28'40'0,"0"3"-19"0,0 3 30 0,0 2 7 0,0 4 22 0,-1 4 3 0,-1 5-3 0,2 3 2 0,0 6-25 15,-1 2 41-15,-3 2-29 0,1 5-3 0,-2 3-20 16,1 0 14-16,-2 5 13 0,-1 3 3 0,2 2-9 0,1 3-14 16,0 2 8-16,0-1 1 0,1 0 3 0,1 2-19 15,1 0-8-15,1-3-5 0,-2-1-6 0,2-2-5 16,0-1-11-16,0-3-4 0,0-1-4 0,0-2-7 0,0-3-39 15,2-1-45-15,-2 2-47 0,0-8-42 0,3 0-58 16,-3-2-40-16</inkml:trace>
  <inkml:trace contextRef="#ctx0" brushRef="#br0" timeOffset="63079.59">12370 7763 1594 0,'-7'1'81'0,"3"-4"-29"0,8 3 16 0,-4-1 4 16,4 1-1-16,2 0 1 0,4 1 3 0,-2-2 2 16,8-1-77-16,0 1 35 0,2 0-14 0,4 0-4 15,3-3-3-15,-2 2 2 0,4 2-7 0,0 0 1 0,0-2-5 16,1 2-3-16,-1 2-3 0,-3-2 3 0,1 0 4 16,-3 0-4-16,-6 2 4 0,1-1-1 0,-4-1-5 0,-4 0 1 15,1 0-1-15,-4 0 0 0,2-1-1 0,-4-1 3 16,3 0-2-16,0-1-2 0,-4-1 7 0,0 1-2 15,-3-3 3-15,-2 1 6 0,-1-1 4 0,2 1 5 0,-6-3 1 16,4 1 10-16,-5 0 3 0,5 1 12 0,-2-1 5 16,2 3-7-16,0-3-5 0,1 5-2 0,-4-3-1 0,-2 4-1 15,2 1 8-15,-4 1 4 0,-4 1-6 16,3 2 6-16,-6 3 1 0,3-2 5 0,-1 3 10 0,-1 0-1 16,4 6-12-16,-2-4-14 0,2 3 2 0,0 3 2 15,4-2-4-15,0 0 5 0,3 2-6 0,0-2-1 0,1 1 3 16,1-2 5-16,3 1-6 0,0-4-1 0,1 2-2 15,1-2-7-15,2-1-4 0,1-2-3 0,0-1-1 16,1-2-10-16,2-1 1 0,2 3-2 0,-1-5 3 0,4 1-6 16,1-2-1-16,-1 0 1 0,1-2-5 0,-1 1 4 15,1-3-2-15,-3 0-4 0,0 0 2 0,0-1 4 16,-5-2 0-16,1 0-4 0,-1 0-1 0,-1 0 3 0,-1-3-2 16,0 1 4-16,-3-4-5 0,-1 3-2 0,0-2 1 15,3 1 2-15,-3-1 0 0,0 1-4 0,0 3 2 0,0 1 0 16,2 2 4-16,-2 2-5 0,2 1 0 0,-2 4 0 15,1 1 4-15,-1 3-2 0,0 0 0 0,0 2 1 16,0 3 0-16,0 1 2 0,-1 1 7 0,1-1-3 16,0 1-5-16,1 1 8 0,-1-1-1 0,3-2-5 0,-1 0 2 15,4-1 0-15,-2-1-3 0,0 1 1 0,-4-10-25 16,0 0-21-16,0 0-45 0,0 0-44 16,0 0-46-16,0 0-57 0,33 6-70 0,-33-6-27 15,0 0-71-15</inkml:trace>
  <inkml:trace contextRef="#ctx0" brushRef="#br0" timeOffset="63296.42">13008 7518 1775 0,'-5'-7'25'0,"0"6"27"0,-3-4 5 0,8 5 5 0,-4 2 25 0,4 4 15 0,-2 0 20 0,4 2 11 15,2 5-9-15,-1 1-7 0,7 5 6 0,-5 1 15 0,4 2-9 16,-3 5-11-16,1-1 1 0,-1 4 2 0,-1-2 1 15,3-2 0-15,-1 4-10 0,1-6-17 0,-1 3-7 0,-1-6-3 16,-1 3-15-16,-5-5-7 0,0 1-18 0,-5-2-11 16,-6-1-2-16,-2-4-3 0,-7 2-6 0,-4-3-1 15,-3-5-26-15,-6 2-25 0,-2-5-47 0,4 3-73 0,-7-5-69 16,-5 5-83-16,-1-7-106 0</inkml:trace>
  <inkml:trace contextRef="#ctx0" brushRef="#br0" timeOffset="64734.19">8461 8584 1688 0,'3'-8'-12'0,"-3"3"86"0,-3-1-36 0,3 2 24 0,0-4 14 0,0 3 19 0,0 0 22 16,0 0 23-16,0 1 26 0,0 0-62 0,0 0 41 15,0 2-10-15,3 0-3 0,-3 0-10 0,0 2-21 16,2 0-24-16,-2 0-17 0,1 2-22 0,3 4 6 0,-3 3 12 15,-2 2 2-15,2 5 1 0,-2 4 15 0,1 3 15 16,-2 7 13-16,2 2 21 0,-3 4-3 0,1 1-25 0,2 2-10 16,-3-1-13-16,3 2-15 0,0-3-12 0,0 1-11 15,0-5-22-15,0 2-5 0,0-5-6 0,0 0 2 16,-2-4-2-16,2-3-1 0,-2 1 3 0,-1-4-2 16,1-5 0-16,2 0-43 0,-2-1-36 0,2-5-48 15,0-3-50-15,-1-1-79 0,-1 4-101 0,-1-12-85 16</inkml:trace>
  <inkml:trace contextRef="#ctx0" brushRef="#br0" timeOffset="65187.65">8381 8674 1839 0,'-7'-7'-18'0,"4"0"30"0,1 0 12 0,-1 1 19 0,-4 0 11 15,2 4 7-15,-2 0 10 0,1 0 8 0,-2 1 31 0,0-1-16 16,-3 5-4-16,1-3-20 0,-2 3-9 0,1-2-1 16,3 3-9-16,-3 1-11 0,0 0-11 0,3 0-13 15,-3 1-10-15,6-2 4 0,0 2-6 0,-1-3-2 16,1 3-2-16,-1-1 4 0,6-1-1 0,-3-1-2 0,0 1 2 15,1-1-5-15,1 0 6 0,-3-2-1 0,1 3-1 16,3-3 0-16,-3-1-2 0,0 2-1 0,0 0-1 0,0-2 4 16,1 0-2-16,-1 0 1 0,6 0 3 0,-3-2-3 15,0 0 1-15,0-1 1 0,5-1 3 0,-1-1-2 16,1-3-3-16,0 0-2 0,0-3 0 0,3-3 3 0,4-1-2 16,-2 2-1-16,1-4 1 0,3 1 0 0,1 0 3 15,2 0-3-15,-3 1 17 0,5-1 15 0,-5 1 4 16,5 4 7-16,-2 0 2 0,-2 2 19 0,-1 1 6 0,-3 5 11 15,-1-1-16-15,2 6-12 0,-6 3 13 0,1 3 5 16,-4 4 8-16,2 3-3 0,-2 4-5 0,1 0-3 16,-2 5-2-16,4 3-1 0,-1 1-20 0,3-2-9 0,3 1-9 15,2-1-13-15,-2-1-4 0,6-4-14 0,-2 1-45 16,5-3-53-16,2-3-58 0,-7 0-86 0,0-1-88 16,0-3-84-16</inkml:trace>
</inkml:ink>
</file>

<file path=ppt/ink/ink4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6:57:54.42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8491 5901 1362 0,'-6'-2'30'0,"9"-3"31"0,-6 4-25 0,9 1 72 0,-6-2-58 0,-6 2 17 0,9 0 6 0,-12 0 4 0,12 2-23 15,-6-1-19-15,4 0 35 0,1 0-61 0,1 1 63 0,6 3 0 16,-4-2-1-16,10 5 16 0,-8 0 5 0,6 6-7 0,-7-1-3 16,8 5 0-16,-7 2 1 0,-1 2-5 0,-3 5 0 15,-1 1-21-15,1 5-12 0,-6-1 1 0,5 3-2 0,-6 1-6 16,4 5-2-16,-6-4-6 0,6 3-5 0,-6-3 6 16,2 3-4-16,-3-4-1 0,5 2-6 0,-3-3-2 0,2 2-5 15,0-3-5-15,-2-1-2 0,2-6-5 0,1 3-5 16,-1-5-24-16,3-5-8 0,3 2-43 0,-6-13-54 0,-3 5-52 15,1-4-61-15,12-3-22 0</inkml:trace>
  <inkml:trace contextRef="#ctx0" brushRef="#br0" timeOffset="391.78">8496 6045 1672 0,'-2'-7'-12'0,"4"-2"81"15,-10 5-55-15,5 0 7 0,-2 1-3 0,-8 0-3 0,12 3 0 16,-8 0 1-16,6 3 15 0,-7 0-80 0,7 1 58 0,-7 1-7 16,4 3 4-16,-2-1 8 0,0 4 1 0,3-3-2 15,-4 0 1-15,6 0 2 0,-7 2-5 0,9-2 0 16,-7 1 4-16,6-1-8 0,-6-1-2 0,2 0 1 0,1-2-5 15,-1 1-1-15,1-2 2 0,0-3-3 0,-1 2 0 0,1-2 3 16,4-2-1-16,-4-2 3 0,2 2 3 0,1-5-5 16,-1 0 3-16,1-1-3 0,2-1-6 0,0-2 2 0,0-4-1 15,2 4 0-15,1-5-1 0,2 3 2 0,0-6 1 16,1 4 7-16,3-4 5 0,-1 3 1 0,2-2 5 0,2 0-2 16,-2 2 6-16,0 1 4 0,2 3-1 0,-1 2-3 0,-1 4 8 15,1 1 1-15,-3 6-3 0,3 1 9 0,-2 5-4 16,9 3 6-16,-3 2-6 0,3 5 5 0,2 4-20 0,2 0-3 15,1 1 5-15,2 2-14 0,-3 1-24 0,-6 1-44 16,3 1-54-16,3-2-36 0</inkml:trace>
  <inkml:trace contextRef="#ctx0" brushRef="#br0" timeOffset="1474.73">4247 4078 1144 0,'3'-3'3'0,"-6"-4"6"0,6 3-1 0,-6-4 15 0,3 4 6 0,-2-2 9 0,1 1 19 16,-1 1 7-16,0 3-7 0,1-2 0 0,-3 2 0 0,4 1-9 15,-15 1-42-15,15 0 41 0,-17 2-64 0,15 5 57 0,-11-1-30 16,13 5 0-16,-15-1-2 0,15 8-2 0,0 5 46 0,-2 10-44 16,7 4 55-16,-4 9-59 0,4 0 39 0,-5 11-7 0,6 6 11 15,-6 4-1-15,7 1-5 0,-9-2-1 0,9 1-10 16,-10-3 1-16,4-1 2 0,-7-4 3 0,-1-1-6 0,-1-5 0 15,-1-1-6-15,4-4-6 0,-3-2-1 0,-1-4-5 0,-2-2-7 16,1-2-2-16,2 0 0 0,-3-4-3 0,3 2 1 0,-6-4 1 16,0-6 0-16,3 2-4 0,0-3 1 0,1-1 1 0,1-3-1 15,2-1-11-15,-2-4-15 0,4 2-17 0,2-4-20 16,0-2-9-16,3-2-39 0,3-6 17 0,4-2-48 0,-1-6-30 16</inkml:trace>
  <inkml:trace contextRef="#ctx0" brushRef="#br0" timeOffset="1812.3">4197 5518 1362 0,'-12'-3'38'0,"12"-4"-32"16,-12 4 53-16,7 1-52 0,2-3 45 0,-8 3-41 0,12 2 43 15,-2-1-40-15,10 1 3 0,-6 0-14 0,16 0-14 16,-7 0 9-16,13 0 0 0,5 0-2 0,8 0-2 0,9 0 4 16,10 0 2-16,9 0 7 0,9 0 19 0,15 0 1 0,13 0 1 15,12-1 5-15,13 1-41 0,4-5 32 0,15 3 2 16,3-1-11-16,14-1-9 0,5-2-5 0,13 1 2 0,-1 1-5 16,13-1 50-16,2 1-52 0,22 4 2 0,9-2 5 0,11 2 3 15,4 2-1-15,5 2-46 0,4-1 44 0,7 2-44 16,14 1 75-16,-17-2-37 0,0 1 62 0,-15-1-31 0,2 0 58 15,-15-4 15-15,4 3 21 0,-22-3 2 0,-2 4-8 16,-15 1 18-16,-1-1-13 0,-19 1-20 0,-4 5-13 16,-16-3-18-16,-9 0-22 0,-16 1-10 0,-9-3-9 0,-18 1-30 15,-10-3-25-15,-12-2-6 0,-13 1-35 0,-15 0-49 16,-15-2-56-16,-11-5-18 0,-18 0-78 0</inkml:trace>
  <inkml:trace contextRef="#ctx0" brushRef="#br0" timeOffset="2968.87">4180 3969 823 0,'-1'2'20'0,"7"-4"5"0,2 2 12 0,0 2 3 0,0-2 3 0,3 0 4 0,4 0 2 0,8-2 12 0,1 2-12 16,7-6 3-16,6 4 12 0,4-4 1 0,11 2 7 16,8 0-38-16,10-2 60 0,10-1-50 0,12 1 2 0,14 0-9 15,16-4-19-15,12 5-6 0,12-5-13 0,21 0 30 16,11 0-59-16,19 2 38 0,9-1-6 0,9 2-2 0,15 4-8 16,22 1 2-16,11 0 2 0,9 2 7 15,3 3-5-15,1 1-1 0,9 2-1 0,8-1 0 0,-1 2 6 16,-10 0-1-16,-6 0 2 0,-4 3-6 0,1-1 8 15,-5 1 1-15,-8-2 2 0,-14-1-4 0,-5 2-4 0,-6-2 1 16,-7 0-4-16,-10-1 1 0,-11 1-5 0,-12-1 1 16,-15 1-2-16,-11 0 4 0,-17-3 6 0,-25 1-1 15,-12 2 0-15,-22-3 4 0,-13-3 2 0,-16 2-10 0,-13-3-2 16,-13 2 6-16,-8-2-3 0,-6 0 7 0,-7 0 12 16,-8 0 3-16,-7-2 0 0,-4 2 6 0,-4-2 0 15,-2 1 1-15,-4 0 0 0,0-1-1 0,-2 1-12 0,2 0-2 16,-6-1-5-16,6 1 2 0,-4 1 0 0,3 1 0 15,-1-1-3-15,1 2-3 0,0-2 3 0,7 1-5 0,-5-1 1 16,6 1 3-16,-1-1-1 0,1 2-4 0,2-1 4 16,3 0-7-16,-3 3 2 0,2-2 4 0,-1 3 3 15,0 0-4-15,2 2 2 0,-3 3 2 0,0-1-3 16,1 2 10-16,1 5-4 0,-2-5 1 0,3 3 4 0,-4 0 1 16,4 4 0-16,0 2 0 0,0 6 5 0,0-2-1 15,0 10 3-15,-3 2-1 0,3 9-3 0,0-1 0 16,-3 7-1-16,3-1-1 0,-6 3-5 0,4 1-2 0,-1-1-5 15,3 0-2-15,-3 0 2 0,0-3-3 0,1-1-3 16,1-1 7-16,1-3-2 0,0 2 3 0,1-2 1 0,-1-2 4 16,3-2-6-16,-3 0 2 0,2 1 4 0,-2-4-2 15,3 0-1-15,-3-5-5 0,0 3 7 0,0-5-7 16,0-1 4-16,0-3 3 0,-3-4-6 0,1-5-2 0,2-1 3 16,-4-1 0-16,2-3-5 0,-3-1 5 0,5-2 1 15,-5-1-3-15,5 0 2 0,-6 2 4 0,3-3-4 16,0-2 9-16,1 0-2 0,-1-2 1 0,0-1 7 0,1-3 15 15,-1 0 2-15,3 0 4 0,-2-2 6 0,-1 2-8 16,-3-3 4-16,3 3-3 0,-5-3-7 0,-3 1-10 16,-3-1 1-16,-1-1-4 0,-3 1-6 0,-6 0-2 0,-6-3-2 15,-5 3-3-15,-4 0-5 0,-13-1-11 0,-7 2-9 16,-11-1-44-16,-9 0-42 0,-8-1-66 0,-5 1-52 16</inkml:trace>
  <inkml:trace contextRef="#ctx0" brushRef="#br0" timeOffset="4302.99">1889 4645 1524 0,'0'0'22'0,"0"0"-21"0,0 0 62 0,0 0-36 0,0 0 9 0,0 0 23 0,0 0 7 0,0 0 14 16,0 0-4-16,-35-9 27 0,35 9-47 0,0 0 45 0,0 0 4 16,0 0-10-16,0 0-8 0,0 0-11 0,0 0-23 15,-15-18-6-15,15 18-15 0,0 0-3 0,0 0-13 0,0 0 7 16,0 0-3-16,-5 39 0 0,5-39-2 16,0 0-2-16,0 0 2 0,10 192 19 0,-3-162-12 15,-1 1 2-15,4-1 6 0,0-2 2 0,2-3 1 16,1-3 0-16,3 0-6 0,1-4-1 0,2-1 0 0,0-6-5 15,0-1-2-15,1-3 0 0,0-1-1 0,3-6-3 0,1-3 8 16,0-2-7-16,-2-3-8 0,2-3 0 0,-1-4-4 16,-1 0-6-16,-1-4-2 0,0-1 0 0,-1-4-4 0,-1 1 1 15,-2-1 1-15,-2-2-1 0,-1-3-3 0,-3 1 4 0,-4-3 1 16,0-1 0-16,-4-3-1 0,-3 0-1 0,-3 1 1 16,-3 0-4-16,-2 2 5 0,2 3-1 0,-2 2 1 0,-3 4-2 15,1 4 2-15,2 8-5 0,-4 0-4 0,5 4-2 16,-1 1-6-16,2 3-3 0,-3 2-19 0,4 2-14 0,0-1-11 15,0 5-24-15,2-2-19 0,0 3-23 0,0-1-16 16,3 0-34-16,3 0 14 0,0 0-35 0,0 2-27 0,4-5-8 16</inkml:trace>
  <inkml:trace contextRef="#ctx0" brushRef="#br0" timeOffset="4470.6">2550 4519 1727 0,'-3'-3'37'0,"0"1"29"0,3-3 33 0,-2 2 15 0,-1 3 23 16,0 0 145-16,1 0-139 0,2 0-35 16,2 4-19-16,-4 0-11 0,2 5-7 0,2 1-7 0,-1 5 16 15,1 4 7-15,0 8 4 0,1 0 15 0,0 7-3 16,4 2-18-16,-1 2-6 0,0 2-16 0,0-1-21 0,2 2-9 16,-1-2-6-16,0 1-45 0,1-4-55 0,-1-1-99 0,-6 2-114 15,-1-5-108-15</inkml:trace>
  <inkml:trace contextRef="#ctx0" brushRef="#br0" timeOffset="6111.88">7674 4413 1767 0,'0'-13'-9'0,"0"-4"39"0,-2-4 21 0,4 5 12 0,-2-3 1 0,3 2-1 16,-3-2 11-16,0 0 12 0,6-1 23 0,-3 0-27 15,2-2-14-15,-5 1-4 0,3 3 2 0,-3-3 3 0,0 2 11 16,0-1-1-16,0 3-9 0,-5 1-7 0,1 2 2 16,-4 3 6-16,3-2 4 0,-3 6-3 0,-6 0-23 15,3 7-9-15,-5 1-1 0,-3 8-1 0,-3 0-7 0,1 2-9 16,-7 4 0-16,3 6 13 0,-5 5 10 0,4 2 5 15,-4 8 7-15,10 0 7 0,-4 11 7 0,5 4-4 16,6 8-1-16,-1-2-10 0,5 4-5 0,5 2 0 16,1-1-8-16,3 0-13 0,3 0 6 0,1-5 7 0,2 0-3 15,1-6-8-15,3-1-1 0,-3-5-10 0,-1-5 0 16,1-5-2-16,2-3-33 0,-5-7-27 0,0-5-11 16,1-1-23-16,-5-6-29 0,0 0-30 0,-4-7-49 0,-4-4-57 15,-10-4-35-15,-1 2-26 0,4-8-35 0,-10-5 12 16,-2-3-11-16</inkml:trace>
  <inkml:trace contextRef="#ctx0" brushRef="#br0" timeOffset="6437.14">7089 4760 1362 0,'4'-7'30'0,"4"-2"36"0,8 5-29 16,0 1 75-16,-2 0-41 0,5 2 8 0,6 0 7 16,-2 1 12-16,5-2-26 0,2 4-30 0,-3-2 29 15,3 1-75-15,5 0 41 0,3-2-9 0,0 2-8 0,0-1-10 16,-2 0-6-16,-3 2-5 0,2-2-1 0,-5 0-13 15,-1 1-16-15,-4-1-13 0,3 0-18 0,-7 0-12 0,1-1 27 16,-5-1-57-16,-4 1 30 0,1-3 4 0,-4 0 16 16,-4 0 12-16,-1 1 17 0,-3-2 10 0,-4 1-21 15,0-3 59-15,1-1-32 0,-1 1 22 0,-1-1 28 16,1-1-25-16,1 1 72 0,-2 1-35 0,-1-3 3 16,4 6 11-16,-3-1 17 0,3 4-4 0,-3-3-27 0,1 3 26 15,-2 1-57-15,2 0 49 0,2 6 8 0,0-2 4 16,0 6-11-16,-3 0-2 0,3 6 19 0,0 0 8 15,-3 6-6-15,0 2-12 0,0-1-16 0,-1 3-17 0,4-2-7 16,-3 0-5-16,0 0-16 0,3-2-8 0,0-1-10 16,3-2 1-16,-3-1 1 0,3-3-4 0,1-1-24 0,-1-5-19 15,-2 0-42-15,1 0-40 0,-2-1-42 0,6-4-46 16,-2-2-20-16,1 0-58 0</inkml:trace>
  <inkml:trace contextRef="#ctx0" brushRef="#br0" timeOffset="6578.46">7906 4444 1594 0,'-12'-3'30'0,"0"4"-20"15,-3-2 3-15,5 4 0 0,-3 3-2 0,-1-1 0 0,3 3 3 16,3 1-3-16,-3 2-33 0,5-2 47 0,4 1-76 16,-1 2-11-16,3-1-40 0,5 0-50 0</inkml:trace>
  <inkml:trace contextRef="#ctx0" brushRef="#br0" timeOffset="6907.51">8132 4794 1895 0,'0'4'-1'0,"0"-9"13"0,0 3 18 0,-3 2 14 16,-2-3 14-16,0-1 13 0,-2 0 6 0,2 1 17 16,-3-2 15-16,0 0-5 0,3 2-6 0,-2-1 1 15,2 4 0-15,0 0-13 0,-1 3 1 0,-1 3-13 16,1-1-7-16,-2 4 1 0,2 1-7 0,-4 3-11 0,1-1-14 15,1 4-1-15,2-1-2 0,-1 2-3 0,1-4-6 16,5 3-9-16,-1 1-2 0,4-3-7 0,2-1 0 0,2-3 6 16,2 2-5-16,2-4 3 0,4 0-2 0,1-2-2 15,2-3-1-15,0-1 9 0,5-2-4 0,-1-2-7 16,1-1 2-16,-1-3-4 0,-1-2 1 0,-1 0-3 16,0-2 1-16,-4-1-9 0,-2 1 0 0,-3-3 2 15,1 2 0-15,-5-4-3 0,-4 3 2 0,-2-5 2 0,-2 4-3 16,-7-4 5-16,1-1 2 0,-5-1-5 0,-4 3-5 15,1 0-4-15,-3 0-19 0,2 2-7 0,-1 1-10 0,-2 2-32 16,2 4-28-16,3 1-31 0,-1 4-39 0,5 0-36 16,5 1 12-16,-1 1-45 0,7 1-40 0</inkml:trace>
  <inkml:trace contextRef="#ctx0" brushRef="#br0" timeOffset="7361.06">8409 4784 2324 0,'-10'-5'-4'0,"1"-2"42"0,3-4 17 0,-4 2 8 15,7 1 10-15,-5 1 24 0,7 2 4 0,2-4 0 16,2 4 6-16,2 0-38 0,5 1-13 0,1 2-5 0,3 1-8 16,2 1-20-16,4 0 1 0,2 4 4 0,5 0 0 15,-3 3-2-15,5 4-4 0,-1 1-3 0,5 2-2 0,-1 2 3 16,-2 3-8-16,0-1-6 0,-3 1 1 0,-4 0 0 15,-3-1-4-15,-5 1 3 0,-3-3 0 0,-2 0-5 16,-7-1 6-16,-1 0 3 0,-4-4-6 0,-1-1 2 0,-6 3 2 16,1-5-5-16,-5-2 3 0,-2 2-8 0,-1-3-7 15,-5-1-6-15,2-3-17 0,-3-1-8 0,2-1 0 16,-1-5-2-16,3 2-7 0,-2-4 8 0,6-1-4 16,0-1-5-16,4 0 5 0,2-7 9 0,2 3-5 15,6-4 2-15,4-2 3 0,3-4-5 0,2-2 11 0,5-1 15 16,2 0 6-16,6-1-1 0,-1 1 9 0,3 3 0 15,1 2 1-15,2 6 2 0,-2 2 0 0,0 3-4 0,-4 5 8 16,3 4 0-16,-2 2 2 0,-4 5 6 0,-1 2 8 16,-4 2 8-16,-1 5 4 0,-1 2-1 0,-3 3 7 15,1 1-4-15,-4 1 1 0,0 4 3 0,0-2 6 16,-2 2-4-16,0-1-9 0,1-2 6 0,-3-2-7 0,2 2 2 16,0-4-5-16,0-2-9 0,0-1-13 0,-1-2-12 15,1 0-17-15,-1-4-21 0,1-1-38 0,-5-4-41 0,1 2-54 16,1-1-45-16,1-3-17 0,-4-2-68 0</inkml:trace>
  <inkml:trace contextRef="#ctx0" brushRef="#br0" timeOffset="7532.38">8896 4388 2050 0,'-6'-3'-15'0,"1"3"30"0,-1-5 8 0,3 6-3 0,-2-2 0 0,3 4-2 0,-1-1 2 0,1 1 1 0,-2 1 14 16,4-1-36-16,0 2-35 0,4 1-31 0,3 1-56 0,-1 1-45 16</inkml:trace>
  <inkml:trace contextRef="#ctx0" brushRef="#br0" timeOffset="7952.94">9385 4737 1633 0,'-5'0'65'0,"2"0"-14"0,-2-7 34 0,5 7 11 0,-5 0 3 15,-1 2 4-15,-2-1 5 0,5 3 10 0,-3 2-55 16,-1 2 23-16,4-2-37 0,-2 6-8 0,1-1 4 0,1 3-6 16,1 0-4-16,0 3-12 0,1-2-9 0,1 1-4 15,0-1 5-15,1 0-6 0,-1-1-9 0,2-1 2 16,-2 0-1-16,2-2 3 0,-1 0-2 0,-1-5-3 0,2 3-6 15,-2-4 9-15,0-2 2 0,0 1-1 0,0-3 1 16,-2-1 1-16,1-3-3 0,-3-1 0 0,3-2 1 16,-1-1-5-16,2 7-19 15,2-87 10 1,36-139 8 0,-24 187 6-16,2 0 1 0,3-1 9 0,1 2 13 15,-1 1 14-15,3 4 3 0,0 4-1 0,1 7 2 0,2 4 3 16,-3 11 7-16,2 0 2 0,-2 12-14 0,-1 4-6 15,-1 9 2-15,-2 4 2 0,-3 5 0 0,0 4 1 0,0 5-9 16,-5 3-11-16,0 2-1 0,-1-1-11 0,-3-1 1 16,1 2-2-16,-1-5-6 0,-4 0-3 0,1-3 2 15,-1-5 0-15,-4-1-25 0,4-3-19 0,-6-6-42 16,1 0-36-16,-2-3-33 0,-3 0-41 0,0-5-55 0,-3-1-8 16,-2 0-23-16,-2-5-33 0</inkml:trace>
  <inkml:trace contextRef="#ctx0" brushRef="#br0" timeOffset="8469.62">9437 4749 917 0,'0'0'28'0,"0"0"-8"16,0 0-4-16,43-24 2 0,-23 24 4 0,2 0-2 0,5 0 0 16,1 0-11-16,2 0-1 0,2 0-2 0,1 0-3 15,1 0 6-15,-3 0-8 0,-1 0 9 0,-1 0-2 16,-8 0-1-16,2-2 0 0,-4 0 11 0,-8-1 24 15,1 3 19-15,-12 0 39 0,0 0-29 0,0 0 25 0,0 0 13 16,0 0 27-16,0 0 12 0,0 0-4 0,0 0-3 16,0 0-30-16,0 0 27 0,0 0-21 0,0 0-10 0,0 0-28 15,0 0-26-15,0 0-16 0,0 0-20 0,0 0-3 16,0 0 12-16,0 0-5 0,0 0 4 16,34 77-2-16,2 26-6 15,-29-77-10-15,-1-1-2 0,-1 2-1 16,3-4 0-16,-2-1 0 0,0-2-5 0,-4-5 3 15,1 2-2-15,-3-6 1 0,0-11-17 16,0 0-2 0,0 0-3-16,0 0 4 15,-27 14-2-15,27-14 3 0,0 0 0 0,0 0-1 0,0 0-4 16,-52-98 11 0,36 11 12-16,16 57-3 0,0-2-2 0,0-1-1 15,0-2 2-15,2-1-1 0,1 2 4 0,7 0-4 16,0 3 0-16,3 1 1 0,4 6 4 0,1 2 0 15,4 6 1-15,-1 4-3 0,-2 7-6 0,1 2 6 0,-4 4-4 16,3 5 5-16,0 3-2 0,-3 4 3 0,-2 2-2 16,0 5-2-16,-4 1 9 0,-1 3-5 0,-4 0 7 0,0 3-2 15,-7-2 6-15,1 1 0 0,-4-1 0 0,-6-4 7 16,1 0-4-16,-3-1-4 0,-2-1-2 0,-1-3-14 16,-5-4-22-16,1 2-35 0,1-3-49 0,-5-2-48 0,5-2-56 15,19-7-11-15,0 0-63 0</inkml:trace>
  <inkml:trace contextRef="#ctx0" brushRef="#br0" timeOffset="8952.81">10321 4754 1815 0,'-3'3'-14'0,"1"1"39"0,-1-7 33 0,3 3 15 0,-3 2 8 0,3-1 3 0,0-1 9 15,3 3 26-15,-6 2 24 0,6-2-28 0,0 2-19 0,2 2-9 16,1 3-3-16,-3 2 0 0,4 0-10 0,-4 4-23 16,3 1-8-16,0-1-10 0,-1 3-14 0,-2 0-4 15,1-2-5-15,-1 3-2 0,0-1 0 0,-3 0-5 0,0 0 1 16,3-3-2-16,-3 0 3 0,0-1-5 0,0-3-2 16,0 0 3-16,0-3 1 0,-3 2 3 0,3-6-5 15,0 2-5-15,-2-3 1 0,-1-1 5 0,2-2 4 0,-1-1-7 16,0-1-1-16,-1-2 3 0,-2-1-8 0,-1-5 3 15,3 0-1-15,-3 0-3 0,-1-5 1 0,2-1 0 16,-2-1 3-16,2-5-7 0,2-2 10 0,-2-2-1 0,0-1 2 16,5-3 2-16,-3-1-5 0,3-4 4 0,0-1-4 15,0 0 6-15,3 1-7 0,1 1 5 0,2 0 0 16,0 4-1-16,5 4 1 0,0 1-1 0,3 4 1 0,1 3 1 16,-1 7 4-16,3 0 2 0,2 6-7 15,-3 4-1-15,3 4-1 0,-1 6 6 0,-1 0-2 0,3 5-3 16,-4 3 2-16,-3 3 3 0,1 4 7 0,-1 1 3 15,-4-1 5-15,-2 2 1 0,-6-1 6 0,-1 1 2 16,-3-3-1-16,-3-1-4 0,-4-3-3 0,-1 0-10 0,-6-3 2 16,1-2-11-16,-1-1-14 0,-3-4-15 0,0 0-10 15,1-6-35-15,0 2-13 0,0-3-24 0,0-1-26 0,3 2-35 16,3-6-33-16,1-2 25 0,4-1-62 0,3 1 26 16,-3-5-38-16</inkml:trace>
  <inkml:trace contextRef="#ctx0" brushRef="#br0" timeOffset="9344.9">10855 4754 1735 0,'8'0'-11'0,"0"0"88"0,3-7-38 0,-1 3 16 0,-4-3 12 0,4 1 6 0,-3-1 17 0,0 0 8 0,-1-2 19 0,-3 1-77 16,-1-2 45-16,0 3-6 0,-4-3-12 0,0 1-5 15,-4 2-17-15,-2-1-2 0,-4 0-12 0,0 0-6 16,-3 4-5-16,-1 1-10 0,-1-1 5 0,-3 4 8 0,1 4 10 16,-2 0 2-16,1 3 3 0,1 2-5 0,2 1 4 15,-2 0 9-15,4 5 8 0,2-3 3 0,3 6-9 0,-1-3-3 16,6 3-1-16,2-1 10 0,5 3-4 0,-1-2-1 16,4 2-7-16,6-3-11 0,0 2 2 0,5-2-5 15,0 2 8-15,1-2-3 0,4-2-4 0,1 2-5 0,-2-3 2 16,0 1 0-16,0-6-2 0,-3 4 3 0,-1-3-7 15,-2 0 3-15,-6-3 6 0,0 0 7 0,-5-3 4 16,-3 4 14-16,-3-7 5 0,0 4 4 0,-7-3-1 0,-4 3-3 16,-2-4-10-16,-1 1-4 0,-6-1-14 0,0-1-18 15,-4-1-2-15,4-4-8 0,-3 0 2 0,1 0-4 16,4-1 3-16,1-1-17 0,0-2-24 0,3 1-10 16,2 0-38-16,0-5-35 0,6 4-45 0,-2-2-54 0,1 4-81 15,-3-3-73-15,6 3-40 0</inkml:trace>
  <inkml:trace contextRef="#ctx0" brushRef="#br0" timeOffset="11998.21">13340 14912 1174 0,'6'0'19'0,"-6"-2"10"0,6 2 8 0,-6-1 11 0,2 1 11 0,-4 0 19 0,-1 1-36 0,3 1 49 0,-8-2-46 16,10 5-2-16,-9-5 10 0,7 3-1 0,-1-3 4 16,1 2-1-16,1-2 45 0,1-5-32 0,3 5 35 15,-4-5 1-15,4 5-16 0,-5-8 0 0,5 7-16 16,-5 1-14-16,0 0-11 0,0 0-16 0,0 0-5 0,0 0-6 16,0 0 1-16,28-45-8 15,-28 45 3-15,0 0 1 0,0 0 2 16,14-61-5-16,-10-52-4 31,5-103-1-15,-5 190 2-16,-1 1 5 15,0 2 8-15,3-1 6 0,-3 0 3 0,2 4-4 16,1-2-1-16,-2 0 5 0,0 1-10 0,1-1-2 0,-1 2-11 16,0 1-1-16,-1-3-6 0,0 1 2 0,0-1 3 15,-1 0-7-15,1-1 7 0,-1 1-2 0,-1-2-4 0,1-3-1 16,0 3 6-16,-1-4-4 0,1-1 1 0,-1 1 0 15,2-3-5-15,-3-1 1 0,0 0 3 0,0 2-1 16,-3-2-3-16,0 0 8 0,0-1-4 0,0 2 2 0,1 0 2 16,-1 2 1-16,1-4 0 0,1 4 1 0,-1-3 0 15,2 4-6-15,0 0 5 0,2-2-2 0,-1 1 3 16,1 5-6-16,1-3 4 0,2 3 0 0,0-1-4 16,-1 1 4-16,-1 0-7 0,1-3 6 0,0 3-6 0,-2-2 1 15,1-1 2-15,-1 0-2 0,1 0 1 0,-1 0-3 0,-1 1 7 16,1-1 3-16,-2 2 11 0,1 1 8 0,-1 1-1 15,0 2 0-15,0 0 5 0,0 3-2 0,0 0 0 16,0 5-8-16,0-1-11 0,0 1-8 0,0 0 3 0,3 2-2 16,-3 2-4-16,0 1 2 0,0-2-2 0,3 1-2 15,-3 2 4-15,0-1 3 0,0 3-12 0,2-1 8 16,0 1 1-16,-2 1 1 0,1-1-6 0,-1 1 4 0,2 1-1 16,-1 0-1-16,-1-1 6 0,2 3-6 0,-2-2-4 15,0 2 1-15,0-1 7 0,0 0-40 0,0 2-13 16,-2-1-50-16,1 1-58 0,-2 0-77 0,1 0-401 15</inkml:trace>
  <inkml:trace contextRef="#ctx0" brushRef="#br0" timeOffset="12348.65">13280 12845 1219 0,'-4'4'5'0,"1"-3"14"0,1-1 25 0,7 0 0 16,-5 0 2-16,4 0 4 0,-3 0 11 0,4 4-31 0,-2-4 48 0,0 2-39 16,1-1-7-16,-1-1 16 0,1 2 17 0,-4-4 17 15,3 2-5-15,-3-1 42 0,0-2-56 0,0 0 30 16,4-5-21-16,-3 3-17 0,2-3-20 0,2-1-19 0,-2-3-5 16,4 0-13-16,0-4 4 0,0 2-4 0,-1-1 4 0,1-1 0 15,2-4 7-15,-4 1-3 0,3-1 7 16,-2-3 7-16,1-2 7 0,0 1 12 0,1-3 1 0,2-3 3 15,-1 2 5-15,2-3 0 0,-3 1-6 0,6 2 0 16,-4 3-7-16,1 6-10 0,0 3-4 0,0 4-2 0,-1 0-9 16,0 8-2-16,-2 2-1 0,2 2-6 0,-2 2 0 15,3-2 0-15,0 3 0 0,1 6-1 0,5 4-2 16,-4 4 0-16,5 4 8 0,3 6-4 0,-1 4-4 16,2 2 4-16,2 5 3 0,1-3-8 0,-2-3-13 0,0 0-34 15,-1-5-58-15,-3-3-54 0,0-5-34 0,-3-3-90 16</inkml:trace>
  <inkml:trace contextRef="#ctx0" brushRef="#br0" timeOffset="12923.3">14124 11512 1703 0,'0'-4'22'0,"0"-1"14"0,3-10 25 0,1 2 15 0,-3-1 3 0,4-2 4 0,2-5 4 0,-2-2-3 0,3-3-20 16,0-3-8-16,3-4-25 0,-1-4-16 0,-4-3 3 15,3-3 11-15,-1-4 8 0,-4 1 6 0,2-2 4 0,-3-4-1 16,5 0 10-16,-2-1 7 0,1 1-7 0,-1-3-7 15,4 0-13-15,-1-4 4 0,0 0-11 0,-1-2-3 16,2-2-8-16,-1 1-4 0,1-3 0 0,1 1-10 0,-3-3 4 16,3 0-9-16,-1 1 3 0,0 1 6 0,2 1 5 0,0 4 4 15,-2-2 11-15,-1 4-1 0,4 11-3 0,-4 1 7 16,-1 6 0-16,2 5-8 0,-3 1-3 0,1 8-7 16,-3 3-9-16,2 4 8 0,-4-2-3 0,1 4-2 15,-1 2 2-15,-3 1 1 0,2 4-2 0,-2 3-5 0,0 2 4 16,0 0-8-16,0 4-4 0,0 0 2 0,0 1-2 15,0 0-4-15,0 1 2 0,0 0 1 0,0 2-8 16,-2 2 6-16,2-1 2 0,0-1-9 0,0 5-33 16,0-4-9-16,-3 7-32 0,3-4-37 0,-6 4-43 0,5 1-52 15,-1-2-11-15,0 3-45 0</inkml:trace>
  <inkml:trace contextRef="#ctx0" brushRef="#br0" timeOffset="13281.47">14217 9877 881 0,'0'-11'4'0,"0"-5"7"0,4-1 1 0,-4-1-1 16,1-2-2-16,-1-3 7 0,5-2 4 0,-3-2 19 0,4 3 20 15,-5 1 6-15,4-1 12 0,1-2 19 0,-1 3-32 16,2-1 64-16,-1 2-39 0,0-2-18 0,-1 1-3 15,1-5-3-15,1 3-7 0,-1-4-15 0,-2 2 32 0,1 0-66 16,2 0 50-16,-2-1 21 0,1-1-18 0,3 1-12 16,-1 0-7-16,0 6-1 0,3 1 0 0,-5 5-2 15,4 1-16-15,-5 4-21 0,1 4-5 0,0 5 1 16,-3 2 4-16,2 1-1 0,0 4 1 0,0 2 5 0,1 5 2 16,3 1 3-16,1 5 4 0,0 3 2 0,0 4 4 15,3 4 0-15,0-1-2 0,-1 6 2 0,1-1 0 0,0 3 1 16,0 0-1-16,0-1-5 0,0 0-3 0,4-2 0 15,-4-1-1-15,0-2-7 0,1 1-3 0,-1-4-8 16,1 0-16-16,-1-3-29 0,-2 1-44 0,-2-4-70 0,1 0-35 16</inkml:trace>
  <inkml:trace contextRef="#ctx0" brushRef="#br0" timeOffset="13765.8">14316 8710 1641 0,'6'-11'66'0,"0"-5"-35"0,-1-3 13 0,11-2-2 0,-6-1 1 0,-5-9 3 0,7 2 0 0,-3-6-2 16,4-2-65-16,-4-1 33 0,2-6-9 0,-1 3 2 0,-4 2 4 15,0-6 14-15,1-1 15 0,-3-2 11 0,-1 0 8 16,-1-1 9-16,0 1 2 0,-1-7 3 0,-1 0-6 0,2 2-14 15,-2-3-13-15,0 3-6 0,-2-1-7 0,2 1-8 16,-3-1-5-16,1 0-7 0,-5 3 2 0,-1 0-2 16,1 3-3-16,-1-1-2 0,-1 4-1 0,1 3-1 0,0 2 4 15,0 6 12-15,1 2 6 0,2 5 5 0,0 4 1 16,5 4-3-16,-3 5 3 0,3 5 8 0,0 0-7 16,1 4-9-16,-1 4-7 0,2-3-5 0,-2 4-1 0,0 4-1 15,3 1-1-15,-1 2-5 0,-1 3 2 0,3 2-3 16,1 3 3-16,-1 1-4 0,2 2 5 0,-1-1 0 15,1 1-19-15,2 0-24 0,0-1-42 0,-5 0-54 16,5 0-58-16,-1-3-25 0</inkml:trace>
  <inkml:trace contextRef="#ctx0" brushRef="#br0" timeOffset="14163.45">14219 7788 1011 0,'0'-8'18'0,"0"-1"29"0,2 2 14 16,-2 0 24-16,0-1-29 0,0-1 76 0,0 0-38 0,0 1 21 15,0-4-7-15,0 1-19 0,0-3-11 0,0 0-14 0,0-4 39 16,4-1-75-16,-4-5 39 0,8-3-17 0,-2-1-13 15,2-5-8-15,2 1-5 0,2-6-6 16,0-1-9-16,2 0-4 0,-3-2-2 0,2-2-5 0,-3 1 4 16,3-1-4-16,-5 1 3 0,3 3-4 0,-3 2 1 0,-1 2 2 15,-1 9 3-15,0 5 4 0,-3 4-3 0,-1 7 1 0,1 1-3 16,-1 6 5-16,-1 3-4 0,-1 3 2 16,0 4-1-16,2 5-5 0,-1 5 0 0,1 3 4 0,3 6 0 15,1 6-4-15,5 6 5 0,2 1-4 0,2 4-4 16,1 1 8-16,3-1-3 0,3 0-1 0,1 0 1 0,0-1 1 15,1-4-7-15,-1-3 5 0,0 0 0 0,1-3-37 0,-2-5-35 16,-1-2-50-16,-3-4-13 0,1-2-78 16</inkml:trace>
  <inkml:trace contextRef="#ctx0" brushRef="#br0" timeOffset="14772.18">13953 6568 2132 0,'3'3'-18'0,"0"-3"39"0,-1-9 27 0,5 7 21 0,-9-4 9 0,2 1 2 0,-2-3 17 15,2 2 23-15,-1-4 25 0,-3 0-26 0,1 1-19 0,3-5-18 16,-6-1-2-16,3-5 5 0,-2 0-14 0,0-8-20 0,-3-4 13 16,2-4-14-16,0-4-10 0,-2-6-2 0,0-7-9 15,0-4-2-15,-1-5-4 0,1-4 1 0,-2-9-22 16,1-3 1-16,-1-2 2 0,1 0-4 0,1 0 0 16,-5-1-1-16,7 1 1 0,-4-2-8 0,4 4 3 0,0 1 2 15,1 0 2-15,-1 1 1 0,2-2 2 0,-2 5-5 16,-1 2-1-16,0 4 8 0,1 1-4 0,-4 8-6 15,3 4-2-15,0 4 4 0,1 5 0 0,-1 8-1 0,2 4 8 16,-1 7-7-16,3 6 0 0,-2 5 9 0,4 4-2 16,-2 3-6-16,1 5 0 0,0-2-3 0,2 5-6 15,0 0 3-15,0 5-2 0,2-1-2 0,0 5 4 0,2-1 4 16,-2 5-1-16,4-1 4 0,2 5 0 0,-2-1-1 16,4 2 4-16,1-1-5 0,-2-1 1 0,1 0 2 15,4 1-1-15,-3-4-2 0,2 1-3 0,-1-2-4 0,1 0-8 16,1-3-16-16,-2 0-24 0,-1-4-42 0,0 0-27 15,-3 1-33-15,-2-2-36 0,-3 0-38 0,2-6 7 16,-3 4-38-16</inkml:trace>
  <inkml:trace contextRef="#ctx0" brushRef="#br0" timeOffset="15185.48">13466 5007 611 0,'0'15'1'0,"2"-4"14"0,-1-3 22 0,6-3-3 0,-4 2 3 0,-1 0 5 0,1-2 6 0,-2 0 18 0,4-2 20 0,-5-1 17 0,3-4 4 15,0 2-11-15,-1-3 77 0,-1 1-39 0,-1 2 3 16,0-4-18-16,2-2-25 0,-2-3-32 0,3-3-25 0,-3-3 17 15,3-3-78-15,1-4 30 0,-1-6-7 0,1-4-2 16,-1 1 3-16,1-4 6 0,-1-1-5 0,0-4-1 0,0-2 0 16,-1-4 6-16,4-1 16 0,-1 0 3 0,4-4-2 15,-1-3-4-15,4-2 6 0,-2 0-3 0,2 0-1 16,1 9-7-16,0-3-8 0,0 3-2 0,4 4 3 16,-4 4 2-16,1 7-4 0,-1 2 3 0,1 9 1 0,-1-1 1 15,-3 8-8-15,3 5 0 0,-3 6-2 0,0 2-4 16,2 5 4-16,-1 4-2 0,3 5-1 0,-1 2 3 15,3 7 3-15,-2-1 3 0,2 6 6 0,0 5 7 0,-1 4 8 16,1 3 23-16,0 5 6 0,0 2-2 0,1 5-5 16,-1 4 3-16,0-1-4 0,2 4-4 0,-1-2-10 0,-3-4-24 15,3-1-5-15,-2 0-28 0,-1-2-41 0,-3-7-59 16,3-2-65-16,0-4-30 0</inkml:trace>
  <inkml:trace contextRef="#ctx0" brushRef="#br1" timeOffset="22751.47">15649 4930 1256 0,'0'-24'20'0,"4"2"6"0,-5 0 18 0,2 2 11 0,-1-2-35 0,0 4 58 0,0-3-51 0,0 4 68 0,0 2-78 16,2-1 50-16,5 1-72 0,-5-1 46 0,6 3-22 15,0 0 1-15,8 0-8 0,-2 1-9 0,11 2 2 0,4 0 0 0,7 5-5 16,6 0-7-16,5 5 4 0,6 0-1 0,7 2 1 16,4 3-3-16,4 2 2 0,2 3-1 0,1 4 2 0,4 1 6 15,-2 3-4-15,0 3 1 0,-4 3 4 0,-2 3 2 16,-7 3-3-16,-2 3-3 0,-7 2 9 0,-3 5-4 0,-5 0 3 0,-5 4-3 16,-7 1 2-16,-1 1-9 0,-5 3 12 0,-3 2-2 15,-3 4 1-15,-9 0-56 0,0-5 54 0,-2 6-10 0,-4 0 6 16,-1 6 0-16,-5-2-3 0,-3 6-4 0,-2-3 1 15,4 5 44-15,-10 7-40 0,-4-1-1 0,-1 1-2 0,-4-2-3 16,0 4 1-16,-3-4 2 0,2 2 0 0,-7-1 4 16,2 3-5-16,0-3-3 0,-6 3 10 0,1-4-41 0,0 3 55 0,-3 5-46 15,1 3 53-15,2 5-41 0,0 0 57 0,-1 6-38 16,4 0 42-16,2 4-5 0,1 0-1 0,5 1-3 0,0-5-10 16,1-1-2-16,3 1-11 0,5-5-6 0,1 2-3 15,4 3 1-15,2-3-5 0,5 3-5 0,1 2 7 0,7-1-1 16,0-2 5-16,6 1-3 0,4-4 7 0,2-3-2 0,6-7 8 15,5-1 6-15,5-7-5 0,4-2 3 0,4-6-3 0,6 2 5 16,4-6-9-16,5-7 2 0,2-3-4 0,0-1-10 16,7-6 8-16,1 1-7 0,4-5-2 0,3-3-2 0,-1-4 0 15,7-1-2-15,-3-1-2 0,5-1 5 0,1-5-10 16,-1-3 9-16,-5-2-1 0,-1-2 1 0,-4 1-2 0,-3-5 3 16,-5 2-1-16,-7-5 2 0,-6 1 3 0,-6 1-4 0,-7-4-3 15,-7 1 6-15,-4-1-2 0,-10-1 0 0,-4 2 2 0,-4-1-5 16,-9-1 1-16,-5 5 1 0,-4-1 3 0,-6 2-5 0,-4 3 5 15,-6 2-2-15,-2 3 1 0,-5 1-1 0,-5 1 1 16,-2 1 1-16,-4 7 2 0,-5 0 15 0,-1 3 3 16,-3 2 13-16,-1 3 7 0,-2 5 16 0,4 0 14 0,0 7 5 15,-2-1-2-15,6 4-9 0,1 5-4 0,3 1-14 16,-2 7-8-16,6 5-10 0,0 9-15 0,2 5 2 16,3 8 23-16,2 3-1 0,1 9 4 0,2 4 3 0,4 4 8 15,3-1 5-15,4 6 6 0,0-5 1 0,4 7-15 16,4 2-1-16,1 4-5 0,0 5-3 0,7 3-6 15,-4 1-9-15,5 3-5 0,-2 3-5 0,4 1-7 16,-4-8-7-16,4-2 5 0,-4 1 3 0,1-4 0 0,-3-1 4 16,-2-5-4-16,2 0-4 0,-1-9 0 0,-2 3 7 15,-4-7-3-15,-3-10-2 0,-5-2-1 0,-5-10-2 16,-3-3 0-16,-6-12-3 0,-7-7 1 0,-2-1-4 16,1-5 3-16,-5 0-2 0,2-10-4 0,-5-2-1 15,1-10 5-15,-1 0-11 0,3-9-14 0,-1-5-7 0,1-12-29 16,2-8-10-16,8-10-35 0,2-7-37 0,4-7-58 0,4-7-51 15,6-15-45-15</inkml:trace>
  <inkml:trace contextRef="#ctx0" brushRef="#br1" timeOffset="23405">19654 8400 2173 0,'12'-13'-19'0,"1"-6"17"0,6-5 11 0,-4 2 3 0,2 1 4 0,0-2 7 0,7 0 0 15,0-1 3-15,4 0 18 0,0-3-15 0,0 1-13 16,-1-2-2-16,-2-7-8 0,2 1-4 0,-2-4 2 16,-2-1-5-16,2 0-2 0,-7-5 1 0,6 0 1 15,-5-2 2-15,3-1 2 0,-5-3 5 0,-5 1 7 0,1-1 6 16,-9 1 6-16,-1 5 2 0,-5 0 4 0,-2 4 5 15,-4 6 4-15,-2 6-8 0,-7 6-10 0,1 5-3 16,-7 10-2-16,2 4-3 0,-5 10-4 0,0 4-6 0,-4 8-6 16,-2 6 2-16,0 7 3 0,1 7-5 0,1 4 5 15,-2 7-1-15,4 6 0 0,4 3 6 0,4 7 0 16,7 7 3-16,6 4 3 0,4 3 7 0,5 8-2 0,3 5 18 16,4 7 15-16,2 3 0 0,5 4 1 0,-3-1 0 15,2 1-7-15,0-2-4 0,-1-3 1 0,-4-6-23 16,-2-8-14-16,-1-6-7 0,-4-6 5 0,0-5-2 0,-1-8-2 15,-2-5-4-15,-3-9-9 0,1-6-36 0,-3-8-18 16,-2-9-31-16,-1-6-57 0,-3-5-57 0,-2-11-30 0,2-2-83 16</inkml:trace>
  <inkml:trace contextRef="#ctx0" brushRef="#br1" timeOffset="24342.33">19820 8798 1960 0,'5'-8'-25'0,"-1"3"4"0,6-8 3 0,4 5-3 0,-3 0 3 16,6-2 0-16,1 1-2 0,1 2 3 0,-3-2 20 16,6-1-5-16,-2 1 0 0,17-8-3 15,-14 9 1-15,-5-1 1 0,7 1-2 0,1 1 7 0,-1-3 3 16,-3 4-3-16,2-3-3 0,-4 2 5 0,0-2-2 16,-2 1 1-16,-3-1-1 0,-1 2 0 0,-1-4 10 15,-3 4 12-15,-3-1 12 0,-2-1 7 0,-1-2 7 0,-2 0 8 16,0 0 11-16,-2 0 7 0,-2 1 6 0,0-1-6 0,1 3-2 15,2 1 4-15,-2-2 2 0,2 7-12 16,-2 0-12-16,2 2-11 0,-2 0-14 0,1 2-8 0,-2 5-7 16,1 4-7-16,-3 3-8 0,3 3 7 0,-2 5 2 15,-1 2 3-15,0 8 0 0,2 2 4 0,-1-2-3 16,2 2-4-16,1 0 1 0,0 0-1 0,0-1 2 0,0-4 1 16,3-2-2-16,0-2 3 0,5-4 1 0,-5 1-2 15,6-7 4-15,-1-1-3 0,3-1-1 0,2-4-6 0,1-2 3 16,-1-3-5-16,4-2-2 0,-3-4-2 0,4-1-11 15,-4-3-11-15,6-3-3 0,-7 0 3 0,5-6-9 16,-6 0 3-16,1-1 3 0,1 0 1 0,-4-2 5 0,1-2 15 16,-3 1 1-16,-4-2-3 0,1 0 5 0,-1-1 1 15,-3-1-2-15,-1 3-4 0,0-1 5 0,-3 4-3 0,1 1 1 16,-1 5 1-16,1 3 0 0,-1-1-7 16,3 7 6-16,0 2 3 0,0 2-7 0,0 0 2 0,0 5 0 15,0 0-1-15,0 0 3 0,0 6 4 0,3-1-4 16,-1 4 3-16,1 2 2 0,2-1 0 0,-2 2 0 0,6 1 5 15,-1 0 2-15,1 0 0 0,0 0 3 0,4-2 0 16,-4-2-1-16,5-1-1 0,1-3-3 0,0-1-2 16,0-2-8-16,3-2 1 0,-2-4 2 0,3-1-5 0,-1-2 4 15,2-5-1-15,1-2 0 0,-5-2-8 0,4-4-6 16,-1-4-11-16,-1 0-15 0,-3-6-4 0,1 0-6 0,-2-3-11 16,2-4-3-16,-4-2 3 0,-2-3 8 0,-2-2 11 0,0-5 5 15,-3-4 15-15,3-2-1 0,-4-3 14 16,-2-1 2-16,1 4 5 0,-3-1-3 0,0 0 3 0,0 5 4 15,-3 2-6-15,1 5 10 0,-1 10 0 0,2 3 3 16,-7 3 1-16,5 5 1 0,-3 11-4 0,-1 4 1 16,1 6 1-16,-1 7 1 0,-3 6 7 0,3 5 2 0,-3 0 6 15,3 7 4-15,0 6 2 0,3 3 7 0,2 4 20 16,0 3 3-16,2 1-11 0,4 2 9 0,0 4 3 16,0 0 6-16,3-3 4 0,1-2-8 0,4-4-15 0,-4-2-10 15,2-3 2-15,3-5-15 0,3-2-4 0,-3-2-10 16,0-6-4-16,0 0-1 0,4-6-4 0,-4-2-1 15,5-4 0-15,-2-4 6 0,-3 0-8 0,4-8-2 0,0 0 4 16,1-8-15-16,0-1-17 0,2-6-11 0,0-4-1 16,0-4-19-16,0-3-13 0,-2-6-7 0,3-3-9 15,-5-4 12-15,3-6 18 0,-6-2 8 0,-1-1 0 0,1-3 14 16,-4-1 18-16,-1-1 7 0,2 0 9 0,-7 9 0 16,0 3-3-16,-1 4 4 0,-2 4 0 0,-2 4 5 15,-1 7-2-15,0 1 1 0,-1 6 10 0,-3-2 3 0,0 3 4 0,3 3-1 16,-3 2 8-16,2 2 0 0,-2 4 4 15,0 3 9-15,3 3-3 0,-3 3 10 0,2 4 3 0,0 9 7 16,0-1 5-16,1 5 10 0,-1 4-1 0,2 7-5 16,3 2-7-16,0 8 2 0,0-2 14 0,3 5 3 15,-1 8-10-15,1-4-8 0,-1 1-10 0,3 0 0 16,1-3 1-16,-2-3-15 0,3-3-19 0,-1-3-24 0,5-4-37 16,-3-5-45-16,3 1-40 0,0-5-72 0,-3-5-94 15,0-4-80-15</inkml:trace>
  <inkml:trace contextRef="#ctx0" brushRef="#br1" timeOffset="24767.67">22497 8648 1226 0,'8'-11'22'0,"0"-2"13"0,6 0 16 0,6-4 9 0,-7-1-36 0,0 3 70 16,1-3-36-16,-1 1 10 0,-3 2-11 0,-1-2 12 15,-4 0-4-15,-4 0 10 0,-1-1 45 0,-1 0-52 0,-4 1 42 16,-6-1-11-16,2 2-12 0,-1 0-24 0,-4 4-11 0,-1 0-19 16,-2 3-12-16,0 3-15 0,-5 3-6 0,0 3 1 15,1 3 3-15,-5 3-3 0,1 3-1 0,2 2 1 16,-2 2 5-16,4 3-5 0,0-1-3 0,8 4 2 15,-1 1 1-15,5-1 3 0,2 3 0 0,7-1 5 0,4 3-2 16,0 0 6-16,8 0 8 0,2 2 3 0,2-2 2 16,4 2 1-16,4-1 6 0,2 1-5 0,0-1 1 15,4 1-4-15,-3 0-6 0,0-1-6 0,0-1-8 0,-5-1 3 16,-5-2-6-16,-3-1 0 0,-6-2-3 0,-3 1 3 16,-5-4-3-16,-6 0 3 0,-10-2 3 0,2-2-4 15,-12 0-3-15,0-2 2 0,-6-2 1 0,-1 0-1 0,0-3 1 16,-2 0-13-16,3-4-16 0,0 0-16 0,6-4-10 15,0-1-25-15,5-1-20 0,3-4-38 0,8-3-32 16,5-4 27-16,7-1-19 0,1-6-30 0,7-1-31 0</inkml:trace>
  <inkml:trace contextRef="#ctx0" brushRef="#br1" timeOffset="24967.33">22883 8184 1672 0,'9'-15'-23'0,"-2"-2"80"0,-1 3-37 16,2 7 28-16,-9-1 5 0,2 3 8 0,-1 1-5 15,0 6-2-15,-5-3 32 0,5 7-63 0,-3 0 51 16,3-2-9-16,3 8-1 0,1 2 4 0,1 1 22 0,-1 1 13 16,5 10 0-16,-4 2-2 0,8 8-8 0,-4 4-20 15,2-1 1-15,-1 7-11 0,2 2-19 0,0 5-11 16,-3-4-10-16,4 0-12 0,-5-4-7 0,1-4-4 16,1-1-34-16,-2-7-27 0,-4-1-24 0,0-3-42 0,-4-4-49 15,1-1-42-15,-1-7-16 0,-1-3-48 0</inkml:trace>
  <inkml:trace contextRef="#ctx0" brushRef="#br1" timeOffset="25468.01">22980 8613 1649 0,'0'2'18'16,"1"-1"-29"-16,4-1 59 0,1 5-40 0,1-3 7 15,-1-2 3-15,5 3 0 0,2 1 3 0,1-4-5 0,3 2 39 16,-1-2-54-16,9 0 46 0,-3-1 1 0,5 1 6 15,3-1 9-15,0-3 1 0,0 2-13 0,4 1-4 16,-3-1-5-16,-1-4-7 0,-1 3-6 0,-3-1-6 0,-5-2-11 16,1 0-1-16,-4 0 10 0,-6-1 2 0,-2-1 3 15,-1-2 1-15,-2-2-2 0,-6 0-5 0,1-3 7 0,-7 2 0 16,0-5-8-16,-1 0-4 0,-3-1 0 16,-3-1 6-16,2 1 2 0,-2 3 1 0,3 0 1 0,-5 0-9 15,4 2-1-15,0 6-3 0,1 0-4 0,-7 5-4 16,8 6 2-16,1 3 1 0,0 7 12 0,-1 0-2 15,0 6-3-15,-1 2 5 0,1 3 1 0,2 1 3 16,-2 1-2-16,2 1-7 0,-1-1 4 0,7-1-2 16,-1 1 10-16,1-2-6 0,1-2 2 0,2-3-3 0,2-1-1 15,4-1 3-15,-2-3-13 0,3-2 2 0,0-2-6 16,3-1 2-16,-2-4-3 0,3-1 0 0,-1-2-5 0,-1-2-20 16,1-2-1-16,-1-2-1 0,0-1 0 0,-2-4-3 15,-1 0 1-15,2 0-4 0,-5-5 7 0,2 1 13 16,-1-2 4-16,-1-3 2 0,-1 3-1 0,-1-5 0 0,0 1 2 15,-4-1 4-15,1 4-3 0,1-1-2 0,-2 4 4 16,0 2-3-16,0 5 1 0,0 1 1 0,0 5-5 0,2 1 1 16,-2 5 0-16,1 3 8 0,-1 1-2 0,2 2-5 15,-1 4 0-15,3 2 7 0,-4-1-1 0,4 4-3 16,-1 0 4-16,0-1-3 0,0 0-2 0,1 0 8 16,1-2-31-16,-2-3-26 0,3 1-30 0,-3-2-38 0,3 0-55 15,2-6-23-15,0 0-77 0</inkml:trace>
  <inkml:trace contextRef="#ctx0" brushRef="#br1" timeOffset="26329.85">23885 8469 1823 0,'0'-20'-9'0,"0"2"25"0,-2-1 15 0,4-1 1 15,-6 3 10-15,-1 2 11 0,0 1 5 0,-1 5 7 0,-4 3 17 16,0 2-11-16,0 4-6 0,-4 2 3 0,1 5 8 15,0 1 6-15,-1 4-3 0,-2 3 3 0,6 1 11 16,-3 5-6-16,3 2-6 0,-1 3 2 0,5-1-11 16,-1 6-10-16,4-3 4 0,3 1-3 0,0-2-13 0,3 2-6 15,1-2 0-15,2-3-3 0,2-2-10 0,1 0-9 16,4-5-1-16,1 1-8 0,-1-5-7 0,1 1 0 16,4-5-5-16,-1 0-4 0,0-3 6 0,2-2-14 15,1-3-28-15,2-2-11 0,-1-2-23 0,0-6-20 0,3 0-28 16,0-4-22-16,-2-2-27 0,0-4-9 0,-2-1 7 0,1-4-8 15,-2-1 8-15,-2-4 58 0,-1-4-28 0,2-3 62 16,-6 0-16-16,-1-7 64 0,-3 0-22 0,0-3 61 16,-1 1-21-16,-3-1 25 0,-2-2 19 0,-1 6-33 0,-1-5 51 15,0 7-29-15,0-4 54 0,-1 7-30 0,-1-3 50 16,-2 9-57-16,4 4 44 0,-4 5-7 0,1 10-9 16,2 2-10-16,-3 10-18 0,1 9-11 0,-2 4-7 0,2 9-6 15,2 5-1-15,-3 7-2 0,-2 6 5 0,3-1 4 16,2 5 14-16,-1 2 18 0,2 2 6 0,-2 0 2 15,4 1-1-15,-2-5 0 0,3 0-2 0,0 3-8 0,2-5-8 16,-4-5-21-16,4-3-9 0,-2-6-3 0,1-2-6 16,-1-5 0-16,0-3 1 0,0-4 3 0,0-3-6 15,1-3-7-15,-4-5-25 0,4-3-5 0,-1-3-3 0,4-3 0 16,-3-4-2-16,5-1-5 0,0-4 8 0,0-3 6 16,4 0 22-16,-1-2 3 0,-2-3 3 0,0-1 5 15,0 0-1-15,3-2 5 0,0 0-7 0,0 1 2 0,1 3-1 0,2 2 2 16,0 2 5-16,2 5-2 0,0 2 5 15,-6 4 0-15,0 5-1 0,-5-3 4 0,0 4 3 0,-6 2 3 16,2 4 9-16,-6-3 3 0,-2 5-3 0,1 1 5 16,-7 1 4-16,-2 2-4 0,-2 0 0 0,-3 1-1 15,1-2-15-15,1 0-4 0,-2-1-4 0,2-1-7 0,2-3 3 16,1-1 3-16,3-3-3 0,2 1-10 0,0-2 11 16,1 0-1-16,-3 0 5 0,6-2 8 0,-1-1-5 15,4 1 1-15,1-3 2 0,3-1 12 0,-1 1-7 16,3-1 2-16,2 1-1 0,-1 1-1 0,3 0 2 0,-1 4 14 15,2 3 2-15,0 4 1 0,3 2 10 0,1 5 12 16,-1 3 11-16,1 4 0 0,-2 4 0 0,6 2-4 0,-7 0 2 16,2 3 1-16,-4 0-7 0,4-1-11 0,-2 2-12 15,1-3-7-15,-4-3 1 0,6-1-9 0,-1 0 1 16,0-3-9-16,3-2-6 0,0-2-1 0,-1-2-1 16,6-1 4-16,-5-4-6 0,2-4-3 0,0 1 1 0,2-6-1 15,1-2 1-15,-3-3 1 0,0-2 1 0,-2-4-6 16,2-1 3-16,-6-5-4 0,2-1-13 0,-4-3-1 15,0-3-5-15,0-1-1 0,-3-2-1 0,-1-1 1 16,-2-1 1-16,0 3 4 0,0 1 7 0,-3 4 8 0,2 4-1 16,-2 2-10-16,-1 4-12 0,0 7-20 0,4-2-16 15,-8 6-9-15,4 3-33 0,-5-2-21 0,0 6-35 16,-2-1-36-16,-2 0-34 0,0-1-38 0,0 2-16 0,0-1-67 16</inkml:trace>
  <inkml:trace contextRef="#ctx0" brushRef="#br1" timeOffset="27392.75">22530 9811 2316 0,'-11'-13'35'0,"0"-3"36"0,3-8 9 0,2 10 24 0,4-3 9 0,2 2 3 0,4 6 3 0,-1-1-2 0,2 4-34 16,3 3-37-16,1 3-4 0,4 7-15 0,-2 3 1 16,3 7 1-16,-1 3 2 0,2 10 2 0,0 6 3 15,-1 6 7-15,-3 1-6 0,0 8-11 0,-3-3-5 0,-4 6-6 16,0-4-5-16,-1-3-5 0,-1-1-24 0,2-6-25 15,0-5-39-15,-3-6-24 0,2-2-44 0,0-3-40 16,-1-5-51-16,-1-8 5 0,-2 0-35 0,-5 0-31 0</inkml:trace>
  <inkml:trace contextRef="#ctx0" brushRef="#br1" timeOffset="27714.74">21997 9862 1775 0,'-18'-37'-11'0,"5"-6"14"0,5 1 28 0,3 8 8 0,1 0 5 16,5 2 12-16,7 4 10 0,5 1 11 0,1 7 12 16,10 3-7-16,2 1-14 0,8-1-2 0,5 5 2 0,5 2 1 15,4 7-9-15,2 3-5 0,7 5 3 0,0 7-5 16,2 2-12-16,4 4-6 0,-2 4-2 0,0 8-16 16,-1 5 1-16,-9 6-6 0,-4 1-5 0,-8 4 3 0,-5 2-1 15,-11 3 3-15,-3-1 8 0,-12-1 8 0,-2-6-1 16,-6-1 4-16,-4-3 1 0,-2-4 0 0,-5-2-1 15,-6-5-5-15,-6-1-7 0,-7-4-8 0,-3-3-1 0,-7-5-3 16,-7 0-3-16,-5-6-3 0,-3-2 0 0,3-4-2 16,-4 0-1-16,3-6 1 0,3 0 2 0,3-5-6 15,4 0-15-15,3-4-18 0,6 0-6 0,6-6-30 0,7 1-33 16,7-1-41-16,8-5-60 0,12-3-13 0,6-2-37 16</inkml:trace>
  <inkml:trace contextRef="#ctx0" brushRef="#br1" timeOffset="28892.93">23187 9975 2074 0,'0'-2'34'0,"-7"-1"29"15,4-5 31-15,3 5 12 0,-9-3 5 0,3-2 18 16,-3 5 14-16,5 0 4 0,-3-1-37 0,3 2-28 16,2 2-27-16,-1-2-10 0,2 4 1 0,-1-2-14 0,0 2-1 15,4-2 3-15,0 5 12 0,-2-2 5 0,4 3-8 0,1-1 2 16,4 3-5-16,-1 0-6 0,6-1-14 0,1 4-4 15,3-3-9-15,0 0-9 0,3 0 2 0,-4-2 2 16,4-1-9-16,-3-2 2 0,-5-1 2 0,1-2-6 0,-3-1-3 16,-1 0 2-16,-10 1-10 0,0 0-16 0,0 0 3 15,0 0-5-15,0 0-3 0,0 0-1 0,0 0 4 16,0 0 1-16,0 0 5 0,19-110 13 0,-22 91 10 0,-4 1 0 16,0-1 5-16,-1 1 1 0,-4 1-1 0,2 0-2 15,0 4 3-15,-3 2-1 0,2 1-1 0,0 4 0 16,0 5 0-16,-1 2 5 0,0 5-4 0,2 4 2 15,-2 2 7-15,3 3-5 0,0 4 2 0,-1 2 7 0,0 3 0 16,1 5 3-16,1 0 6 0,0 0 9 0,3 3 4 16,0-2 14-16,2 2-3 0,2-4-3 0,4 0 4 15,0-1-12-15,5-2-1 0,3-2-7 0,3-3-15 0,6-2-39 16,-2-5-25-16,4-1-33 0,4-5-46 0,-2 1-48 16,-1-4-45-16,2-3-41 0,1-6 0 0,-4 1 0 0,-1-2-2 15,-3-2-1-15,0-1 30 0,1-3 45 0,-6-4 45 16,1 2 39-16,-6-3 13 0,0-1 46 0,-3-4 31 15,0-2 60-15,-5-1 31 0,-1-4 36 0,-3-2 10 16,0-3 30-16,-2 0-26 0,1-2 51 0,-1 3-29 16,-2 0-5-16,2 1-1 0,-1 4-4 0,2 8 0 0,2 2-20 15,0 3 22-15,1 4-65 0,1 6 23 0,1 2-22 16,0 2-17-16,1 5-23 0,3-1-12 0,0 7-8 0,0-1 5 16,4 6 5-16,1 4 9 0,0 2 10 0,1 6 1 15,2 3 7-15,0 1 15 0,-1-1 2 0,0 0-7 16,-3-2-3-16,1 1-15 0,0-5-4 0,0-3-3 0,-3-1-6 15,0-2-16-15,-1-4-5 0,1-4 1 0,1-1-4 16,-3-4 8-16,-2 0-3 0,1-5-3 0,2 0 1 16,-2-4-4-16,3-2-10 0,1-3-16 0,-3-1-1 0,4-3-4 15,1 0-2-15,1-2-1 0,-2-3 4 0,4-1 2 16,-2 0 9-16,-2-3 16 0,0-1 0 0,3 0-1 16,-5 2 4-16,3 0-1 0,-5 2-1 0,3 3 3 15,-3 2-4-15,-1 5 3 0,1 2-3 0,-4 4-2 0,-4 1-3 16,4 4 2-16,-3 3 1 0,-3 1-4 0,1 2 10 15,2 0-3-15,-2 3 0 0,0 0 9 0,2 1-1 0,0-2-3 16,1 1 0-16,4-2 1 0,0 2-1 0,-1 0-1 16,6-3 2-16,-2 0-3 0,3-1 2 0,-1-1 4 15,1 0-3-15,3-1-4 0,0-2 2 0,-1 1 0 0,-1-3 3 16,5 2-2-16,-1-2-3 0,-1-1 1 0,0 2 0 16,1-4 3-16,1 2 1 0,-1-1-5 0,-2-2-1 0,1 2 7 15,1-3-5-15,-1 0 0 0,0 0 2 0,0-2 0 16,-1 2-3-16,0-1 7 0,2-3-7 0,-5 1-5 15,0-2 8-15,0-2-3 0,-1 1-1 0,1-2 1 16,-3-3 0-16,2-1-3 0,-2 1 6 0,-4-4-2 0,2 0-3 16,0 0 2-16,-3 2 2 0,0 0-2 0,-3 1 2 15,0 4-4-15,-2 2-6 0,-1 2 10 0,1 5 1 16,-5 3-3-16,-2 2 1 0,-1 5 6 0,-1 3-5 0,-2 3 7 16,1 2 4-16,-1 4-3 0,-2 1 7 0,4 4 9 15,0 1 3-15,3-1-2 0,3 3 5 0,-3-3 4 16,4 3-1-16,3-3 1 0,0 0-6 0,4-2-4 0,0-2-3 15,2 1 3-15,1-4 1 0,4 0 1 0,1-2 1 16,1 0-7-16,1-3 3 0,7 0-4 0,-4-3-4 0,5-2-8 16,2-1-6-16,2-4-21 0,1 0-8 0,2-4-26 15,1 2-13-15,-1-6-10 0,4-1-20 0,-2-4-10 16,-1 2-15-16,-2-4 10 0,2 0-2 0,-6-1 24 0,-3-5 7 16,-2 1 4-16,-4-6 21 0,-4 1 11 0,-2-2 16 15,0-3 12-15,-5-3 3 0,3-2 4 0,-3 1 10 0,0-5 16 16,0-1 6-16,-3-1 10 0,3 2 9 0,0 2 2 15,0 3 7-15,-1-1 6 0,1 2-1 0,0 6 3 16,0 4 7-16,0 7-5 0,0 0-10 0,0 5-7 16,0 2-2-16,0 7-6 0,0 1-5 0,-2 7-15 0,2 5-7 15,-3 1 0-15,3 4 0 0,-4 9 4 0,0 3 9 16,-1 8 6-16,2-1 7 0,2 8 10 0,-3-1-2 16,3 4 2-16,1 1 7 0,0-2 1 0,1-2-1 0,3-1-11 15,-3-5-2-15,4 0-11 0,-1-6 0 0,-1-2-6 16,1-3-10-16,-3-5-22 0,1-1-20 0,0-5-25 15,-1-3-22-15,-1-3-33 0,0-2-51 0,3-3-57 0,4-4-65 16,0-6-29-16</inkml:trace>
  <inkml:trace contextRef="#ctx0" brushRef="#br1" timeOffset="29688.4">24518 9959 2358 0,'-1'1'-22'0,"-8"-2"24"0,11-2 23 0,-8 4 10 0,1-2 14 0,4 1 11 0,-1 0 10 0,-1-2 8 15,0 2 41-15,4 0-17 0,-2 2-19 0,4-1-8 16,-5 1-13-16,2-1-6 0,-1 6-2 0,-1-4-1 16,2 4-15-16,-3 2 2 0,1 1 2 0,-3 2-1 0,4 4 2 15,-1-2-7-15,2 4-4 0,0-2-8 0,2 2-1 16,1-1-9-16,2 2-3 0,0-2-2 0,3 1-1 16,1-3 5-16,2-1-3 0,2 0-3 0,4-3-3 0,-1 0-3 15,1-3-6-15,5-1-3 0,-1-1-15 0,3-1-19 16,0-5-12-16,-3 0-1 0,-3-3 3 0,3 0-4 15,-5-5-6-15,-1 1-7 0,-4-3 2 0,0 1 15 0,-4-3 8 16,-1-1 2-16,-3-2 3 0,1 0 4 0,-8-3 6 16,1 0 17-16,-3-1 5 0,-3-3 0 0,-3-1 8 15,-1 1-2-15,-1 2-2 0,-2 1 0 0,-1 4 0 0,3-2-2 16,-2 6 5-16,2 2-1 0,-2 2-3 0,6 3 3 16,1 1 0-16,-2 3-1 0,6-4 2 0,0 4-1 15,5 0-1-15,-3 4 1 0,3-4 0 0,0 1 2 0,3 3-2 16,1 1 2-16,1 0 0 0,3 1 4 0,2 0-2 15,3 1-2-15,1 0 2 0,2-1-11 0,5 0-22 16,-5-2-8-16,4 0-12 0,-3 0-12 0,-1-3-1 0,1 2 0 16,-4-3-1-16,-3 0 11 0,2 0 21 0,-4-3 12 15,0 3 10-15,0-2 12 0,-3-2 6 0,0 1 15 0,-1 0 8 16,0 0 7-16,-1-2 11 0,0 4 8 0,-1-4 5 16,3 3-3-16,-3-2-2 0,0 2-12 0,-1 2-9 15,1-2-6-15,-2 2-14 0,2 0-11 0,-2 2-2 16,0 3-1-16,1-1-4 0,-1 6 3 0,2 3 5 0,-1 1 7 15,3 8 11-15,-3 4 6 0,4 2 4 0,-2 7 8 16,5 2 5-16,-5 0 3 0,3 4 8 0,-1-1 1 16,2 2-4-16,-2-4-4 0,2 2-6 0,-2-5-7 0,1 0 1 15,-1-5-11-15,2-2-14 0,-2-3-8 0,0-3-1 16,2 0 0-16,-4-7-5 0,3 2 1 0,-2-5-2 16,1-1 1-16,-3-3 3 0,1-2 3 0,-1-5-7 0,-2-1 2 15,0-4 5-15,-3-2-6 0,1-6-2 0,-4 1 2 16,3-6-4-16,-3-2-2 0,-3-4 9 0,-3-4-6 15,1-2-2-15,-2-4 6 0,1-4-1 0,-1-1 0 16,3-3 3-16,-2-2-2 0,5-1-3 0,4-2-2 0,2 0 3 16,2 3-1-16,4-2 3 0,1 2-1 0,7 4-6 15,0 1 2-15,0 6 3 0,4 4 4 0,-3 4-3 16,3 3 1-16,0 3-5 0,-4 6 3 0,4 3-1 0,-4 2-1 16,0 4 1-16,0 3-2 0,-2 3 1 0,3 4-5 15,-5-2 7-15,3 6-1 0,-2 1 6 0,-2 4-4 0,4 0 0 16,-6 2-2-16,3 1 2 0,-2-1 0 0,-7 1 0 15,1-3-3-15,-2 1 0 0,-3 1 3 0,-2-3-3 16,-5 1-3-16,2-1 2 0,-4-2-3 0,-1-2-16 16,-1 1-13-16,0-2-6 0,2-3-34 0,-3 0-11 0,5-1-34 15,-3-2-36-15,5 1-31 0,0-1-33 0,5-2 11 16,0-2-56-16,0 0-29 0</inkml:trace>
  <inkml:trace contextRef="#ctx0" brushRef="#br1" timeOffset="30078.47">25304 10028 1903 0,'5'-5'-18'0,"-3"-3"22"0,4 0 18 0,-5 4 17 0,-1 0 10 0,0 1 5 16,-1 3 1-16,1-1 5 0,0 1 18 0,-2 1-19 0,0-1-17 16,0 0-9-16,0 4 2 0,4 0 9 0,0-1 19 15,0 0 5-15,0 2 6 0,-1 1 8 0,2-1 7 0,4 1-4 16,-1 0-12-16,2-1-11 0,5 1-17 0,0-3-12 15,2-1-5-15,3 0-13 0,2-1-5 0,-3-2-3 16,3-1-1-16,-2-2-1 0,-1 0-2 0,1-3 0 0,-3 1-4 16,0-1 4-16,-2-4-1 0,3 1 0 0,-5-1 0 15,1-6-2-15,0 2-1 0,-3 1-2 0,2-4 0 16,-5-1-4-16,2-3-3 0,-3-1-6 0,-2-1 1 0,1 1-4 16,-4 0-3-16,-7-1 1 0,1 1 8 0,-2 2-8 15,-5 5-4-15,1 2 7 0,-6 1-1 0,1 8 1 16,-5 2 7-16,1 6-2 0,0 4-4 0,-1 4 7 0,2 3 8 15,-1 7 0-15,2 1-5 0,2 5 10 0,3 1-1 16,1 2-1-16,2 2-1 0,5-1 5 0,4 1 2 16,2 0-3-16,2-4 5 0,6 0-3 0,2-1-3 0,2-2 8 15,3-3-4-15,1-2 0 0,2-3-21 0,-1-2-25 16,4-3-36-16,-4 0-47 0,5-5-44 0,3-2-25 0,-1-3-62 16,1-4-84-16</inkml:trace>
  <inkml:trace contextRef="#ctx0" brushRef="#br1" timeOffset="30437.94">25778 9749 1711 0,'-10'-13'17'0,"0"3"26"0,7-7 6 0,-1 9 10 16,1 3 7-16,3 2 8 0,0 3 6 0,-6 0 4 0,8 3-17 16,-2-1-9-16,6 6 1 0,-1 2 0 0,3 1 14 15,3 2-2-15,1 4 0 0,4 3 10 0,0 3 17 16,2 0-13-16,-4 1-5 0,-2 1 0 0,2 0-14 0,-4-2 4 15,-2 0-6-15,0-4-4 0,-4 0-17 0,0-1-4 16,-3-4 6-16,-1-1-11 0,0-2-4 0,-3-3-4 16,1-2 0-16,-2 0 0 0,-2-2 5 0,-1-1 0 0,4-3 2 15,-2 0 3-15,0-3 0 0,-2 1-3 0,0-1 11 16,1-2-2-16,1-1 2 0,-1-4 3 0,3 1-5 16,-5-2-2-16,5-4-2 0,4-2-8 0,-1-4-6 15,8-1-10-15,-3-5-5 0,4-2-4 0,3-2-1 16,5-3-7-16,3-3 2 0,0 1 1 0,5 2-1 0,0 5 0 15,2 4-6-15,3 3 2 0,-4 8 1 0,-1 1 6 16,-2 7-2-16,-1 5 5 0,-2 1-5 0,-3 0 4 16,-1 2 2-16,-2 3-6 0,-5 5 0 0,4 2-4 0,-7 4 1 15,1 2-14-15,-4 2-27 0,-2 2-36 0,-2 4-67 16,-2-4-70-16,-5 2-85 0,1-4-95 0</inkml:trace>
  <inkml:trace contextRef="#ctx0" brushRef="#br1" timeOffset="34170.68">13096 13721 1332 0,'0'-13'13'0,"3"9"8"0,1-3 13 0,5 3 12 0,0-1-30 0,-1 0 54 0,5 3-22 0,-8-3 14 0,7 3 4 0,-4-4 2 16,11 3 3-16,-7-1-5 0,6 1 36 0,-5 2-38 16,7-2 30-16,-2 7-14 0,-2-1-14 0,0 4-4 15,-5 2-16-15,1-1 9 0,-2-1 6 0,-2 6-8 0,-4 5-9 16,1-2 21-16,-2 10 10 0,1-5-3 0,-4 4 6 16,1 2-13-16,-4 2-11 0,1-2 4 0,2-1-1 15,-3-3-6-15,3-3-2 0,0 0 2 0,3-3 17 16,2-3 5-16,6-5 7 0,3-1-5 0,10-5-1 0,1-3-10 15,12-9-17-15,6-4-5 0,10-6-24 0,7-8-29 16,10-5-34-16,4-3-42 0,7-6-30 0,4 1-41 16,0-6-38-16,7 2-67 0,3-1-63 0,0 3-23 15</inkml:trace>
  <inkml:trace contextRef="#ctx0" brushRef="#br1" timeOffset="34829.94">14072 10959 1004 0,'3'-3'22'0,"3"-7"14"0,2-1 4 0,2 1 14 0,-4-3 18 0,3 5 2 0,-1-7 2 16,2 9 8-16,-1-7-53 0,-1 8 44 0,2-3-41 15,-2 3 34-15,1 4-59 0,-2-4 60 0,-1 9-54 16,0-8-11-16,0 8 32 0,-1-4-58 0,-5 2 38 16,3-1-50-16,-3 6 58 0,0-2-46 0,0 4 57 0,-3 1 9 15,1 3 8-15,-1 4 9 0,-1-2 10 0,-1 1 2 16,2-2-9-16,0 5-7 0,1-3 3 0,1 1 2 0,1-2 3 15,1 1 6-15,2 1-1 0,2 2 4 0,0-4-7 16,7 0-11-16,-4-5-4 0,10-1-5 0,-1-5-15 16,8-2-15-16,4-6-10 0,7-2-5 0,6-5 2 0,5-3-3 15,8-3-4-15,3-5 2 0,7 2-2 0,5-1-13 16,8-6-21-16,2 3-23 0,7 0-26 0,2-3-29 16,1 5-36-16,-3-4-52 0,3-1-3 0,-5 0-39 0</inkml:trace>
  <inkml:trace contextRef="#ctx0" brushRef="#br1" timeOffset="35658.14">14574 8154 895 0,'-4'-4'8'0,"1"2"4"0,1-1 10 0,4 1 18 0,-5 0 17 0,3-2 7 0,-2 2 8 16,2-4 20-16,2 4-5 0,-2-5 7 0,3 7-47 15,-3-5 39-15,7 4-66 0,-7-3 55 0,4 7-69 16,-3-6 40-16,4 6-64 0,-5-2 49 0,3 1 1 16,-3 9-52-16,2-4 50 0,1 6-58 0,-1-4 56 0,1 7-55 15,-3-1 59-15,7-1-52 0,-7-1 42 0,5-4 3 16,-1 4 8-16,0-8 2 0,-2 6-4 0,4-4 14 0,-1 3 10 16,4-1-3-16,-1 3 3 0,2-4 1 0,2 0 5 15,1 1 0-15,4 0 13 0,1-6-17 0,4-1-7 16,3-4-3-16,4-3-13 0,2-5-9 0,6-1-12 0,3-3-8 15,2 0-2-15,7-2-11 0,0-3-19 0,5-1-28 16,6-2-15-16,0 0-33 0,4-4-25 0,0-4 20 16,4-4-75-16,-9 6 3 0,1-6-31 0</inkml:trace>
  <inkml:trace contextRef="#ctx0" brushRef="#br1" timeOffset="36437.04">14597 5512 710 0,'3'-1'27'0,"-3"-3"13"0,0 0 20 0,-3 4 8 0,1-1 16 0,-2 1 7 0,2 0 14 0,0 0 8 0,2-6-27 16,0 6-6-16,0-1-20 0,4 1-44 0,-4 0 20 15,4 0-43-15,-4 0 29 0,2 0-45 0,1 0 49 16,-3 1-50-16,4-1 46 0,-4 0-9 0,0 0 13 0,2 2-11 16,0 0 14-16,-1 1 6 0,3-1-45 0,-3 3 42 15,4-1-49-15,-2 4 45 0,2 3-46 0,2-4 52 16,-2 6-60-16,0-2 34 0,2 3-6 0,-3-2 4 16,1 0 15-16,-1-2 17 0,1 0 2 0,-3 1-3 0,1-3 14 15,0-3 4-15,1 1 17 0,-1-1 5 0,0-2 0 16,0-2-8-16,1 1 1 0,1-4 12 0,-1 1-6 0,4-6-9 15,1 0-7-15,5-2-12 0,4-6-11 0,9-1-14 16,4-5-7-16,8 0-11 0,11-5-17 0,5-1-9 16,8-1-16-16,7-3-15 0,7 1-12 0,3 1-23 0,5-1-15 15,-6-3-45-15,0 1 23 0,2 1-87 0,-7 9-16 16</inkml:trace>
</inkml:ink>
</file>

<file path=ppt/ink/ink4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6:58:52.880"/>
    </inkml:context>
    <inkml:brush xml:id="br0">
      <inkml:brushProperty name="width" value="0.05292" units="cm"/>
      <inkml:brushProperty name="height" value="0.05292" units="cm"/>
    </inkml:brush>
  </inkml:definitions>
  <inkml:trace contextRef="#ctx0" brushRef="#br0">23932 6299 1960 0,'-5'3'-21'15,"0"-4"25"-15,2-3 12 0,-5 2 0 0,2 1 16 16,-1-3 9-16,7 4 13 0,0 0 0 0,0 0 24 16,0 0-25-16,0 0-9 0,0 0-1 0,0 0-16 0,0 0-8 15,0 0-17-15,0 0-26 16,0 0-6-16,0 0-16 0,0 0-21 16,0 0-27-16,0 0-4 0,0 0-49 0,0 0-63 15</inkml:trace>
  <inkml:trace contextRef="#ctx0" brushRef="#br0" timeOffset="829.08">24129 4441 1325 0,'5'-9'41'0,"-5"-2"15"0,5-3-36 0,-2 6 70 0,-2 1-31 15,3 1 11-15,-4 1 22 0,1 3 9 0,-1-1-24 16,0 3-3-16,0 2 50 0,2-2-59 0,-4 1 38 16,1-1 7-16,1 1-9 0,-4 0-5 0,4 1-14 0,0 1-7 15,-1 1 18-15,-2 5 9 0,-1 1 6 0,3 4-8 16,-7 4-11-16,5 2 10 0,-3 6 10 0,-1 4 6 16,1 5-24-16,-2-2-7 0,2 7-3 0,-1 0-4 15,4 5 6-15,-5-2-5 0,2 6-9 0,1-2 6 0,0 2-4 16,1 1-5-16,-3 1-7 0,2 0-6 0,0 2-4 15,0-2 0-15,0 2 4 0,2 4-8 0,-2-5 3 0,0 1 2 16,2 0 0-16,0 0 0 0,0 2-1 0,0 0-9 16,1-2-9-16,0-1-10 0,2 0-6 0,-1 2 1 15,1-2-5-15,0-2-7 0,1-4 1 0,-1 0 5 16,0-6-2-16,-1 2 3 0,1-3 2 0,-2-2-9 0,1-3-1 16,1-1 6-16,-2-3 3 0,-1 0-3 0,0-3 1 15,-2-1-3-15,2-4 1 0,-2 0 3 0,0 0-4 16,1-5 6-16,0 0-8 0,0-3-1 0,0-3-2 15,3 1 2-15,-4-5-5 0,4-2 2 0,1-1 1 0,0-3-4 16,0-1 8-16,1 0-2 0,-1-1 7 0,0-3-4 16,5 3 6-16,-4-2-9 0,3-1-1 0,-3 1-2 15,2 1-1-15,-1-4-1 0,0 5-1 0,-1-3-3 16,1 3-2-16,-1-1 0 0,1 2 11 0,-2-2-7 0,0 2-8 16,0 0 4-16,0 0-10 0,2 0 5 0,-2 2-8 15,0-2 5-15,0 0-10 0,1 0 5 0,2 0 1 16,2 0 4-16,1 0 3 0,2-2-1 0,8 0 6 0,1 0-1 15,10-3 5-15,7 3-2 0,5-2 5 0,13 1-6 16,11 1 1-16,16 0 1 0,10 1-4 0,17-1 6 16,11 2-6-16,14 0 4 0,16 0 1 0,10 2-2 15,6 1 3-15,5 0 1 0,9 4 4 0,8 3-7 0,3 0 5 16,3 5 3-16,1 0-4 0,-6 1 1 0,2 4-1 16,-11 0 0-16,-8 0 0 0,-12-1 3 0,-15 0-3 15,-12 0-7-15,-11-1 6 0,-14-3 1 0,-10 0 4 16,-9-4-5-16,-12 1 2 0,-11-5-1 0,-7-1-1 15,-15-3 3-15,-9-1 1 0,-9-2-15 0,-7-2-35 0,-9-7-24 16,-3 4-37-16,-12-4-54 0,-1-4-68 0,-12-3-105 16,-4 1-104-16,-7-7-50 0</inkml:trace>
  <inkml:trace contextRef="#ctx0" brushRef="#br0" timeOffset="1749.33">24117 4123 1129 0,'-13'-1'15'0,"5"1"-3"0,3 0 6 0,1-2 31 0,4 4 19 0,1-2-24 0,6 1 64 0,5 3-53 16,2-2 56-16,8 4-41 0,5-1 0 0,6 1-15 0,10 3-5 15,14 0 27-15,11-1-50 0,21 2 70 0,9-3-62 16,20-1 55-16,14 3 2 0,16-2-1 0,15 0 10 15,1 1-1-15,11 1-13 0,8-2-19 0,5 3-8 0,13-2-13 16,1 4-4-16,4-1-14 0,1 1-25 0,10 3 3 16,0-3 8-16,-6 3 11 0,0 0 9 0,-9 0 4 0,-9 1 1 15,-11 0-6-15,-10-2 5 0,-10 1-5 0,-11-4-10 16,-12 2-6-16,-12-4-13 0,-18 0-4 0,-10-2-3 16,-13-1 7-16,-15-2-5 0,-18 1 0 0,-13-4 3 0,-17-1 4 15,-6 0 5-15,-11 2 9 0,-7-2 11 0,-6 0-3 16,-1-2 3-16,-2 2 0 0,-3 0-3 0,-4 0-8 0,0 2 3 15,-3-2-4-15,0 1-16 0,0 2 2 0,-2 1 4 16,5 2 2-16,0 1-4 0,-1 0 3 0,6 3-2 16,4 0-5-16,-2 3 4 0,2-1 0 0,4 3-4 0,-1 2 1 15,0 1 2-15,2 4 0 0,-3 0-1 0,3 3-1 0,-2 1 5 16,0 1-3-16,0 4 0 0,-1 0 2 0,-2 2 8 16,0 5 3-16,-2 1 3 0,1 2 10 0,0 1-1 0,-1 4 4 15,-1 0 9-15,0 1 6 0,1 5 5 0,2-3 3 16,2 7-9-16,0-3-5 0,3 6 0 0,-4 1-3 15,7 2 0-15,0 4-13 0,-1 0-10 0,-1-1-6 0,1 0 6 16,-1 5 2-16,0-7-2 0,1-2 7 0,-4-1-5 16,2-4 1-16,0-4 5 0,1-3-4 0,1-5-2 15,-2-4 0-15,-1-1-2 0,-1-8-10 0,4-1 3 0,-2-2-8 16,-1-5-2-16,-1-4 3 0,1 0 1 0,3-4-4 16,-2-2-3-16,-2 1 5 0,3-2-2 0,-3-3 8 0,4-2-10 15,-3 1 6-15,0-3 1 0,1 1 5 0,1-2-1 16,1 1-2-16,-2-3-1 0,-1 0 8 15,4 1 12-15,-3 0-5 0,0-1 9 0,0 0-7 0,-2 1 6 0,-3-1 0 16,0 1-1-16,2-2-6 0,-2 2-11 0,-1-1-2 16,-3-2-4-16,3 0-2 0,-4 2 2 0,1-4-4 15,-1 2-22-15,0-2-20 0,-4-1-6 0,4-3-37 16,-4 1-27-16,4 0-37 0,-5 0-56 0,-2-4-51 0,-5 1-36 16,0 8-41-16,-4-8-66 0,-4 7-12 0</inkml:trace>
  <inkml:trace contextRef="#ctx0" brushRef="#br0" timeOffset="2226.64">25363 5218 1767 0,'0'-4'34'0,"0"-5"25"0,0 0 18 0,-2-1 22 0,0 1 22 0,1 0 13 0,-1 1 12 0,2 2 12 0,-3-2-26 16,5 5-24-16,-4 1-24 0,2 2-23 0,0 3-23 0,0 1-11 16,2 4-11-16,-1 1-11 0,1 6-7 0,1 1 1 15,-1 5 5-15,-1 5 2 0,4 3 3 0,-2 0-1 0,3 4 0 16,-3 1-5-16,1-4 3 0,1-1 1 0,-2 0-2 0,-2-1-10 15,3 0-17-15,-3-2-10 0,1-3-11 0,1-2-20 16,-3 1-23-16,0 0-27 0,-2-2-19 0,-1-5-22 0,0-1 3 16,0-4-20-16,1 0 38 0,-3-6-45 0,4-1 29 0,-3-5-6 15</inkml:trace>
  <inkml:trace contextRef="#ctx0" brushRef="#br0" timeOffset="2437.3">25380 5052 1680 0,'-2'-45'-25'15,"4"2"70"-15,-2 3-32 0,1 3 28 0,1 3 17 0,1 6 20 16,2 5 11-16,0 4 3 0,1 3 27 0,5 6-68 16,0 2 34-16,7 3-21 0,-1 4-8 0,5 3-15 0,2 5-8 15,3 1 6-15,4 4 4 0,1 4 5 0,1 3 5 0,-1 6-10 16,-10-1-8-16,4 1-6 0,-8 4 3 0,3 0-9 0,-10 0-13 16,-3-2-1-16,-6 0-6 0,1-2 3 0,-3 0 1 0,-3-5-2 15,-1 2-6-15,-9-3 2 0,0 0 9 0,-4-3-11 16,-5-1 1-16,-3-1 1 0,-2-1-4 0,1-2 2 0,-3-2-25 15,2 1-24-15,2-5-25 0,3 2-28 0,1 1-28 0,5-4-21 16,3 0-32-16,6-5-1 0,2 2-17 0</inkml:trace>
  <inkml:trace contextRef="#ctx0" brushRef="#br0" timeOffset="2749.04">25751 5294 1500 0,'0'4'97'0,"0"-4"-46"15,0 3 16-15,4 1 13 0,-3-2 18 0,-1 2 10 0,7 0 5 0,-1 2 17 16,5-2-89-16,2 5 54 0,-5-6-8 0,11 9-2 16,-10-4-12-16,7 4-10 0,-5 1-2 0,-1 1-13 0,0 1-12 15,-3-1-3-15,-1 3-10 0,1-3-9 0,-1-2-8 0,-5-4-1 16,2 4 1-16,-3-4-5 0,-3 1 4 0,3 0-1 0,-1-1-1 16,-5 0-5-16,-1 0 4 0,2 0 1 0,-3 1-2 15,1-6 0-15,-3 0-2 0,1-1 0 0,1-2 1 16,-3-4 0-16,4 1 0 0,1-4-8 0,1 2 7 0,-2-3 0 15,3-1 0-15,1 1-2 0,3-1 1 0,2-1 4 0,1-6-8 16,3 3 12-16,0-6-9 0,4 3 0 0,4-7-3 0,-1-2 5 16,6-2 0-16,-2 1-5 0,4 3 9 0,0 4-7 15,2 0 5-15,1 5-4 0,-2 4-1 0,0 1-4 0,0 3-5 16,0 5-24-16,-2 1-29 0,-3 3-39 0,0 7-40 0,-11-3-40 16,10 0-11-16</inkml:trace>
  <inkml:trace contextRef="#ctx0" brushRef="#br0" timeOffset="3107.48">26220 5465 1751 0,'-13'-4'30'0,"5"-1"15"16,-5-2 17-16,3 2 16 0,5 1 10 0,0 0 18 16,2-1 23-16,0 1 12 0,9 2-25 0,-8 0 1 0,4 2-7 15,-2 4-7-15,-2-4-9 0,2 4-15 0,-1-2-24 0,4 3-11 16,-1-5-7-16,2 4-17 0,1-2-9 0,4 3-13 0,3-3 5 15,1 1-6-15,2-1 5 0,1 2-5 0,3 0 3 16,-2-3 0-16,1 1 1 0,-1-1 2 0,1-1-6 0,0-1 1 16,-2-1-9-16,2 0-4 0,-4-1 0 0,3-3-8 0,-1 1-4 15,-3-3-6-15,0 3-6 0,-3-4 6 0,2 2 0 0,-6-2 4 16,5 1-6-16,-7-4 6 0,1 3 1 0,-5-2 9 16,4 2 5-16,-8-1-6 0,4-2 7 0,-6-2 2 0,3 3 6 15,-6 1-5-15,1-2 6 0,-2 2-6 0,1 1 1 0,-3 0 2 16,0 4-5-16,-2 1 0 0,1 7-1 0,-3-2 8 0,-1 4-3 15,-4 2 2-15,2 5 4 0,-2 0-3 0,3 4 8 16,-6 3-6-16,5 2 4 0,-2 1 3 0,9 0 1 0,-6 2-2 16,10-3 3-16,0 3 4 0,7-5-4 0,2 7 6 0,6-6-7 15,2 3-10-15,9-6-24 0,3 3-26 0,1 0-41 16,8-4-56-16,3-2-15 0,6-3-59 0</inkml:trace>
  <inkml:trace contextRef="#ctx0" brushRef="#br0" timeOffset="3403.28">27191 5320 1485 0,'0'-10'87'0,"1"3"-47"0,-2-3 27 15,-3 5 11-15,-4 3 2 0,-9-1 19 0,6 3 8 0,-6 1 21 16,-2-2-81-16,0 4 50 0,-5-3-25 0,1 2-7 0,0 1-2 16,3 4-17-16,-4-4-6 0,6 6-21 0,0-3-3 15,5 3 8-15,-3 1 10 0,7 2 1 0,4 0-2 16,-2 0 8-16,7 3 2 0,0-3 1 0,7 4 6 0,-2-1-13 15,4-2-9-15,4 1 1 0,-1-3 0 0,6-3-6 0,-1 1 0 16,4-4-3-16,1 2-8 0,-1-1 4 0,4 0 0 0,2 1-7 16,-5 0 0-16,-3 2 1 0,-4 0-5 0,0 4 2 15,-4-5 7-15,-3 1-6 0,-4-3-2 0,-2 0 8 0,-2 1-2 16,0-5 10-16,0 4 7 0,-3-3-3 0,0 1-2 0,-10 1 1 16,-3-2 1-16,-6 0-6 0,-6 0 2 0,-7 0-12 15,-6-2-12-15,-5 3-27 0,-3-4-21 0,-2 0-30 0,4 2-56 16,-2 1-55-16,3 2-70 0,7-3-54 0</inkml:trace>
  <inkml:trace contextRef="#ctx0" brushRef="#br0" timeOffset="4045.45">23350 8238 1823 0,'0'3'9'0,"0"-2"25"0,-2 7-5 0,1 0 3 0,2 7 3 0,-2 4 0 0,1 6 1 16,3 7-1-16,-2 6-10 0,1 4-24 0,0 9 4 0,-2 6-1 16,0 2-3-16,-2 5 4 0,-1 2 25 0,0 3 19 15,-4 1 13-15,1 3 0 0,-1-4 4 0,-2 2 5 16,3-1 1-16,-2 1 0 0,1-2-28 0,0 0-18 0,0-1-8 15,1-5-2-15,3 5-1 0,-4-2-7 0,4-1 1 16,-1-3-4-16,0 4 5 0,1-8 1 0,2 4-7 0,-3-6 3 16,1-2-2-16,2-6 3 0,-3-2-4 15,3-4 2-15,-1-4-6 0,2-5 0 0,2-3 4 0,-1-1-9 16,4-5 3-16,3 0 0 0,3-3 0 0,0-3-5 16,5-2 5-16,5 1 4 0,4-5-3 0,2 2 5 15,8-4-1-15,3 0 0 0,9-3 1 0,7-2 4 0,9 2 1 16,11-7-5-16,10 2 8 0,16-2 3 0,14-2 3 0,20-1 15 15,22-1 12-15,20 0 6 0,23 2 4 16,18-4 15-16,17 4 2 0,18 0 9 0,24 4 7 16,13 1 1-16,7 6-1 0,6 2 12 0,10 6 8 0,-2 5-1 15,8 5 15-15,-13 1-6 0,-16 3-7 0,-13 3-14 16,-18-4-7-16,-13 0-22 0,-27-6-13 0,-14-2-13 16,-29-7-19-16,-9-3-11 0,-25-5 0 0,-17-4-9 0,-19-4-3 15,-15-3-15-15,-17-3-35 0,-18-3-42 0,-13 4-30 16,-20-11-46-16,-14-2-45 0,-16 0-72 0,-14 1-66 0,-12-10-70 15,-15 3-41-15</inkml:trace>
  <inkml:trace contextRef="#ctx0" brushRef="#br0" timeOffset="4715.52">23685 8026 590 0,'-10'-7'7'0,"1"3"0"0,1-5 3 0,2 6 1 0,-1-3 1 0,-1 1 1 0,2 0 1 16,5 0 1-16,-1 3-2 0,4-3 3 0,3 1 9 15,5 1 17-15,6-4 10 0,6 3 18 0,8-1 12 16,12-4 12-16,10 1 8 0,12 0 19 0,17 3-49 0,17-3 46 15,22 4-71-15,26-2 45 0,23 5-70 0,21-1 56 16,22 5-77-16,264 9 82 0,-208 0-97 16,11 1 78-16,7 7-52 0,0-1 70 0,7 6-45 0,-5-4 82 15,6 6-55-15,-7 1 55 0,-17-5 1 0,-13 6-16 16,-15-6-4-16,-3-1-15 0,-19-4-21 0,-12-2-14 0,-18-1-14 16,-13-6-13-16,-19 2-7 0,-8-8-5 0,-20 1-11 15,-11 0 1-15,-16-3 2 0,-13 1-7 0,-17-5 11 0,-10 0-2 16,-9-2 5-16,-13 4 30 0,-13-3 15 0,-6 0 17 0,-10 2 1 15,-8-1-3-15,-4 3-2 0,-6 0-4 0,-1 0-10 16,-4 0-29-16,1 0-9 0,-2 0-20 0,-1 0 0 16,-2 0 3-16,-4 0-9 0,1 0 7 0,-2 0 0 0,2 0 6 15,0 0-3-15,1 0 0 0,0 5 1 0,3-2 1 0,0 3 7 16,-1 3-4-16,5 5 2 0,-3 0-2 0,3 8-4 16,-2 0 8-16,4 4-5 0,-2 5-2 0,3 3 0 0,0 4 1 0,4 2 1 15,0 3 2-15,3 4 5 0,0 4-7 0,1 3 2 16,-1 1 3-16,5 6-1 0,-3 0-1 0,-1 3-1 15,3 5 1-15,-1 1-3 0,-2 1 8 0,4 3-1 0,-5-2-3 16,0-1-1-16,1-4 0 0,-1-2 1 0,-1-2-7 16,-1-2-5-16,4-3-49 0,-4-7-43 0,2 3-84 0,-4-3-73 15,4-4-48-15,-7-6-94 0</inkml:trace>
  <inkml:trace contextRef="#ctx0" brushRef="#br0" timeOffset="5378.17">27823 8609 2257 0,'-8'-5'38'0,"5"5"29"0,0-8 8 0,1 8-7 0,1-1 6 0,1 2-1 0,0 2 5 0,0 5 7 0,1 3-34 16,3 2-27-16,-3 4 2 0,2 3 22 0,1 4-6 16,-1 2 1-16,0-1-5 0,1 4-4 0,0-3-5 15,0 1 0-15,0-3-11 0,0 0-13 0,0-2-2 16,-3-2 3-16,2-1-5 0,-1-4 1 0,2-2 0 0,0 1-12 15,-4-5-31-15,3-2-8 0,-3-2-23 0,1-2-12 16,1-3-21-16,0 0-37 0,-4-4-29 0,5-2-12 0,-3-3 6 16,3-5 32-16,1-1 11 0,-1-3 11 0,0-1 18 15,1-7 36-15,0 2 30 0,-1-4 17 0,-2-2 29 16,1-1-19-16,0-5 27 0,-1 1-25 0,2-3 67 16,1-3-31-16,-1-1 8 0,2 1 33 0,1 4 6 0,0 0 21 15,1 7-1-15,-3 4 41 0,1 6-61 0,3 7 30 16,-5 6-8-16,3 7-25 0,1 2-12 0,-2 6-17 15,4 2-4-15,-1 4-9 0,1 3-1 0,-1 5 6 0,6 1-1 16,-1 7-1-16,1-1 5 0,-1 3 2 0,1 0-16 16,-1 2-5-16,0-1 1 0,-1-1-7 0,-1 0-2 0,-1-5 2 15,2 0-3-15,-5 0-20 0,1-4-35 0,-1 2-32 16,-2-5-32-16,-2 0-39 0,1-3-35 0,-3-4-10 0,-1-1-66 16</inkml:trace>
  <inkml:trace contextRef="#ctx0" brushRef="#br0" timeOffset="5897.81">28022 8759 1672 0,'0'-2'-35'0,"4"-2"36"0,0 1-36 0,1 3 38 16,2-4-43-16,2 3 45 0,2-1-44 0,3 2 42 16,4-1-17-16,2-1-1 0,-1 2 32 15,7 0-42-15,-1 2 39 0,0-4-45 0,3 4 43 0,-1-2-38 16,-4 0 52-16,0 0-32 0,-2 1 2 0,-2-1 25 0,-3-1-24 15,-4 1 63-15,-2 0-32 0,-2 0 9 0,-4 1 23 16,1-1 13-16,-3 0 21 0,-1-1-7 0,-1 1 44 16,0 0-50-16,0 0 32 0,-1 0-14 0,1 0-23 0,-2 1-16 15,2 1-18-15,0 3-12 0,0 2-10 0,2 1-8 16,-1 3 7-16,3 3 2 0,-3 3 2 0,4 1 2 16,-1 3-1-16,1 2-1 0,-2 0-6 0,1 0-4 0,-1-2-5 15,2 3-2-15,-4-3-3 0,4-2-1 0,-2-1 2 16,0-2-4-16,0-2 5 0,0-2-3 0,1 0 3 0,-4-4-5 15,3-1 5-15,-3-2-1 0,2-2 0 0,-2-1 3 16,0-2-12-16,-2-1-16 0,2 0-8 0,-2-3-8 16,1-2-17-16,-3-2-1 0,1 0-6 0,0-5-4 15,0 0 14-15,-5-1 16 0,3-2 8 0,1-5 6 16,-3 1 18-16,1-3 0 0,-2 1 3 0,3-3 2 0,1-1-3 16,0-1 1-16,4 1 1 0,-1-1 9 0,1 3 5 15,1 2 7-15,3 0 4 0,-1 5 4 0,2 2 1 0,1 2-1 16,0 5-1-16,0 2-10 0,2 4-4 0,2-1-8 15,-1 6-4-15,-1-1-1 0,5 3-4 0,-2 2-1 16,-1 1 0-16,2 2 4 0,1 2-5 0,-4 2 4 0,4 0 0 16,-5 4-4-16,-2-3 3 0,-1 1 5 0,-3 0-3 15,-1 0-3-15,-2 1 2 0,-4-2-3 0,-3-2-5 0,-2 0-13 16,-4 1-22-16,0-3-27 0,-5 1-27 0,3-2-14 16,-5-3-34-16,4 0 2 0,3 0-49 0,3-2-18 0</inkml:trace>
  <inkml:trace contextRef="#ctx0" brushRef="#br0" timeOffset="6266.28">28647 8837 1516 0,'2'4'92'0,"-1"0"-48"0,-4-3 17 0,8 5 8 0,-8-1 3 0,4 3 11 0,1-1 8 0,1 2 16 15,-3 1-81-15,3-1 60 0,5 5-18 0,-3-5 4 16,1 4 12-16,1 0-4 0,2 0-4 0,-1 1-11 15,0 4-12-15,0-3-9 0,-2 0 4 0,3 3-19 0,-2-2-17 0,-1-1-5 16,-3 0 0-16,1 1-6 0,-1-2-2 16,-2-2 1-16,2 0-6 0,-6-1 9 0,3-4 2 15,-3-1-3-15,2 0-2 0,-3-3-2 0,0-1 4 0,-1-2-5 16,-2-5-3-16,0-1 1 0,-1-2-10 0,1-1 4 16,-1-2 1-16,2-5-8 0,-2 0 5 0,2-2 7 15,1-1-3-15,0-1 4 0,4-2 7 0,-1-2-2 0,4-1 0 16,-1-1 7-16,4-3-5 0,3 1-6 0,-1-1 7 15,3 2 6-15,3 2-1 0,1 3 5 0,-1 2-1 0,-2 5 1 16,5 1 0-16,-3 8 0 0,1 1-3 0,-5 5-5 16,3 4 1-16,0 0-8 0,-2 6 4 0,-1-1 8 0,2 6 9 15,-1 1 10-15,-4 5 9 0,1 2-4 0,-3 1 0 16,-4 3 0-16,0-1 3 0,-6 5-6 0,-1-3-13 0,-4 2-18 16,0-3-35-16,-5-1-42 0,-6 4-58 0,1-2-49 15,-2-4-91-15,-4 3-62 0</inkml:trace>
  <inkml:trace contextRef="#ctx0" brushRef="#br0" timeOffset="7074.95">27093 11946 1332 0,'6'-11'13'0,"5"-6"6"0,-2 4 1 0,-5-1-3 0,-4-1 1 0,-4 0 18 0,-5 0 10 16,-4 2-35-16,-4 2 50 0,-4 3-45 15,-6-1 54-15,-3 7-33 0,-6-1 2 0,-6 6 13 0,-3 1 3 0,-7 5 53 16,0 1-49-16,-7 3 53 0,-3 4-47 16,-1 2 41-16,-2 3 6 0,0 3-31 0,-2 6-6 0,0 0-10 15,3 5-6-15,0 3-9 0,3 3-8 0,4-1-5 16,6 5-6-16,4-4 14 0,9-1 15 0,6 4-8 16,10-5-6-16,11 4 12 0,7-5 18 0,17 2 6 15,6-6-1-15,19 8-12 0,7-8-22 0,16 0-5 16,8-1 2-16,16-5-16 0,6-3-18 0,17-5-10 0,1-2 2 15,9-5-5-15,3-1 1 0,2-8 2 0,0-4-3 16,2-2-1-16,-1-4-2 0,-4-6-6 0,-5-5-10 16,-4-6-10-16,-2-3-7 0,-10-8-3 0,-4-4-3 0,-14-7 1 15,-3-5 6-15,-14 1 6 0,-7-3 6 16,-14 0 15-16,-8 0 4 0,-10 1 8 0,-9 3 7 0,-11 2-8 16,-9 2-1-16,-14 1 0 0,-11 2 3 0,-12 5-1 15,-11 0 3-15,-15 5-3 0,-5 2-6 0,-14 4 10 16,-1 2-5-16,-9 2 4 0,-2 1 0 0,0 4 5 0,6-1-4 15,3 5-3-15,1 2 1 0,8 1-11 0,7 4-30 16,5 1-38-16,7 3-34 0,8 3-47 0,0 1-42 16,13 1-53-16,3 4-30 0,10 0-59 0</inkml:trace>
  <inkml:trace contextRef="#ctx0" brushRef="#br0" timeOffset="7811.21">26254 12303 1641 0,'-1'7'42'0,"-2"2"-34"0,1-4 3 0,7 1 2 0,-8 2-2 0,-1 5 4 0,-3 5-2 0,0 4-3 0,1 6-41 0,-5 3 35 15,-2 10 1-15,-3 2-1 0,1 8 38 0,-9 4 21 16,6 5 10-16,-7 1 15 0,3 2 21 0,3 4 21 16,-1-1 0-16,4 3 3 0,-5-3-30 0,6 3-22 0,-5-3-5 15,5 3-9-15,-1-3-15 0,0 1-8 0,-2 0 1 16,3-6 2-16,4 4-8 0,-3-5-2 0,4 1-3 16,-1 0-3-16,3-3-7 0,0-2-18 0,5 0-1 15,-2-2-4-15,4-3-1 0,1-3 0 0,4-5 0 0,0-5 3 16,2-6-1-16,3-2 6 0,1-7-6 0,1 0-4 15,3-4 4-15,1-4 0 0,2-2-2 0,2-2 2 16,5-4-7-16,1 0 3 0,3-3-2 0,5-2 2 16,6-2-2-16,4 0 2 0,8-2 4 0,5-1-6 0,9 0 6 15,1-2-2-15,10 1 2 0,3-3 3 0,9 3 2 16,3 0 13-16,8 3 13 0,-2-2 14 0,4 6-3 16,-5-1 12-16,5 4 11 0,-1-1 7 0,2 2 5 15,-3 0-1-15,-3-1-5 0,4 0-10 0,-2 1-1 16,0-2-6-16,-6-3-13 0,-4 3-4 0,-7-4-13 15,-7 2-10-15,-9-3-6 0,-5-3-2 0,-9 0-1 0,-12 0 1 16,-5 1 2-16,-4-1-4 0,-13-1 9 0,-1 0 3 0,-8 0 1 16,-2 1-1-16,-9 1-3 0,2-2-4 0,-3-2-6 15,-5 1 0-15,1 2-8 0,-5-5-6 0,-1 0-5 16,-2 3 4-16,0-5 4 0,1-1-1 0,0 3 2 16,1-4 1-16,5 1-2 0,-3-2-8 0,8 0-16 15,-1-3-17-15,2-1-24 0,3-4-15 0,3-5-28 16,2-4-20-16,-1-8-18 0,3-5-12 0,-1-7-7 0,-1-8 10 15,3 0 18-15,-4-4 18 0,1-4 22 0,-2 1 21 16,1-1 24-16,-4 2 18 0,0-2 28 0,-4 3 0 16,4-4 21-16,-1 2 0 0,-2 0 7 0,-1-1-2 0,0 1 1 15,-1 4 17-15,4 1 4 0,-6 4 5 0,2 3-10 16,1 4-3-16,-1 9 0 0,-3 5 4 0,2 3 1 16,-1 7-16-16,3 6-9 0,-1 2 5 0,-2 8-8 15,3 0-3-15,1 4 8 0,0 7-6 0,-1 1-4 16,1 6 0-16,2 4 0 0,-1 0-2 0,0 2 2 0,1 4-24 15,-3 0-40-15,4 4-43 0,0 1-59 0,4-3-34 16,-1 0-102-16</inkml:trace>
  <inkml:trace contextRef="#ctx0" brushRef="#br0" timeOffset="8311.23">29746 13676 1767 0,'-8'-15'36'0,"-142"-5"17"0,142-6 20 0,8 6 16 0,-11-3 13 0,-5 1 10 0,3-1 11 15,-4 4 12-15,3-4-29 0,0 9 8 0,-4-2-4 16,3 7-13-16,-2 5-4 0,2-1 10 0,2 7-7 0,-2-2-5 15,2 7 1-15,-3 0-9 0,3 1-16 0,-2 2 4 16,2 2-3-16,-2 4-15 0,1 0 12 0,2 3 3 16,1 0-10-16,-2 4-12 0,3-2-1 0,0 4-2 0,3-4-12 15,2-1-1-15,0 0-17 0,2 2-7 0,3-2 4 16,0-2-4-16,7 1 0 0,-2-5-6 0,3 2 8 0,1 2-5 16,2-7 5-16,2 0-3 0,2-3-2 0,1-3 1 15,2-5-3-15,-1-2 4 0,4-4-3 0,-1-4-4 16,-1-4-7-16,2-1-6 0,-3-2-4 0,2 3 2 15,-1-3 2-15,-3-2-5 0,-1-1-3 0,-2-3 9 0,-1-2-1 16,0 0 5-16,-3-4 6 0,2-7-5 0,-3 2 1 16,2-5 2-16,-1 0 4 0,0 2-4 0,-2 1 3 0,-1 3 3 15,3 4-6-15,-4 4 1 0,-1 8 1 0,-1 2-2 16,-2 8-3-16,-2 3-1 0,-2 8 0 0,-1 3 3 16,-2 5 1-16,-2 4 0 0,-1 2 1 0,1 5 5 0,-5 5 3 15,5 2 6-15,0 0-1 0,-1-1-6 0,3 6 4 16,1-3 4-16,2 3-3 0,3-2-5 0,1-4-22 15,4-2-37-15,3-3-41 0,1-2-52 0,-1-4-61 16,0-3-68-16,6-3-54 0,-2-2-44 0,0-4-42 0</inkml:trace>
  <inkml:trace contextRef="#ctx0" brushRef="#br0" timeOffset="8686.25">29963 13327 1992 0,'7'-11'7'0,"1"11"23"0,-3-3 20 0,3 6 17 0,-4 7 7 0,-3-1 5 0,-2 9 6 0,-1-4 10 0,2 10 4 0,-5 3-8 16,0 5 6-16,0 3-9 0,-4 2 6 0,0 3 11 15,1-3 8-15,-2-4-8 0,1 0-7 0,1-5-16 16,1-2-25-16,-1-2-4 0,4-2-11 0,1-8-14 0,0 1-16 16,1 3 0-16,0-4-6 0,2-2 2 0,2-2 2 15,0-4-4-15,-2-2 0 0,1-3 1 0,1-1 8 16,4-3-2-16,-3-2 1 0,3-3-3 0,1-4-5 0,1-3 0 15,4-2 0-15,-2 1-3 0,4 0-5 0,2 0-3 16,-2-3 0-16,0 3 9 0,-2 0 13 0,3 4 5 16,-4 0 6-16,3 1 6 0,-2 1 12 0,1 0 9 0,0 9 12 15,4-4 16-15,0 12 0 0,-1 1 2 0,3 1-8 0,-4 2 2 16,1 0 3-16,-6 6 0 0,1-3 0 0,-8 7-18 16,-2-6-7-16,-5 3-3 0,-6-4-5 0,-2 3-3 15,-7 0-17-15,-1-3-2 0,-1-1-5 0,-5-7-10 0,-5-2-7 16,-4-4-1-16,-3-1-10 0,-5-7-44 0,-3-1-32 0,2-5-57 15,-8-1-69-15,0-3-79 0,-2 2-122 16,5-7-119-16</inkml:trace>
  <inkml:trace contextRef="#ctx0" brushRef="#br0" timeOffset="9264.77">27359 10815 2115 0,'-12'8'-12'0,"7"7"29"0,-3-5 12 0,13 3 26 0,-6 4 9 0,-3 2 26 0,1 7 10 0,2 7 15 0,2 5 32 15,-2 6-23-15,5 8-10 0,-4 7-19 0,4 3-3 16,-4 8-29-16,3 3-8 0,0 2-11 0,-1-5-21 16,2 0 0-16,1-1-8 0,4-7-50 0,-1-2-85 0,-3-4-106 15,3-6-78-15</inkml:trace>
  <inkml:trace contextRef="#ctx0" brushRef="#br0" timeOffset="9982.04">27110 6441 1727 0,'-14'30'40'0,"1"-3"24"0,-1-12 19 0,4 11 19 0,5-1 23 0,0 3 21 0,5 5 35 0,0 0 13 0,5 1-26 16,0 3 3-16,3-1-3 0,0 2 1 15,3 5 1-15,-1 3-6 0,3 4-16 0,-6 3 11 16,1 1-14-16,0 3-25 0,-1 5-13 0,0 0-19 0,-2 2-20 0,-3-5-13 15,-2-1-23-15,1-1-24 0,-1-1-4 16,-1-2 0-16,-1-3-2 0,0-3 2 0,-2-2-6 16,1-1-4-16,0-6 5 0,-1-2-5 0,1-3-5 0,2-4-37 15,-3 0-42-15,1-7-43 0,-2 0-71 0,1-2-77 16,-6-4-109-16,1-5-89 0</inkml:trace>
  <inkml:trace contextRef="#ctx0" brushRef="#br0" timeOffset="10856.68">20341 2697 1408 0,'3'-2'33'0,"-8"2"-29"0,0-7 55 0,-5 10-45 0,2 1 62 0,-1 3-33 0,-7 4 3 0,7-2 13 0,-7-2-16 0,6 6 35 0,-4 2-39 15,6 3 52-15,0 5-50 0,1 0 48 0,11 7 13 0,-8 5-4 16,8 11 9-16,-1 1 1 0,4 7 5 0,-1 3 5 15,2 2-7-15,3 6-8 0,-5-3-10 0,4 6-2 16,-2-5-24-16,0 2-6 0,-5-4-22 0,0 4-7 0,-3-4-6 16,0 2-6-16,0-2-4 0,-2 2-9 0,1 0-2 15,-1-3-28-15,1 5-51 0,-3 0-74 0,-5 3-64 0,6-2-72 16,-5 1-28-16</inkml:trace>
  <inkml:trace contextRef="#ctx0" brushRef="#br0" timeOffset="11277.5">20061 5591 1287 0,'-2'35'31'0,"-3"-2"19"15,12-2-28-15,-6 0 58 0,2-1-52 0,2-1 60 0,-4-1-60 16,4 1 59-16,-2-5-89 0,2 2 41 0,-2-3-31 0,1-3-3 16,-3 5-2-16,2-2-4 0,0 0 3 0,-1 0 0 15,1 2-2-15,-3-1 2 0,2 2-5 0,-2 2 13 16,-2-1-12-16,2 2 8 0,-3 3-9 0,1-1-1 0,-4 1-27 15,1 3-42-15,1 1 40 0,-5-1-77 0,5 4 47 16,-12 0-62-16,8 2 64 0,-2 1-61 0,1 5 84 16,1-5-14-16,-1 7 25 0,1-6 7 0,2 3 18 15,2-2-2-15,0-2 4 0,0 6 0 0,1-4 9 0,3 6-2 16,0-1 20-16,-1 6 8 0,1 0 15 0,0 3 4 16,0 2 12-16,0-3 23 0,0 1-41 0,0-1 48 0,0-1-65 15,1-1 65-15,1-1-52 0,3-1 8 0,-1 0 12 16,-2-4-13-16,6 2 35 0,1-5-36 0,3 2 43 15,-3-4-63-15,5 1 42 0,1 2-14 0,0-6-24 0,1 2-8 16,1-1 2-16,-1 3-15 0,2 0-2 0,-1 4-6 16,-1 0-3-16,3 0 1 0,-5 6-2 0,2-1 4 15,-2 1-4-15,-3 2 0 0,3-5-2 0,-2 1-2 0,0-2 0 16,-2 0 2-16,-2-3 1 0,2 1-1 0,-5-6-3 16,0 0 0-16,-2 0 2 0,-1-3-23 0,-1 2-19 15,-1-6-26-15,0 2-2 0,0-4-11 0,0 2-23 16,4-3 21-16,-4-2-41 0,3 2-14 0</inkml:trace>
  <inkml:trace contextRef="#ctx0" brushRef="#br0" timeOffset="11498.03">20654 10881 1531 0,'-4'50'104'0,"4"0"-40"0,-3-3 1 0,10 3 1 0,-7-3 2 0,5 1-1 0,0 4 0 0,2 3 3 0,-1-4-106 16,7 1 39-16,-2 0 1 0,-2-1-9 0,5 0 0 16,-1 0 2-16,0-3 4 0,-1 1-4 0,1 1-16 0,1-1-19 15,-1 0-13-15,1 0-16 0,-1 0 19 0,-2-3-23 16,2 5-30-16,-4 1-24 0,1 0-4 0,-3-3 0 16,3 0-12-16,-4 2 7 0</inkml:trace>
  <inkml:trace contextRef="#ctx0" brushRef="#br0" timeOffset="11693.98">20929 12957 1204 0,'-3'50'14'0,"-2"1"28"16,-2-4 16-16,2 3-25 0,-4-2 60 0,1 3-23 16,2-1 5-16,-1 0 18 0,-2 4 1 0,1-2-32 15,3 3-2-15,-3-8 31 0,2 6-60 0,-2-2 19 0,5 2-2 16,0 2-17-16,3-3-15 0,-2 2 5 0,4 0-12 16,0 5-12-16,-1-1 4 0,-1 0 2 0,3-2-5 15,-1 0 1-15,0 1 0 0,-4-1-21 0,-1 0-31 0,1-1-10 16,-4-2-31-16,1 1 3 0,-2-1-20 0,-5 1-33 15,3 1-7-15,0-2-9 0,-3 4 11 0,4-4-12 16</inkml:trace>
  <inkml:trace contextRef="#ctx0" brushRef="#br0" timeOffset="12031.68">20729 15538 702 0,'2'54'26'16,"-2"-5"20"-16,3 3 14 0,-3-5 8 0,3-1 17 16,-1-3 15-16,1-1 6 0,2-1 2 0,-1-3-19 0,3 2-16 15,-6-5-12-15,6 5-31 0,-2-7 20 0,-2 5-55 16,4 0 42-16,-2 1-51 0,0-2 39 0,1 1-49 0,-1 2 49 15,2-7-25-15,0 3 8 0,0-3-4 0,-1 3-6 16,0-4 5-16,2 2 1 0,-2-1-2 0,-1 2-31 16,0-1 41-16,-2 2-71 0,-3 2 43 0,0 1-42 0,0-4 45 0,-3 3-48 15,0-2 48-15,-4 3-20 0,2-1 5 0,-4-3 27 16,3 5-1-16,-4-3-10 0,1 1-1 0,1 0 1 16,-1-3-3-16,2 3 0 0,-2-1-1 0,3 0-1 15,-1 0 7-15,4-4 4 0,0-1 3 0,3 3 4 0,-2-2 0 16,0 0 3-16,2-1 2 0,2 1 1 0,0 4-6 15,-2-3 2-15,1 3 2 0,1 4-7 0,1-6 3 16,-1 2-3-16,-1 3 2 0,3-1-7 0,-3 3 3 0,2 1 10 16,3 1-6-16,-1-1 6 0,2 4 16 0,-1-1 15 0,4 4 14 15,-3-3-12-15,4 0 35 0,-1 2-19 0,2-2 10 16,-2 0 12-16,0 0-10 0,0-1-15 0,0-5-9 0,0 1 12 16,0-4-38-16,0-3 20 0,0-3-13 0,0-5-22 15,0 0-35-15,-2-7-39 0,4-10-5 0,-5 0-32 0,-1-1-31 0,2-1-39 16</inkml:trace>
  <inkml:trace contextRef="#ctx0" brushRef="#br0" timeOffset="15084.2">27664 9599 1547 0,'0'0'19'0,"0"0"32"0,0 0-25 0,0 0 16 0,0 0 24 0,0 0 5 0,23 3 22 16,-23-3-7-16,0 0 41 0,0 0-52 0,0 0 37 15,0 0 1-15,0 0-18 0,0 0 3 0,35-12-18 16,-35 12-6-16,0 0-4 0,0 0-4 0,0 0-8 15,0 0-13-15,0 0-9 0,0 0-10 0,32-52 2 0,-32 52-10 16,0 0-34 0,-87-46 3-16,87 46 30 15,0 0 7 1,0 0-7-16,-89 24 0 0,89-24 2 0,0 0 6 0,-124 67 2 16,115-51 0-16,5 1 5 0,0 1 3 0,1 1-1 15,5-2 10-15,-2 2 0 0,5 1-14 0,-1 2 1 16,5-4-2-16,1-2-9 0,3 1-1 0,3-3-9 15,0-3-6-15,6 0-10 0,0-4-35 0,4-4-46 16,-1-4-42-16,5 0-58 0,-4-3-81 0,6-4-41 0</inkml:trace>
  <inkml:trace contextRef="#ctx0" brushRef="#br0" timeOffset="15451.52">27841 9588 2057 0,'-4'-3'26'0,"0"1"14"0,7-4 21 0,-6 6 4 16,3-2 4-16,0 2 4 0,0-6 5 0,3 4 10 0,-3-2-18 15,1 4-16-15,1-2-25 0,0-1-2 0,1-1-9 16,-2 3-8-16,3-2-10 0,-3 2-10 0,4-2-10 16,-1 2-3-16,0-1 4 0,-1 1 1 0,0-1 1 0,0 1 5 15,-3 1 4-15,3-1 0 0,1 1 6 0,-4 0 3 16,0 0 1-16,0 0-1 0,0 0 5 0,0 0-1 15,-4-1 11-15,4-2 9 0,0 3 3 0,0-2 2 16,-3-1 5-16,3 0 1 0,0 1 20 0,0-1 15 16,0 3-7-16,0-5-4 0,-1 7 6 0,1-5 4 0,0 4 7 15,-2-2 1-15,4 2-21 0,-4-2-17 0,4 4-1 16,-2-3-4-16,0 1-16 0,0 1-5 0,0 1-8 0,-2 3-4 16,2 3 0-16,0 0 3 0,-2 1-2 0,1 1-4 0,1 5 8 15,0 1-3-15,-3-3-2 0,-1 4-1 16,4 0-2-16,0 3-1 0,0-1 2 0,-1 5 0 15,-2-5-4-15,6 0-39 0,-3 1-34 0,1-2-31 16,-1-2-40-16,4 1-44 0,-4-5-57 0,3-2-16 0,-2 1-58 16,1-2-27-16</inkml:trace>
  <inkml:trace contextRef="#ctx0" brushRef="#br0" timeOffset="16480.84">28160 9774 1485 0,'11'-12'26'0,"-1"-3"-33"16,6-1 62-16,-2 1-40 0,-2-1 74 0,-1 1-48 0,-1 0 25 16,-1 1 10-16,1 3-5 0,-7 0 45 0,-2 3-53 15,-1 1 52-15,0 2-71 0,-4 1 49 0,-4 3-24 16,0 1-13-16,-2-2-23 0,-2 2-12 0,-1 0-7 0,-2 0-11 16,-1 0-1-16,-2 0 1 0,2 0-3 0,-1 2 1 15,1-1 2-15,-1 1 5 0,6 2-3 0,-3 2-2 16,4-2 0-16,2 3 3 0,0 0 1 0,0 0 5 15,5 1-4-15,0 0-2 0,1-1 2 0,1 3-1 0,1-3-1 16,0 2-2-16,1-1 0 0,1 0-3 0,3 1 3 16,-4 1 1-16,7-3-1 0,-3-1 3 0,0 2-7 15,1-3 3-15,1 0-1 0,-3-2 1 0,4 0 1 0,-3 0-4 16,-2-2 1-16,2 0 1 0,0-1 7 0,-2-2-8 16,3-1 5-16,-2 0 2 0,0 1-4 0,0-3 3 0,1 1 6 15,0-1 0-15,-2 0 0 0,3-1 5 0,-1 1-1 16,0-2-3-16,3 1 0 0,-3-2 1 0,4 0-6 15,-3 2-7-15,2-3 4 0,0 3-6 0,0-1-1 16,-2 3-1-16,-1-1 6 0,0 3-4 0,-2 2-1 0,0 2 0 16,-1 1-5-16,1 0 4 0,0 1 3 0,-1 2-1 15,1 2-2-15,-2-1 0 0,3 1-1 0,-3 0 9 16,1-1-5-16,3 3-1 0,-4-3 0 0,4 1 2 0,1-2 2 16,-1 0-3-16,0 1 1 0,-2-1-2 0,2-3 6 15,0 2-1-15,-2 0 0 0,3-5 4 0,-3 3 1 0,-2-1-4 16,3 0 7-16,-3-2 7 0,2 0 10 0,1 0 9 15,-3 0 3-15,6-4-7 0,-4 3 2 0,1-1 2 16,3-2-3-16,1 0-9 0,0-1-12 0,-1 1-8 16,1-1 0-16,0-2 4 0,2 1 0 0,1-1 5 0,-2-2-4 15,1-1 0-15,2-1 2 0,0 0 2 0,2 1-5 16,-5-1-4-16,3-2-3 0,0 4-3 0,-6-3 7 0,1 4-2 16,-1 1 7-16,-3 2 1 0,2 2 3 0,-2 0 3 15,-3 3 3-15,-3-2-2 0,2 4-1 0,1-2-5 16,-4 2-4-16,1-2-5 0,-3 1-4 0,1-1 1 15,-2 6-5-15,-2-4 4 0,1 0-8 0,0 4 8 16,2-4-3-16,-5 6 1 0,5-2-2 0,1 0-1 16,-2-2 3-16,6 5-2 0,-2 0 3 0,3-1-3 0,0-1-1 15,0 2 1-15,3-2 3 0,0 0 0 0,2 3-2 16,0-3 3-16,1-1 0 0,2 3 0 0,0-2 0 0,0 0 1 16,0-1-1-16,1 1-3 0,-1-1 1 0,-2-1-4 15,1 2 2-15,-6-2 0 0,3-1-4 0,0 3-1 16,-7-3-1-16,2 1 4 0,-3-1-1 0,0 2-1 15,-1-4 1-15,0 1-4 0,0 1 0 0,-1-1 1 16,0-2-2-16,1 0-1 0,2 1 1 0,-1-2 3 16,4-2-5-16,-3 2 3 0,3-1 1 0,3 0-4 0,1-2-8 15,-3-1-1-15,6-1 0 0,-1-2-2 0,0 0 3 16,4-1-2-16,-1 0 4 0,4 0-1 0,-2-1 11 16,3 0 1-16,-1 0 0 0,1 3 4 0,2-2-3 0,-5 1 3 15,-2 0-1-15,1 1 4 0,-4-1 0 0,4 0-1 16,-1 1 0-16,-1-1 1 0,0 0-2 0,3 0 7 0,-2-1-3 15,0 3-1-15,-1-5 1 0,-4 3 4 0,1-1-3 16,-4-1 4-16,2 2 0 0,-6-1 0 0,3 3 4 16,-1-1 4-16,-4 2 0 0,1 0-7 0,-4 2 1 15,-4 1-6-15,6 1 5 0,-5 0-5 0,3-2 3 16,2 2-5-16,-1 2-2 0,1-2 10 0,3 3-2 0,0-3-1 16,1 6 1-16,2-4 3 0,-1 6-3 0,1-3 5 15,-2 3 2-15,0 1-1 0,2 2 7 0,0 2-1 0,0-2 3 16,2 4-2-16,-2-1 1 0,2 0 1 0,-2 2-7 15,3-2-3-15,0 1-6 0,0-1 5 0,1-1-6 16,1 1-2-16,0-2-1 0,0-3-5 0,2 1 2 0,-4-2-3 16,-2-1 3-16,-1-2-4 0,-4-2-15 0,-3 1-18 0,1-2-37 15,-7-1-29-15,-6 4-46 0,-6-1-67 16,-8-2-67-16,-6 0-48 0</inkml:trace>
  <inkml:trace contextRef="#ctx0" brushRef="#br0" timeOffset="17215.75">27381 10003 2694 0,'0'-8'44'0,"0"1"34"0,0 0 33 0,9-1 19 0,-9 2 9 0,0-1 7 0,4 3 2 16,0 1-1-16,-1 1-48 0,-2 1-30 0,3 2-36 15,-3 2-19-15,6 5-5 0,-4 5-10 0,0 2 1 16,5 3 1-16,-5 6 5 0,3 2-5 0,1 2 7 16,-2 5-3-16,-4-3-2 0,3 0 2 0,0-4-4 0,-3 2 3 15,1-4-2-15,-2-1 3 0,2-2-5 0,-2-2 3 16,0-4-5-16,1-1 2 0,-1-4 2 0,0-2-4 16,-1-3 1-16,-1-1 0 0,0-3 2 0,1-1 0 15,1-5-7-15,-4 0-7 0,0-2-10 0,-1-3-6 0,1-4-11 16,0 0 0-16,-4-2-1 0,-1-3-2 0,3-3 10 15,-1 0 8-15,1-3 9 0,3-3 1 0,-5-1 15 16,8-2 0-16,0-1 0 0,0 0-3 0,8-2 1 16,-4 1 0-16,5 2-6 0,0 2 4 0,4 5-7 0,1 2-1 15,3 3 3-15,2 6-2 0,0 5-3 0,3 2 3 16,2 6 1-16,-5 3 3 0,1 4 3 0,0 5-5 16,-3 3 2-16,-3 1 8 0,-1 5 3 0,-4 2-8 15,-5 1 7-15,-1 3-2 0,-5-1-1 0,1-1 5 0,-7-1-3 16,-4-1-1-16,-2-1-1 0,-2-2 1 0,-2-1 2 15,-4-3 4-15,1-1 1 0,-5-4 2 0,4 0-6 0,-3-3 1 16,6-2 2-16,2 0 2 0,2-3-5 0,3 0-1 16,2 0-1-16,7-3 2 0,-2 0 3 0,5 0-4 15,2-2-3-15,3-1 5 0,0 2 1 0,4-2-6 16,2 3 0-16,2-1-2 0,4 2 0 0,2 2 1 0,2 1 4 16,1 3-6-16,-1 4 2 0,-3-2 4 15,3 4 1-15,-4 2-3 0,-1-1 2 0,-3-1-1 0,-4 4 1 16,2-3-1-16,-3 1-2 0,-1-1-2 0,2-3-6 15,-3-2-29-15,1 0-24 0,-1-1-33 0,-1-6-49 16,1 5-43-16,0-6-74 0,4-1-34 0,-4-3-82 0</inkml:trace>
  <inkml:trace contextRef="#ctx0" brushRef="#br0" timeOffset="17391.28">27901 10161 2099 0,'-2'-19'42'0,"2"3"23"0,-2 0 28 0,4 1 15 0,-4 4 26 0,2 5 8 15,0 3 1-15,0-2 1 0,2 5-43 0,-2 3-22 16,0-1-14-16,2 6 6 0,-4 1-21 0,4 2 2 0,-4 5-2 16,4 0 9-16,-4 3 4 0,2 4-1 0,-2-1-11 15,2 0-21-15,-1 2-4 0,1-4-12 0,-3 2 3 16,-1-2-16-16,4 0-26 0,0-4-39 0,4 1-46 16,-4-6-39-16,0 4-44 0,3-5-53 0,0-1-43 15,0-4-19-15,4 0-43 0</inkml:trace>
  <inkml:trace contextRef="#ctx0" brushRef="#br0" timeOffset="17640.13">28364 10149 2282 0,'10'-14'-32'0,"-2"0"15"16,2 3 28-16,-5-1 19 0,-3 6 10 0,-4 0 2 15,-1 4 5-15,-3 2 19 0,-8 2 47 0,-3 5 4 0,-3 2-8 16,-3 1-6-16,-4 2 13 0,1 3 10 0,-1 2 16 15,0-1-5-15,5 0-2 0,0 0-3 0,6-1-13 16,2 4-11-16,6-7-16 0,2 3-6 0,3-1-8 16,4-1-11-16,2 1-12 0,6 0-13 0,1-2-3 0,2-1-5 15,2 0-3-15,3 0-7 0,4-3-17 0,-1 2-24 16,4-4-19-16,1 1-35 0,0 0-32 0,5-5-44 16,0 0-56-16,-4-1-70 0,3 2-65 0,-3-6-52 15,0 2-30-15</inkml:trace>
  <inkml:trace contextRef="#ctx0" brushRef="#br0" timeOffset="17905.68">28783 10190 2375 0,'-1'-5'-39'0,"-6"-4"28"0,6-1 19 16,-7 5 17-16,-2-4 8 0,6 2 22 0,-6 1 7 15,0-2 5-15,0 3 54 0,3 1-6 0,-6 3-13 16,-1 0-4-16,1 3 8 0,0 0-9 0,3 3 9 0,-1 0 10 15,0 3-10-15,1-3-15 0,4 4 12 0,1 1-8 16,-1 1-4-16,1 2-11 0,-1 0-10 0,-1 3-10 16,4-1 13-16,-2 3 1 0,2 0-15 0,1 1-4 15,4-1-16-15,1 2 3 0,4-2-9 0,-1-1-4 0,1 1-20 16,3-4-6-16,0 0-41 0,1-2-22 0,6 1-29 16,-4-6-51-16,6-2-46 0,3 0-56 0,-3-1-45 15,-1-1-48-15,-1 0-5 0,5-5 28 0,-8 0-2 0,-3 0 12 16,-3 0 18-16,-3-1 32 0,0-3 32 0</inkml:trace>
  <inkml:trace contextRef="#ctx0" brushRef="#br0" timeOffset="18360.33">28722 10362 1393 0,'-25'-8'37'0,"7"3"-25"0,-1-1 80 0,6 4-41 15,2-1 36-15,3 0 14 0,3 2 14 0,2 0 18 16,3 1-26-16,0-1 36 0,0 1-78 0,0-2 45 0,0 2-39 16,3-3-16-16,4 3-14 0,4-1-22 0,0-1-16 15,6 0-23-15,1 1-22 0,5 1-35 0,3-2-18 16,0 2-19-16,4-3-32 0,0-4 29 0,0 4-60 0,-5-3 37 15,0 1 3-15,-5-5 33 0,-1 5 18 0,-1-3 23 16,-7 1 33-16,0 0-16 0,-5 1 99 0,0-3-5 0,3 2 4 16,-9-2 77-16,4 1-32 0,-4 1 12 0,0-2 25 15,-4 0 14-15,2 2-20 0,-1 0-3 0,-1 3 30 16,1-2-69-16,3 2 36 0,-1 1-1 0,2 3-27 0,-2 0-20 16,4 1-14-16,-3 1-16 0,1 4-16 15,1 1-6-15,0-1-2 0,-1 7-10 0,1-3-2 0,0 5-2 16,-2 1 2-16,4 3-2 0,-4 0-1 0,1 0-1 15,3 1-5-15,-3-1 2 0,1 0 1 0,1-1-14 0,-1-1-22 16,1-2-13-16,-2-1-28 0,3-1-11 0,-4-1-16 16,3-3-25-16,-6-1-10 0,4 1-1 0,-4-7 2 15,1 2 9-15,1-4 8 0,1-2 44 0,1-2-43 0,-2-5 66 16,6 1-33-16,-7-4 55 0,5 1-25 0,-3-4 44 16,2-1 35-16,-2 2-72 0,2-3 126 0,-1 0-78 0,-1-5 49 15,2 2-30-15,0-4 57 0,3 0-26 0,-2-3-13 16,4-1 48-16,-2 2-52 0,3 1 46 0,-1 1-2 15,1 4-8-15,0 2-15 0,0 3-12 0,2 4-3 16,-2 3-11-16,0 4-12 0,-2 1-13 0,5 2-4 0,-2 2 0 16,1 4 1-16,2 0 0 0,1 4-1 0,3 1-11 15,-2 2-28-15,-1 1-45 0,1 1-34 0,-3-2-7 16,2 2-51-16,-7 2-37 0</inkml:trace>
  <inkml:trace contextRef="#ctx0" brushRef="#br0" timeOffset="18513.55">29055 10350 1920 0,'-13'9'-20'16,"3"-6"27"-16,6 0 23 0,-4 1 28 0,7-3 26 0,1 0 5 0,1 0 21 0,2 3 13 0,2-4 55 0,4 2-18 15,1 1-16-15,5-1-23 0,0 1-28 0,1-3-6 16,6 3-16-16,0-5-18 0,2 1-33 0,-2-2-23 16,3 0-43-16,1 0-49 0,-9-2-52 0,2 4-67 0,-2-5-50 15,-5 3-100-15</inkml:trace>
  <inkml:trace contextRef="#ctx0" brushRef="#br0" timeOffset="19421.96">27510 10424 1508 0,'-3'3'71'0,"0"-6"-40"0,4 3-1 0,-2 3 10 16,-1-3 23-16,2 2 8 0,0 0-3 0,3 0 3 0,-3-1-72 16,5 0 61-16,3 2 14 0,1-3-5 0,3 4-21 15,6-4-6-15,4 1 1 0,3 1-2 0,5 2 3 16,0-4-24-16,1 2-47 0,-1 1-47 0,0-1-43 0,0-1-20 15,-4-1-65-15</inkml:trace>
  <inkml:trace contextRef="#ctx0" brushRef="#br0" timeOffset="20184.95">27849 10513 1656 0,'0'0'93'0,"-53"14"-33"0,53-14 24 0,0 0 4 15,0 0 5-15,0 0-4 0,0 0 1 0,0 0-1 0,-17 7-68 16,17-7-61-1,0 0-34-15,0 0-48 0,105 16-35 16,-105-16-79-16</inkml:trace>
  <inkml:trace contextRef="#ctx0" brushRef="#br0" timeOffset="21342.68">28179 10564 1447 0,'-8'0'29'0,"-1"2"-30"0,6-4 58 0,-2 2-30 0,-2 2 72 0,6-2-56 0,-1 3 1 15,5 1 2-15,1-1-7 0,5 1 35 0,3-2-43 16,3 0 40-16,5 0-70 0,6-2 61 0,4 5 1 15,3-8 4-15,2 6-24 0,1-6-3 0,1 6-15 16,-4-6-9-16,0 1-2 0,-4 2-6 0,-4 0-3 16,-2 0-8-16,-8 0-27 0,0 5-29 0,-3-5-40 0,-3-5 10 0,-3 5-68 15,-3 0-70-15</inkml:trace>
  <inkml:trace contextRef="#ctx0" brushRef="#br0" timeOffset="22404.87">28647 10668 1555 0,'-5'0'97'0,"2"5"-30"0,-6-8 22 0,11 4 4 0,-4-1 3 0,4 0-5 16,0-1 1-16,5-1-3 0,-6 0-97 0,11 0 30 16,0-1-20-16,4 2-5 0,3-2-5 0,2 1 5 0,4 1 1 15,-2 1-2-15,3 0-25 0,-7 1-35 0,5 1-45 16,-6-7 5-16,0 5-54 0</inkml:trace>
  <inkml:trace contextRef="#ctx0" brushRef="#br0" timeOffset="25043.16">29156 10674 1759 0,'-6'2'-4'0,"3"-4"20"0,3 8 26 0,-3-6 19 0,3-1 14 0,0 1 18 0,1 1 5 0,1-1 7 16,1-4 17-16,-1 7-6 0,-1-8-26 0,7 5-9 15,-3-3-13-15,4 3-14 0,3-1-9 0,1-1-6 16,4 2-15-16,3-2-7 0,3 2-4 0,-2 0-11 0,5 0-2 16,-3 0 0-16,1 2 1 0,-2 0-15 0,0-1-34 15,0 1-55-15,0 5-47 0,-2-6-55 0,2 3-38 0</inkml:trace>
  <inkml:trace contextRef="#ctx0" brushRef="#br0" timeOffset="26735.4">29465 10269 2240 0,'-2'-6'44'0,"1"1"30"0,4-6-3 0,-3 3 9 0,0-3 4 0,1 2 18 0,1-2 18 0,0 3 13 0,-2 0-27 0,0-1-13 15,2 5 6-15,0 1 10 0,-1 0 5 0,-1 3-18 0,2 0-15 16,0 0-12-16,-1 3-19 0,-1-3-13 0,2 1-8 0,-2 2-13 16,2 2-3-16,1 4 13 0,-3 4 8 15,5 3 8-15,-1 2 5 0,1 6-4 0,3 0 6 0,0 3-7 16,-3 0-3-16,1-1-13 0,-3-1-7 0,5-1-8 15,-5-2-2-15,0-2-1 0,-1-2-3 0,-1 0 0 0,3-6-2 16,-3 2 4-16,1-5-7 0,0 1 4 0,-2-2-5 16,1-4 7-16,-1 0-1 0,2-2-2 0,-1 0 1 15,-1 1-3-15,0-3 5 0,2-3-3 0,1 3 5 0,-2-2-7 16,2 1-3-16,1-3 8 0,0 0-3 0,1-4 1 16,2 1-10-16,2-1 1 0,0-4-3 0,1 1 3 15,2-2 2-15,1-1-4 0,-1-1 0 0,2-2 4 0,-2 1 3 16,1 1 1-16,-2-1-2 0,0 4-1 0,-2-1 0 15,1 4 0-15,-3 2 4 0,-3 3-4 0,2 1-3 0,-3 2 1 16,-3 1-1-16,0 0 1 0,4 2 1 0,-4 1 1 16,0 2-1-16,1 1-4 0,1 5 7 0,1 0-1 15,0 2 1-15,4 1 2 0,-2 1 2 0,4-1-1 16,-3 1-2-16,4 0 8 0,0-4-3 0,-1-1 0 0,2 0 6 16,-1-1-1-16,3-4 3 0,-1 1 4 0,-2-3 9 15,2-1-10-15,-1-4 6 0,3-1 2 0,-3-3-7 0,1-2-1 16,1-3-2-16,3-1 0 0,-3-4-9 0,0 1 3 15,1-3-2-15,-3-2-2 0,-1 0 2 0,-1-2-1 16,-5-1 1-16,0-4-6 0,0-2-4 0,-2 0 5 0,-4-1-6 16,1-3 3-16,-4 4-23 0,2 2-18 0,-2 0-26 15,-2 7-44-15,0 2-48 0,-3 3-71 0,-4 7-76 16,-5 4-92-16,-1 4-58 0</inkml:trace>
  <inkml:trace contextRef="#ctx0" brushRef="#br0" timeOffset="29170.66">23685 8048 1688 0,'-3'-3'-28'0,"3"-2"57"0,-4 5-40 0,4-5 51 0,-3 3-32 0,2 2 3 16,-4-3 4-16,2 1 0 0,2-1 25 0,-3 0-54 16,1 0 42-16,-2-1-56 0,-3-2 35 0,2 3-1 0,-5-2-9 15,-2-1 0-15,-1 3 4 0,1-3-4 0,-4 0 0 0,-2 1 7 16,-1 1-3-16,0 1-4 0,0-4 4 0,-2 6 0 0,3-2-1 15,0 1 3-15,-2 2 1 0,4 2-5 0,0 1 5 16,4-2 19-16,-1 6 3 0,1-1-2 0,3 0 2 0,0 2 2 16,3 1-1-16,1 1 0 0,-1-1-4 0,3 5-17 15,1-1-1-15,3-2 4 0,0 2 0 0,0 1-1 16,1 1 4-16,5 2 8 0,-3 1 3 0,5 1 0 0,1 0-4 16,-3 0 1-16,5 4-4 0,-2-3 0 0,1 10-6 15,1-4-5-15,-2 7-2 0,3-6 2 0,-2 9 2 0,-2-1-2 16,2 1-1-16,-3-2 0 0,0-2 1 0,-1 1-24 15,-2-3-67-15,-3-5-45 0</inkml:trace>
  <inkml:trace contextRef="#ctx0" brushRef="#br0" timeOffset="30137.84">24140 8573 1362 0,'7'-3'14'0,"-1"-2"23"0,-3 0 18 0,6 0-34 0,-5 1 76 0,-3-1-43 0,2 0 4 0,-3 1 5 0,0-2 2 0,0-1-12 16,0 2-17-16,-4-1 34 0,0-1-77 0,-2 1 50 0,-2 0 4 15,-1 1 5-15,-4 3-12 0,-3 2-4 0,-1 1 3 16,-5 3 17-16,-5 4 8 0,-2 5-2 0,-2 4 1 16,-4 3-1-16,-3 3 6 0,2 8-3 0,-4 0 4 0,4 6-12 15,-1 2 8-15,2 6 2 0,4-2-5 0,2 3 1 16,3 4 4-16,2-2 1 0,5 4-6 0,3-2-1 16,2 2-2-16,5-3-3 0,4 0 7 0,1-2 0 0,8-1-6 15,1-4-3-15,4-1 5 0,8-2 1 0,5-3-1 16,3 1-4-16,6-6-7 0,7-3-7 0,1-1-10 15,4-1-1-15,6-5-4 0,1-3-8 0,5 0-6 0,1-5 0 16,3-2-5-16,-2 0-2 0,4-6 3 0,4-4-4 16,7-2-2-16,-3-7 6 0,7-3-9 0,-2-1 4 15,5-3 0-15,1-3-3 0,0-6 1 0,-5-2 3 0,0-6-5 16,-5 0 0-16,-2-8 3 0,-5-2-8 0,-3-6 8 16,-3-1-2-16,-6-2-1 0,-4-2-3 0,-9 2 7 15,-3-1-6-15,-11 2-1 0,-5 3 4 0,-11-1-1 16,-8 4 2-16,-8 0-8 0,-11 3 2 0,-5 1 0 0,-14 2-2 15,-6 0-1-15,-8 2 3 0,-8 2-8 0,-4 0-5 16,-5 2-2-16,-4 1-8 0,-5 5-6 0,1 0-2 0,-4 4-4 16,2 2-8-16,-2 3-1 0,9 3 5 0,4 2 6 15,9 4 5-15,4 4-6 0,8 4-9 0,9 2-15 16,6 3-5-16,8 4-29 0,5 2-17 0,-1 4-24 0,2 1-31 16,7 4-31-16,2-1-36 0,-1-1 11 0,6 2-52 15,0-1-44-15</inkml:trace>
  <inkml:trace contextRef="#ctx0" brushRef="#br0" timeOffset="30624.84">24216 9107 1578 0,'4'-11'97'0,"-1"-2"-43"0,4-6 7 0,-4 3 4 0,1 2 0 0,-1-2 1 0,-2 1 10 0,1 0 9 0,-5 0-96 0,0 2 50 16,-5-2-1-16,-1 4-1 0,-3-1 2 0,1 4 5 15,-5-1-10-15,0 4 0 0,-2 0-2 0,-3 2-1 0,3 3-6 16,-3 0-3-16,0 4-1 0,2 0-1 0,-2 3-3 15,4 0-6-15,1-1 0 0,2 4 4 0,3 2 16 0,1 0 5 16,4 1-1-16,-2 1-4 0,8 2 6 0,0 1 3 16,5 1 1-16,1-1-5 0,2 1-13 0,5 0 9 15,3 1 6-15,1-1 5 0,4 1 1 0,2-2-8 16,2 0 2-16,1 0-6 0,-1-1-1 0,2-2-14 0,2 1-5 16,-3-2-7-16,-4 1-1 0,-1-2-2 0,-5-1-1 15,-3-2 4-15,-6-1-7 0,1 2 3 0,-4-5-6 16,-4 2 3-16,0 0-1 0,0-2 3 0,-4-1 2 0,-1 1-6 15,1 0 6-15,-5-4-3 0,-4 5 6 0,-4-3 0 16,0-2-2-16,-6 1-3 0,-1-2 0 0,3-2 1 16,-2 2 2-16,-2-2-4 0,3-2 2 0,-1 0-6 0,4 0 3 15,-1-1-1-15,4-1 1 0,2 1-20 0,3-3-24 16,3 1-12-16,0-4-29 0,3 5-26 0,4-3-36 0,-1 1-38 16,4-4-52-16,-1 2 7 0,4 4-38 0</inkml:trace>
  <inkml:trace contextRef="#ctx0" brushRef="#br0" timeOffset="31232.9">24414 9046 2009 0,'0'-1'38'0,"0"-2"28"16,-5-2 13-16,14 2 18 0,-10 0 10 0,2 1 6 15,-1 2-1-15,0 2 6 0,0-4-39 0,5 2-31 0,-5 3-13 16,2-1-17-16,-2 1-13 0,1 2-2 0,1 1 1 15,0 2-11-15,-2 4 4 0,0 0 7 0,0 4 6 0,0 3 0 16,3 1 3-16,-3 0 3 0,0 2-6 0,2 0 4 16,-2-2 1-16,0 1-6 0,0 1 0 0,1-2-3 15,-2-3-1-15,1 0-3 0,1 0 3 0,-2-4 2 0,2-2-3 16,-1-1 2-16,2-1-2 0,-2-4-1 0,0 2 6 16,0-5-4-16,-2-1 6 0,2-1 2 0,0-1 2 15,-1-1 0-15,1-2-5 0,-2-4 1 0,-1-1-1 16,3 1-3-16,-4-5-4 0,1 0-6 0,-2-2 1 0,2-2-3 15,2-2 5-15,-1-2 1 0,-2-1-8 0,2-4 8 16,2-1-4-16,0-1 4 0,2-2-4 0,-1-1 1 0,4 3-5 16,-1 0 7-16,6 2 0 0,-3 3 5 0,5 3-1 15,1 2-2-15,2 5 2 0,0 1-2 0,3 5 5 0,2 0-5 16,0 3 0-16,2 4-9 0,1 0 5 0,-1 0 4 16,-2 4 0-16,-1 1 1 0,-1 2-6 0,-2 0 2 15,-2 1 5-15,-5-1-3 0,-1 4-1 0,0-2 0 16,-7 2-4-16,-1-1 6 0,-1 2-1 0,-5 1 1 0,-4-1-1 15,-3 1 7-15,-4-2-2 0,-2 2-4 0,-5-2 2 16,-3-1-3-16,-3-1-1 0,0-1 0 0,0-1 1 16,2 0-3-16,1-1 0 0,5-2 3 0,0 0 1 0,5 0-1 15,4-1 0-15,5-2 4 0,-2-1-5 0,6 0-1 16,4 1 0-16,0-1-4 0,1 0-5 0,2-1-1 16,2 1 2-16,1 1-6 0,2 1 1 0,2-1 4 0,2 1-4 15,3 3 7-15,0 1 0 0,1 2 6 0,3 1 9 16,-3 1 1-16,3 1 2 0,-5 2 0 0,2 1 8 0,-2 1-5 15,2 0 3-15,-3-3-1 0,1 2-8 0,-1-2-1 16,0 1-3-16,0 1 0 0,0-4-2 0,0 0-1 16,-4-3-12-16,3 3-31 0,-2-7-23 0,2 4-25 0,-4-3-28 15,-2 1-32-15,2 0-51 0,0-5-3 0,0 0-55 16,-2-2-20-16</inkml:trace>
  <inkml:trace contextRef="#ctx0" brushRef="#br0" timeOffset="31563.21">24831 9128 1720 0,'-3'-24'-20'0,"0"-3"94"0,6 5-32 0,-3 1 20 0,-2 5 25 0,2 0 16 16,2 6 10-16,0 1 15 0,-1 6 27 0,1-1-98 15,0 4 35-15,-2-1-21 0,3 6-23 0,-3-2-11 0,3 4 0 0,0 5-7 16,1 1 13-16,0 3 12 0,-1 1 1 16,2 4 17-16,0 2 18 0,-2 0 4 0,0-1-7 15,2 1-2-15,-3-3-11 0,2 0-3 0,-3-2 4 0,4-3-13 16,-2-2-15-16,1-2-2 0,0 1 10 0,0-5-4 15,3-1-4-15,-4-4 6 0,1 2-4 0,-1-4 8 0,2 3 17 16,-4-6 4-16,4 2-8 0,-3-2 7 0,1 0-8 16,1-5-8-16,-1 0-5 0,4-1-8 0,-1-2-24 15,-1-1-7-15,2-4-4 0,0-2-9 0,1-4 7 16,0 3 5-16,0-4 5 0,3-1-2 0,-1 0 7 0,-2-3 4 16,2 4-1-16,2 0 7 0,-3-1-7 0,0 7-2 15,-1 2-2-15,0 3-4 0,0 4-6 0,-2 2-9 16,-2 3 0-16,-3 1-7 0,2 4 3 0,-3 1-10 0,0 3-1 15,0 2-9-15,-3 2-39 0,6 1-40 0,-3 3-46 16,0 5-72-16,0-1-92 0,-3 5-103 0,0-2-120 0</inkml:trace>
  <inkml:trace contextRef="#ctx0" brushRef="#br0" timeOffset="33749.03">27338 10107 1727 0,'-4'-2'17'0,"1"4"25"0,3-6 17 0,-1 4 19 0,-2 0 9 0,3 0 16 0,3 2 7 0,-3 0 22 0,1-2-3 0,1 3-22 16,3-3 6-16,-5 2-2 0,3-2-9 0,-2 3-11 0,1-3 4 15,-4 2-18-15,2-2-10 0,0 3 1 0,-4-3-14 16,0 2 1-16,0 0 11 0,-4 0 0 0,-3 2-10 0,0 0-3 15,-10-3-3-15,2 3-4 0,-3-1-10 0,-2-2-17 16,-4-1-15-16,-5-1-2 0,-1-2 3 0,-6-2 13 16,2-3 16-16,-7 1-1 0,-2-2 5 0,1-5-4 0,-5 1 6 15,4-4-1-15,-2-2-3 0,4-1-15 0,-2-2-16 16,4-2 0-16,-1 0 0 0,5-2 4 0,2-1 2 16,1 0 6-16,6 0 6 0,3 2 8 0,6-2 2 15,5 1 5-15,2 0-6 0,10-1 4 0,4 1-8 0,4 2-3 16,7 2-9-16,2-5-10 0,3 3 1 0,8-5-11 15,-1 2 4-15,6-3-7 0,2 1 0 0,3-6-4 16,2-3 5-16,4 4-1 0,-1-1-1 0,1-2-2 0,-2 6 7 16,2-3-3-16,-2 1 3 0,-1 4-1 0,-4-2-2 15,-1 6 3-15,-4 0-3 0,-1 0 7 0,-3 2-8 0,-3 4 8 16,-4 1 0-16,-4 3 1 0,-3 1-1 0,-2 1-1 16,-1-1 4-16,-4 4-3 0,-1 1-3 0,-4 0 3 15,2 0-2-15,-2 2-2 0,1-2 2 0,-6 1-7 0,-1 4 1 16,-1-3 5-16,-1 2 2 0,-2 1-11 0,-6 0 5 15,-3 1 1-15,0 0-3 0,-5 0 8 0,-2 2-4 16,-4 0 2-16,-1-2-3 0,-2 3 7 0,-4-2 2 0,-1 2-5 16,-3-3 2-16,0 3-2 0,-4-2-1 0,0 1 1 0,3 1 2 15,-3-1-2-15,-1 1-1 0,1-1-1 16,0-2 4-16,0 3-1 0,3 0 4 0,-2 0-8 0,3 0 11 16,4 3-10-16,0-1 1 0,2 1 5 0,4 0-5 15,3 2 2-15,5-3-5 0,4 3 7 0,2-1-9 0,4-1 4 16,3 0 3-16,4-1-2 0,2 1-2 0,2-1-3 15,3-2 5-15,1 2-2 0,0-2-1 0,0 2 2 16,0-2-1-16,3 0 2 0,-1 0-2 0,1 0 1 16,2 0 6-16,-2 0-4 0,3-2 2 0,3 2-6 0,-2-2-8 15,3 2-32-15,0-2-10 0,1 1-24 0,-1-3-41 16,2 2-24-16,1-1-34 0,-3-1-37 0,-3 1-39 16,2 0-15-16,0-2-31 0,-1 3 3 0,0-4-21 0</inkml:trace>
  <inkml:trace contextRef="#ctx0" brushRef="#br0" timeOffset="34107.5">26039 8723 1524 0,'0'-5'28'0,"5"-2"-29"0,0 1 87 0,-5 2-40 0,2-1 22 0,-1 1 22 0,3 0 18 15,-4 1 22-15,4-1-16 0,-3 0 49 0,1 1-77 0,1 1 47 0,0-2-2 16,1 0-12-16,-4 4-15 0,1 0-21 0,-2 0-15 15,1 0-20-15,-4 3-11 0,1-1-6 0,-3 3-19 16,-7 2-9-16,1 0-5 0,-6 4 0 0,-3-2 0 16,-2 2 7-16,-4 2-4 0,-3 0 2 0,-2-1-1 15,1 2 0-15,2-2-3 0,-2-2 2 0,1 1 1 0,-2-1-3 16,5-1 1-16,0-2-1 0,7 1 0 0,-1-2-2 16,6-3 6-16,2 2-1 0,6-3-5 0,4 2-2 15,5-2 9-15,-1 0 6 0,9 1 11 0,2-2 13 0,4 2 8 16,3-1 2-16,0 0 7 0,5 1 0 0,1 0 2 15,4-1 9-15,-3 2 3 0,0 0-6 0,1-1 4 16,-2 5 7-16,2 0 0 0,-5 2-4 0,-3-1-7 0,0 6-16 16,-6 1-11-16,1 2-4 0,-4 3-14 0,-4 0-10 15,-3 4-3-15,5 0 0 0,-2-1-49 0,-3 0-47 0,2-1-64 16,2 1-59-16,-6 3-79 0,7-4-80 0</inkml:trace>
  <inkml:trace contextRef="#ctx0" brushRef="#br0" timeOffset="35966.51">27292 13259 1570 0,'2'-5'24'0,"5"0"-28"0,-5 2 81 0,-1 0-32 0,-1 1 18 0,0-1 28 0,0 3 10 15,-3-5 7-15,-1 3-21 0,-1-2 28 0,-3-1-67 0,-2-1 33 16,-4 4-9-16,0-4-12 0,-3 4-4 0,-4-1 2 0,-6 3 3 16,-8 3 21-16,-2 2-4 0,-6 3 3 15,0 0-9-15,-8 5-10 0,3-1-1 0,-2 9 11 0,0-2 5 16,5 7-12-16,1 1 9 0,5 2 0 0,1 1 9 16,1 5 8-16,7 0 4 0,3 0-16 0,2 4-8 15,6-3-8-15,7-3-16 0,2 0 10 0,7 6-4 16,4-3-3-16,7 1-10 0,8 0 5 0,5-1 5 15,9-2-2-15,6 5 3 0,15-4-17 0,4-4-5 0,10-3-6 16,5-3 1-16,2-6-14 0,7-3-6 0,1-5-2 16,2-3-4-16,0-7 0 0,-5-2-2 0,-3-7-2 15,-1-2-3-15,-3-2 2 0,-3-7 0 0,-7-4 4 16,-5-3-6-16,-5-4 2 0,-7-3 3 0,-5-7-4 0,-4 5 2 16,-6-11 5-16,-4 5-3 0,-7-6-4 0,-8 2 1 15,-5-2-3-15,-4 4-3 0,-9 0-4 0,-4-2 2 16,-7 3-15-16,-5 4-5 0,-7 7-6 0,-2 1-9 15,-7 7-12-15,-4 2-19 0,1 9-11 0,-7-1-13 0,4 6-17 16,3 0-11-16,-3 5-20 0,5-1-23 0,4 2-9 16,2 5-20-16,2-1-19 0,8 1-19 0,2 0 45 15,2 1-61-15,4 6 20 0,-4-4-14 0</inkml:trace>
  <inkml:trace contextRef="#ctx0" brushRef="#br0" timeOffset="36278.19">26799 13388 1767 0,'0'-4'36'0,"4"6"30"0,-1-8 16 0,2 4 15 0,-2 4 9 0,2-2 9 0,2 4 17 15,-3-2 12-15,2 5-14 0,-3 2-14 0,2 4-10 16,-1 6-9-16,-4 1 13 0,0 7 1 0,-4-2 3 0,-1 10 1 16,1-4-7-16,-4 1-2 0,2-1 1 0,1-3-9 15,0 2-21-15,0 0-13 0,5-1-18 0,-1-2-10 16,1 2-16-16,1-2-16 0,2 3-3 0,-1-2-2 16,4-1-24-16,-1-4-19 0,2-3-39 0,0-2-36 0,3-4-42 15,-4-5-55-15,1-1-58 0,3-5-63 0,2-4-13 16,-3-5-51-16</inkml:trace>
  <inkml:trace contextRef="#ctx0" brushRef="#br0" timeOffset="36482.58">27179 13439 1751 0,'0'-21'36'0,"2"7"22"16,0-6 15-16,-2 13-1 0,0 3 1 0,0 4 3 0,0 1 10 15,0 5 16-15,0 3-29 0,0 3-11 0,0 7 4 16,-2 0 7-16,2 8 19 0,-2 6 13 0,-1 1-5 15,-3 4 7-15,2-5 6 0,2 8-10 0,-5-8-15 16,4 3-7-16,-2-2-17 0,2-1-17 0,2-3-8 16,1-1-20-16,3-2-14 0,-2-2-30 0,3-1-32 0,-1-6-33 15,2 1-43-15,0-6-49 0,-2-3-41 0,-2-4-69 0,4-1-32 16</inkml:trace>
  <inkml:trace contextRef="#ctx0" brushRef="#br0" timeOffset="36686.82">27519 13471 1711 0,'4'-2'25'15,"-3"10"20"-15,-2-6 10 0,5 7 8 0,-7 0 11 0,0 3 7 16,0 1 10-16,-1 4 14 0,-1 5-11 0,-2-3 7 16,6 9-3-16,-7-4 14 0,4 5 1 0,-5 2 0 15,4-2-5-15,1 3-9 0,-1 0-13 0,2 1-23 16,-2-5-11-16,5 3-17 0,-4-4-14 0,8-2-5 0,-4-1-23 0,5-5-49 15,-1-2-42-15,0-4-68 0,-1 0-62 16,3-6-47-16,2-2-98 0</inkml:trace>
  <inkml:trace contextRef="#ctx0" brushRef="#br0" timeOffset="36967.46">26547 13533 2282 0,'-13'-2'43'0,"4"0"29"16,4 4 4-16,15-9-4 0,-6 5 1 0,9 2-2 0,9-5 3 0,10 8 2 15,4-3-48-15,11 0-21 0,9 1-3 0,3 0 27 16,11 4 15-16,-1-1 4 0,2 4 5 0,0-3 1 15,6 6 10-15,-4-5 2 0,1 4-3 0,-6-5-25 16,-3 4-17-16,2-2-3 0,-4 0-9 0,-6-2-9 0,-3-1-27 16,-8 0-46-16,-8-4-39 0,-7 0-48 0,-9 3-50 15,-4-3-57-15,-7-3-20 0,-10 3-72 0</inkml:trace>
  <inkml:trace contextRef="#ctx0" brushRef="#br0" timeOffset="37170.44">26939 13821 2082 0,'-6'2'50'0,"3"4"27"0,3-3 15 15,8-12 11-15,0 13 9 0,9-4 25 0,2 4 1 16,5-1 5-16,6 0-48 0,0-3-26 0,3 1-15 16,3-1-6-16,7-1-11 0,-4 1-26 0,4-2-2 15,1 2-1-15,-1 2-5 0,4-2 0 0,0 1 0 16,0 1-41-16,-4-2-31 0,-4 5-51 0,-4-4-64 0,-2 4-84 15,-6-2-78-15</inkml:trace>
  <inkml:trace contextRef="#ctx0" brushRef="#br0" timeOffset="40283.87">23661 9172 1234 0,'0'-2'18'0,"4"2"10"0,-8-2 26 0,8 2 7 0,-4 0-26 0,0 0 63 0,0 2-33 0,0-2 4 0,0 2 8 16,0-2 2-16,0 3-19 0,0-3 6 0,0 0 40 15,0 0-54-15,0-2 41 0,1 2 6 0,-1-1-20 16,0 1-9-16,-1-3 8 0,1 2-5 0,0-1-6 0,0 2-6 16,0 0-7-16,-4 0-9 0,4 0-5 0,-1 0-6 15,-4 0-15-15,2-1-5 0,-4 1-7 0,1-2-1 16,-2 1-6-16,-5-3 0 0,2 4 1 0,-4 0 5 0,-2-1 24 15,-1 1-2-15,-3 0 2 0,-1 1 0 0,-3-1 6 16,-2 0 0-16,-5 0-5 0,-3 0-2 0,-3 0-23 16,-2 0 1-16,-3 0 2 0,-5 0 6 0,1 0 12 0,-9 0 7 15,3-1 11-15,-1-3 1 0,-11 4 15 0,-1-3 6 16,-4 1 1-16,-4-2-4 0,-5 1-7 0,-2-1-6 16,-3-2-4-16,-3 4 2 0,5-3-7 0,4 3-7 0,6-1-4 0,2 2-6 15,7-1-7-15,6 2 6 0,5 0-8 16,1 2-4-16,5-2-4 0,2 1-1 0,3 0-5 0,1 1 6 15,1 0-1-15,1 0-6 0,2 0 2 0,2-1 2 16,4 1-1-16,0 1-3 0,5-2 3 0,3 2-4 0,4-2 1 16,1 1 3-16,-4-1-3 0,4 1-5 0,-3 0 3 15,0-2 6-15,-5 2-6 0,0-2 3 0,0 0 0 16,1 0-6-16,-1 0 4 0,3 0 2 0,1 0-4 16,3 0-4-16,5 0 6 0,-4-2-2 0,4 2 2 0,1 0 1 15,4-2-1-15,-2 2 0 0,3-1 2 0,1 1-5 16,-1-1 7-16,2 1-5 0,1-1-2 0,-1 2 7 15,4-2 1-15,1 2 0 0,-2-1 3 0,4 0 3 0,-2 0-5 16,1 0 1-16,-1 0 0 0,5 0 2 0,-5 0-9 16,1 0 5-16,1 0-5 0,-1 0 3 0,1 0-3 15,1 0 5-15,-3 1-2 0,0-1-5 0,3 0 5 16,-3 0-6-16,0 0 3 0,0 1-2 0,0-1 2 0,0 0-3 16,0-1 3-16,0 2 0 0,0-1 4 0,0 0-5 15,0 0 6-15,0 0 0 0,-3 0 0 0,3 0-3 0,0 0-2 16,0 0 5-16,0 0-2 0,0-1 6 0,0 1-4 15,0 0-7-15,0-1 4 0,3 2 3 0,-3-2 0 16,0 1-5-16,0 0 3 31,0 0 7-15,0 0-9 15,0 0-5 0,0 0 7 1,0 0-22-32,0 0 3 15,0 0-10-15,0 0 3 0,0 0-11 16,0 0-9-16,0 0-6 0,0 0-17 0,0 0-21 16,0 0-26-16,0 0-42 0,0 0-46 0,0 0-43 0,0 0-70 15,0 0-48-15</inkml:trace>
  <inkml:trace contextRef="#ctx0" brushRef="#br0" timeOffset="40656.94">20952 8710 1735 0,'0'0'32'0,"0"0"10"0,0 0 1 0,0 0 4 0,0 0 2 16,-30-57 2-16,30 57 20 0,0 0 8 0,0 0-5 15,0 0-5-15,0 0 17 0,0 0 13 0,0 0 4 16,37 19 28-16,-37-19-13 0,0 0 4 0,0 0 1 0,0 0 3 15,0 0-3-15,0 0 1 0,0 0 5 0,183 223-17 16,-163-186-1-16,-2 1-11 0,3 6-14 0,-3-2-8 0,0 6-4 16,-2-3-7-16,-4 5 2 0,1-3-11 0,-4 3-2 15,-1-4-7-15,-6 1-4 0,1-3 1 0,-3-3-15 16,-5-5-4-16,-1-4-18 0,-5-2-1 0,-5-5-3 0,-1 1 0 16,-2-4 2-16,-2-6-4 0,-4 3-1 0,-1-3-7 15,1 0-38-15,-2-5-30 0,1-1-56 0,-1-5-61 0,3 1-73 16,-2-3-87-16,3-4-82 0,-1-1-82 0</inkml:trace>
  <inkml:trace contextRef="#ctx0" brushRef="#br0" timeOffset="41266.24">20495 9060 1711 0,'10'-7'-17'0,"-4"2"74"16,-3-9-43-16,4 6 25 0,-4 0 7 0,-2-1 0 0,-1 0 4 0,-1 3 14 0,-6-2 22 0,1 2-68 15,-5-1 49-15,-2 1-19 0,1 1 11 0,-6 1 12 0,2 4 11 16,-4 0-1-16,0 3 2 0,-3 3 15 0,-1 0 10 16,-2 6-1-16,4 3-6 0,-4 1 17 0,4 2-12 0,0 8 7 15,2-3-1-15,3 3-9 0,4 2-8 0,4 1 0 16,5 0-9-16,0 1-20 0,8 0-1 0,2-1-18 0,6 1-1 16,1-5-11-16,3 2-4 0,5-4-5 0,1-2 3 15,3-1-1-15,-3-2-1 0,4-4 8 0,2-3-3 16,-1-3 0-16,0-1-2 0,-4-3 0 0,3-3-8 15,-2-2-2-15,-2-3-3 0,0-5-8 0,-3 0-1 0,0-4-3 16,-2-2 0-16,1-1-2 0,-6-2 4 0,2-1-5 16,-4-4-4-16,0 1-22 0,-3-6-4 0,-4 0-8 15,1-1-3-15,-4 0 0 0,-4-2-7 0,-2 0-6 0,-5-2-9 16,2 4 5-16,-9 0-6 0,2 5-14 0,-1 0-35 16,-4 6-32-16,2 1-22 0,-7 4-48 0,-1 5-28 15,-2 5-48-15,5 2-6 0,-6 4-50 0</inkml:trace>
  <inkml:trace contextRef="#ctx0" brushRef="#br0" timeOffset="41906.44">19929 8604 1400 0,'2'-8'35'0,"-1"2"-22"0,3-4 71 0,0 0-38 0,-4 4-2 0,-1-1 3 0,-2 3 2 0,-1-1 3 16,1 2-18-16,-2 0 38 0,-1 3-71 0,-3-1 63 15,-1 3 16-15,-1 5 15 0,-1 0 12 0,-3 4 12 0,-2 4-5 16,-1 4-6-16,-1 2 5 0,2 6-12 0,-4 4 5 16,-1-1-13-16,5 9 8 0,-4-1 4 0,4 6-6 15,1-2 9-15,1 6 8 0,3-1 3 0,4 2-7 16,0 1 1-16,2-3-16 0,3 1-10 0,3-2 20 0,0 2-13 15,3-4-7-15,3 4-3 0,1-6 8 0,14 2 1 16,-11-3 1-16,3-7-2 0,4 2-25 0,-1-6-7 16,8-2 14-16,0-3-6 0,6-2-11 0,-14-2-2 0,19-2 0 15,-5 1-9-15,4-4-1 0,-1 0 24 0,2-3-42 16,-2-2-9-16,-1-3 18 0,-4-4-9 0,-4 0-31 16,3-4-10-16,-2 0-33 0,-3 0-60 0,-5-2-18 15,-4-1-56-15,-5 1-88 0,1 1-50 0,-13 4-40 0,-4 2-86 16,-1 4-87-16</inkml:trace>
  <inkml:trace contextRef="#ctx0" brushRef="#br0" timeOffset="44156.03">17119 9206 1211 0,'-11'-2'13'0,"13"4"8"0,-7-4 7 0,5 2 12 0,-3 0 4 0,1 4 24 0,2-3-51 16,-2 1 53-16,2 0-49 0,-1-1 60 0,1 3-40 0,-3-3 27 16,3 3 20-16,1 1 2 0,6-2 69 0,6 1-36 0,2 0 52 15,12 2-60-15,6-5 30 0,13 6-36 0,11-5-22 16,14 0-26-16,12 2-18 0,8-3-18 0,15 1-19 0,8-1 1 16,9 2 2-16,4-2-3 0,-1 2-2 0,1-1 0 0,-4 5 29 15,-4-4-3-15,-4 4 10 0,-9-2-9 0,-2 0-2 0,-9 1 6 16,2 2-2-16,-10-4 12 0,-5 2-28 0,-1-4 3 15,-8 4-5-15,-5-4 4 0,-5 2 1 0,-8-2-7 0,-6 1 5 16,-6-3-11-16,-7 0 1 0,-6 0 5 0,-4 0 14 0,-4 0 4 16,-6 0-3-16,-6 0 11 0,-3-2 4 0,-1 2 8 0,-6-3 8 15,2 3 7-15,-4-4-13 0,-1 4-4 0,-2-2 2 16,0-1-8-16,-4 0-10 0,1 2-7 0,0 0-10 0,-4 1-11 16,-1 0-10-16,-2 0-9 0,2 0-14 0,0 1-21 0,0 1-38 15,0-2-51-15,5-1-47 0,-1 2-65 0,0 1-81 16,2-2-45-16</inkml:trace>
  <inkml:trace contextRef="#ctx0" brushRef="#br0" timeOffset="44906.52">20641 7780 1454 0,'0'0'30'0,"0"0"68"0,35-11-54 0,-35 11 15 0,0 0 21 0,0 0 9 0,0 0 16 0,0 0-27 16,0 0 28-16,0 0-67 0,25-47 55 0,-25 47-9 15,0 0-16-15,0 0 0 0,0 0-6 0,0 0 5 16,0 0-1-16,0 0-7 0,-59-45-11 0,59 45 0 16,-65-9 5-16,39 16 1 0,-1 2 4 0,-2 2-9 0,1 4 6 15,1-1 12-15,-2 6 10 0,2 0 1 0,5 5-8 16,-3-2 0-16,9 4-3 0,1-1 7 0,3 1-8 15,6-2-4-15,4-3 6 0,4 3-5 0,4-5-1 0,6 2-3 16,3-6-8-16,5 3-6 0,3-3-1 0,7 0-12 16,0-2-18-16,3 0-2 0,2-2 1 0,0-2-9 0,4-4-1 15,-1 2-4-15,-3-5 0 0,2-1 4 0,-6-2 0 16,-2-1-3-16,-4-2-14 0,-2-2-8 0,-5 1-23 16,-4-4-9-16,-1 5-29 0,-7-7-37 0,2 3-35 15,-7-2-37-15,-5 3-34 0,-4-2-37 0,-1 2-32 0,-4-4 2 16,-1 4-34-16,-5-2-32 0</inkml:trace>
  <inkml:trace contextRef="#ctx0" brushRef="#br0" timeOffset="45281.82">21235 7722 1462 0,'5'-9'19'0,"0"0"15"0,1-7-36 0,-3 5 54 0,-3 1-43 15,0 3 71-15,-5-2-45 0,0 2 7 16,-2 5-8-16,-4-5 2 0,-2 6 42 0,-1 0-45 0,-3 2 54 16,-3 0-54-16,2 1 50 0,-6 3-2 0,2 0-2 15,-4 2-9-15,4 0-2 0,-3 5-6 0,3-3 4 16,1 5-5-16,3 1 0 0,3 4 3 0,5 0 14 0,1 1 2 15,5 5-2-15,4-4 7 0,4 6 4 0,2-4 3 16,5 4-1-16,-1-3-1 0,6-1-12 0,-2-1-3 16,5-1 6-16,0-2 0 0,2-4-7 0,2 2-7 0,-1-5-2 15,2 2-4-15,0-6-10 0,1 1-6 0,-1-5-9 16,-2 2-8-16,2-3-8 0,-4 0-9 0,-4-3 0 16,1-1-8-16,-2-2 1 0,-3 2 2 0,0-3-9 0,-4-2-32 15,-1 2-40-15,-4-2-39 0,0 0-58 0,-3 4-71 0,-4 0-89 16,-2-2-50-16</inkml:trace>
  <inkml:trace contextRef="#ctx0" brushRef="#br0" timeOffset="48907.4">23060 2252 1279 0,'-1'-6'30'0,"4"-4"22"0,2 3-24 0,-5-1 81 0,0 0-39 0,0 0 26 0,0-2 21 16,1 0 17-16,1-1-15 0,-1 2-9 0,1-1 39 15,0-1-65-15,4 3 48 0,-3-4-24 0,3 3-19 0,-3 3-12 16,5 1-6-16,-4-1-5 0,0 3-13 0,-1 3-19 15,0-4-8-15,1 6-7 0,-3-2 0 0,1 2-6 16,1-2-8-16,0 5-12 0,-1-1 4 0,1 1 0 16,-3 0 5-16,3 1 11 0,-1 2 1 0,1-2 3 0,-2 1 4 15,-1 3 0-15,-1-3-2 0,-2 0 3 0,1-1-1 16,-1 2-13-16,2-4 3 0,-3 1-6 0,1 0 1 0,-2 0 5 16,4-1-2-16,-6 0-2 0,1-3 0 0,1 1 7 15,-4-1-7-15,1-1 3 0,-3 0-2 0,-2-1-3 16,0-2 6-16,-1-1-6 0,3-1 1 0,-1 0-2 0,1-2 1 15,-2 0-1-15,2-3-3 0,1 1 4 0,2-1-6 16,2-3 4-16,0-1-1 0,3 1 4 0,-1-1 1 16,4-3-1-16,4-2 5 0,1-3 1 0,-2 1 7 0,4-2 2 15,1-3-1-15,2 1 1 0,1 1 1 0,-2 0 2 16,1 4-5-16,1 3-3 0,-2 4-7 0,-1 2-3 16,-1 6 0-16,-2 0-5 0,2 5-4 0,-4 5-1 15,1 1 3-15,-3 7-4 0,2 3 4 0,1 8 5 0,-3 5 6 16,2 6 10-16,1 4 8 0,-3 7-4 0,4 1 1 15,-1 2 8-15,1 1-5 0,2-2-1 0,-1 1-5 0,0-4-11 16,0-1-5-16,1-1 1 0,-1-4 2 0,-1-2-6 16,0-3 1-16,1-1-4 0,-1-4 1 0,-4-2 3 15,4-2 0-15,-2-4 0 0,1-1-3 0,-3-3 1 0,-1-3 1 16,3-3-2-16,-3-1 0 0,-3-5-3 0,3 0 3 16,0-1-2-16,-1 0 2 0,-3-6-1 0,3-2-5 0,-4 0-3 15,2-5-3-15,-2 0 3 0,-6-5-7 0,3-2 4 16,-3-4-6-16,-3 1 6 0,-4-3 7 0,-1 0 1 15,1 3 4-15,-2 0-1 0,-3 4-1 0,2 4 1 16,-1 2 0-16,-2 7-2 0,6 2-2 0,-2 3 1 0,1 5-5 16,2 3 3-16,0 2 0 0,-4 4-1 0,7 1 6 0,-3 2-5 15,0 0 1-15,4 1 2 0,1 1 5 16,4-3-4-16,3-3 6 0,5 2-5 0,4-3-1 0,4-2 7 16,1 1-13-16,5-8-1 0,2 3-15 0,1 1-16 15,0-1-30-15,5-5-32 0,4-1-45 0,0-1-64 0,-1-1-32 16,5-6-66-16,6-1-14 0,4-3-52 0</inkml:trace>
  <inkml:trace contextRef="#ctx0" brushRef="#br0" timeOffset="49451.49">23367 2506 1649 0,'-3'-27'41'0,"3"2"-18"0,-4-3 27 0,1 5 20 0,-1 2 20 0,1-5 26 0,1 7 27 16,1 5 13-16,1 2-41 0,0 1 20 0,1 6-26 15,1 1-20-15,1 4-22 0,-1 3-22 0,0 2-31 0,1 4-11 16,2 0 5-16,0 6 9 0,-2 1 2 0,4 3 6 15,-1 2 0-15,2 4-5 0,-3-1 8 0,-1 2-3 16,1 0-4-16,0-2-8 0,-2-2-7 0,1 1-4 0,0-3 2 16,-1-3 1-16,-1 0-3 0,-1-2 0 0,1-2-1 15,-2-4-4-15,0 2 7 0,0-4 2 0,0-1 1 0,0-3 5 16,-2-3-3-16,2 0 0 0,0-2-1 16,0-3 5-16,-1 0-6 0,1-3-3 0,1-4-1 0,-1-3-7 15,2-2 3-15,-1-4 2 0,-1-2 3 0,4-2-4 16,0-1 0-16,1-1-1 0,4 0 3 0,-1 3-3 15,4 3-2-15,-2 2 1 0,3 4-2 0,-1 3-3 0,3 5 0 16,-4 6 2-16,0 2-4 0,-1 6 9 0,-1 4-5 16,-1 2 2-16,-2 6-3 0,-1 0 7 0,-2 4 1 0,1 1 1 15,-3 2 2-15,1-1-7 0,1 1 5 0,0-2-1 16,-1-3 1-16,4-2 2 0,-1 1 1 0,-1-2-6 16,4-2 4-16,1-4-6 0,0-2-29 0,-1-4-12 15,1-1-31-15,4-4-29 0,-5-1-31 0,5 0-39 0,-3-6-43 16,0-8 8-16,0 0-7 0,0 4-26 0,0-9 6 15,0 2 23-15,0-6 28 0,-3-4 42 0,2-1 41 0,-5 6 4 16,3-10 37-16,-4 0 64 0,-3-2 41 0,4-6 25 16,-4 3 18-16,0-5 28 0,0 2 11 0,0-1-20 0,-4 2 59 15,4 1-56-15,0 2 9 0,0 7-19 16,0 5-2-16,0 7-28 0,0 2-20 0,0 10 18 0,0 1-59 16,0 6 36-16,0 5-14 0,-1 6 0 0,2 4-13 15,-1 4-2-15,0 3 10 0,4 4 0 0,-3 5-4 0,2 2-4 16,1 1-12-16,0 2-3 0,0 0 2 0,-1 0 3 0,3-2-3 15,-1-1-3-15,-4-1 2 0,2-1-4 16,1-1-20-16,-3 1-28 0,2-7-28 0,-3 0-40 0,5-3-3 16,-1-2-34-16,-3-2-51 0,3-1-28 0</inkml:trace>
  <inkml:trace contextRef="#ctx0" brushRef="#br0" timeOffset="49817.8">23833 2540 1656 0,'-1'-7'41'0,"1"-1"-26"0,3 8 33 0,-3-7 16 0,2 1 23 0,-1 1 15 16,-1 1 12-16,3-1-4 0,2-2-38 0,-1 2 24 16,5-9-33-16,-3 8-15 0,4-4-21 0,0 1-18 0,3 0-10 15,3 1 2-15,2 1 2 0,0 1 3 0,0 4-1 16,1 0-3-16,-2 2 0 0,2 4 5 0,-2 2-5 16,-2 3 3-16,-1 2-4 0,0 4 0 0,-4 3-1 0,-1 0 4 15,-3 2-4-15,-1 3 1 0,-5-1-1 0,0-1 3 16,-3-1-2-16,-3-2-4 0,-2 1 5 0,0-3-2 15,0-3 2-15,-3-1-1 0,2-4 3 0,1 1-5 16,-2-2 4-16,1-5 1 0,1 1-2 0,3-5 3 0,-1-1-1 16,1-1-3-16,-1-3 1 0,3-1-2 0,1-2-2 15,2 0 2-15,2-4-3 0,1-1-3 0,3-3 1 0,0 2 3 16,4-4-1-16,1-1 3 0,5-3-1 0,-2-2 0 16,7 3 2-16,-1-3-1 0,-1 4-1 0,3 0-7 0,0 5-11 15,1 2-18-15,-3 6-19 0,-3 1-17 0,-1 8-28 16,-2-4-21-16,-2 3 15 0,-4 2-70 0,-2 3 17 15,1-1-11-15,-7 1-8 0,7 1-15 0,-5-1 16 16</inkml:trace>
  <inkml:trace contextRef="#ctx0" brushRef="#br0" timeOffset="50218.47">24423 2479 924 0,'3'4'22'0,"1"3"29"0,-4-6 8 0,3-1 38 16,-1 0-31-16,-1-4 78 0,2 4-34 0,-1-1 19 15,-2-1-12-15,3-1-11 0,-3-1 3 0,3 3-25 16,-6-5 32-16,3-1-64 0,0 0 42 0,0-7-9 0,1 5-3 15,-2-5-1-15,1 5-13 0,-5-3-7 0,2 2 1 16,-3 1-16-16,-2 2-11 0,-2-1-11 0,-2 3-6 0,-3 1-16 16,0 2 0-16,-1 2-7 0,2 2-1 0,1 2 5 15,0 2 3-15,1 3-4 0,-1 3 4 0,0 0-2 16,5 5 2-16,-1-2 4 0,0 2 2 0,-1-1-2 0,0 2 0 16,4-1 5-16,5-1-5 0,-2 2 5 0,3-6 7 15,3 3 3-15,-3-3-2 0,6 0 0 0,-2-1-1 16,4 0 3-16,1-4 3 0,1 1-2 0,-2-3-7 0,0 2-3 15,5-4 1-15,-5 1-2 0,5-4 0 0,-3 0-5 16,2 0-2-16,-3-2-2 0,7-2-2 0,-3 0-3 16,1-4-2-16,-3 1 5 0,0-2-3 0,-2 2 3 0,1-5-2 15,-4-2 2-15,-1 1 4 0,3-2-1 0,-5 3 1 16,0-2-5-16,0 3 10 0,-1 2 4 0,1 1-1 16,-1 2-4-16,-2 3-1 0,1 1 0 0,-1 2-5 0,2 4 1 15,-4 0-5-15,2 5-3 0,-1 0-1 0,1 3 6 16,-2 3-6-16,0 2 4 0,-1 1 5 0,3 3 2 15,2-2-3-15,-2 1-3 0,1-1 0 0,3-5-30 0,-3 2-6 16,4-6-29-16,0 4-25 0,1-4-34 0,-3 1-35 16,7-4-37-16,1-2 6 0,0 0-31 0,-5-3-47 15,7 0-18-15</inkml:trace>
  <inkml:trace contextRef="#ctx0" brushRef="#br0" timeOffset="51280.51">24588 2540 1508 0,'-3'-23'46'0,"-1"2"-19"0,1-3 11 0,-2 4 26 0,2-4 28 0,2 3 20 0,-4 1 21 0,10 5 18 0,-2 2-27 16,-2 2 20-16,4 0-9 0,-2 6-26 0,4 1-27 16,-1 4-24-16,2 2-20 0,-2 0-17 0,4 6-19 15,0 0 0-15,0 6-2 0,3-1-3 0,-1 4 3 16,1 4 6-16,-1 2 0 0,2-1 1 0,-6 1 2 0,0 1-1 16,-1-4 3-16,-4 2 4 0,2-2-4 0,-3-3 1 15,-1-3-2-15,1 2-4 0,0-3 1 0,-2 0 2 16,-2-4-5-16,2 0-3 0,-3-3 1 0,3-1-4 0,-3 0 4 15,-1-3 0-15,3-2 2 0,-2 0-2 0,0-5-2 16,3 1-9-16,-2-2-2 0,2-1-2 0,0-5-1 0,2 0-3 16,1-4-2-16,0 0 1 0,-2-3 0 0,4-1 14 15,2-4 1-15,1 3 0 0,-1-2-1 0,1 2 7 16,0 3 1-16,4 0 1 0,-3 3 2 0,0 5-3 0,-1 2 3 16,1 3-4-16,-4 3 3 0,0 2-6 0,0 3-1 15,-3 3-8-15,-1 2 10 0,1 4-3 0,-1 2 1 16,-1 1 5-16,2 2-5 0,0 1 2 0,2 1 4 0,-3 0 5 15,-1-1-6-15,5-1-1 0,-1 1 6 0,0-3 4 16,1 2 1-16,0-5 6 0,4 1-3 0,-2-1-6 0,1-1 8 16,1-1 4-16,2-2-5 0,0-1-3 0,1-4-2 15,0 4-8-15,1-3 1 0,2-3 6 0,0-1-6 16,0-1-4-16,1-1 1 0,3 0-2 0,-3-1 1 16,1-1 3-16,-1 1-3 0,2-2-1 0,-9 3-3 0,4 0 2 15,-5-1-4-15,-2 1-1 0,-3 1-5 0,1 0 8 16,-3 0 0-16,-1 1-4 0,3-2 1 0,-3 1-7 15,1-2-9-15,-1 1-2 0,-1 0 2 0,1-1-5 0,-3-1 0 16,3 1 4-16,0-3-4 0,-1 3 8 0,1-1 10 16,0 1 6-16,0-2 0 0,-4 2-4 0,4-1 4 15,0 1-5-15,0 1 5 0,0-1 0 0,0 0-2 0,0 1-1 16,0 0-5-16,0-1 5 0,4 1-5 0,-4 2 6 16,0-4-1-16,0 1-1 0,0 0-1 0,0 1 4 0,0-1 3 15,0-1 0-15,0-1 4 0,0 1-2 0,1-2-2 16,-1 1 2-16,3-3-1 0,0 1-3 0,-1-2 3 15,-1 1-2-15,6-1 1 0,-6 0-3 0,3 1 1 0,-1 3 1 16,-2-2 4-16,3 1-1 0,-1 2 0 0,1 2-3 16,-4 1-3-16,0-1 4 0,0 0 3 0,0 1-5 15,-2 1 2-15,0 0-1 0,0 0-4 0,1 0 6 16,-3 0 4-16,4 0-4 0,-1 0-3 0,-2-1 2 0,1 1-4 16,-1-1 0-16,3-1 1 0,-7 1 3 0,7-2-3 15,-3 3-2-15,1-3 1 0,1 0 2 0,-3 0 1 16,4-1 2-16,-4-1 1 0,4 3-6 0,-3-3 3 0,0 1 3 15,0 0-3-15,-4 0 0 0,2 3 0 0,0-1 1 16,0-2 2-16,-2 4 2 0,2 0-2 0,-4 2 1 0,0 3 1 16,-3-1 1-16,3 2-2 0,-4 2 4 0,1 2-2 15,-2 3-2-15,1-1 4 0,1 3 0 0,0 0-5 16,4 1 7-16,0 2 0 0,2-1-4 0,5 1-4 0,1-3 12 16,1 2 3-16,3-2 3 0,3 0 6 0,1-1-5 15,3 0 6-15,0-2 1 0,2-1 6 0,1 0-15 0,0-4-4 16,3-1-2-16,-1 1 0 0,3-2-4 0,1-4-6 15,0 0-4-15,0-3-13 0,0-1-6 0,3-3-5 16,-3 1-7-16,0-6-8 0,0 2 0 0,-3-4-13 0,-1 0-1 16,2-3 5-16,-4 0 5 0,-3-3-4 0,0 1 6 15,-1-2 5-15,-1-6 2 0,-1 1 14 0,-2-4 1 16,1 1 2-16,-2-5 11 0,-1 1 5 0,2-6 2 16,-4 1 0-16,1-3 0 0,0-2 1 0,1 1 7 0,-3-1 6 15,-1-1 3-15,3 2 19 0,-3 4 3 0,0 4 6 16,2 6 2-16,-4 7-1 0,4 1-6 0,-4 10-6 0,2 3-5 15,-3 8-19-15,2 3-8 0,-4 5-2 0,3 7-7 16,-3 3 5-16,1 7 2 0,1 3 0 0,0 8 1 16,-2 0 1-16,3 4 3 0,1 1-2 0,-3 1 7 0,3 0-1 15,1-2 6-15,0 3 5 0,0-4-5 0,1-1 4 16,1 0 2-16,1-5-3 0,-1-1-3 0,1-3 3 16,2-2-11-16,1-7-18 0,-3 2-29 0,2-4-32 0,0-4-38 15,-1-1-41-15,0-6-33 0,0-4-2 0,2-1-63 16,-4 0-49-16</inkml:trace>
  <inkml:trace contextRef="#ctx0" brushRef="#br0" timeOffset="51438.89">25438 2421 1920 0,'-6'-5'-24'0,"3"-1"14"0,5 2 25 0,-2 4 22 0,-2 0 22 0,2-1 26 0,2 1 15 0,1 0 18 0,1 1 28 15,-2-4-2-15,4 3-20 0,-2-4-20 0,2 4-15 16,4 0-25-16,0-1-14 0,2 0-17 0,2 0-9 0,-2-3-7 15,6 2-9-15,-6-4-34 0,1 1-44 0,0 5-50 16,-4-4-58-16,4-1-85 0,-7 0-58 0</inkml:trace>
  <inkml:trace contextRef="#ctx0" brushRef="#br0" timeOffset="51700.81">25945 2564 2074 0,'-16'1'62'16,"10"2"41"-16,-1 0 40 0,10 1 17 0,-4 0 32 15,-3 1 28-15,1-3 20 0,8-5 14 0,2 3-53 16,1-1-41-16,1-1-40 0,8-7-18 0,5 2-32 0,4-1-36 15,2 1-20-15,0 1-31 0,1-2-34 0,-2 5-25 16,2-2-32-16,-6 3-22 0,1-3-44 0,-11 2-52 0,-1 2-65 16,-2-3-42-16,-2-1-18 0</inkml:trace>
  <inkml:trace contextRef="#ctx0" brushRef="#br0" timeOffset="52359.23">26641 2413 1625 0,'0'0'44'16,"0"0"-6"-16,0 0 1 0,74-72 23 0,-74 72 23 16,47-60 15-16,-38 41 15 0,-1 0-22 0,0 0 49 15,-3-3 1-15,-5 5 10 0,0 0-20 0,-3 4-19 0,-3 0-17 16,1 3-11-16,-6 6-25 0,0-2-17 0,-4 4-12 15,-2 2-22-15,-3 2-4 0,0 2-2 0,-3 2 3 16,-1 3-3-16,1 3 0 0,3 1 1 0,0 0 2 16,4 3 0-16,2 2 6 0,4 1 8 0,2-2 4 0,2 4 8 15,6-1 6-15,5 0-1 0,0 0-2 0,3 0 1 16,1 0-11-16,7-3-6 0,1 3-6 0,4-1-10 0,2-1 1 16,1-2-4-16,2 3 2 0,1-4-5 0,3 0 6 15,-2 1-3-15,-1-1-2 0,-2-1 4 0,-1-1-4 16,-3 0 4-16,-6 0-3 0,0-1 1 0,-5-1-4 0,-3 2 1 15,-6-2 5-15,-2-2-1 0,-6 3 3 0,-2-2-1 16,-4 1 6-16,-4-5 1 0,-1 3 3 0,-5-2 3 0,-1-2-4 16,-3 1 3-16,2-3-3 0,-2-1-2 0,-2-2-1 15,3 0-5-15,2-3 1 0,1-1-7 0,0-2-15 16,3-1-15-16,-1-3-25 0,7 0-9 0,-2-4-40 16,7 4-8-16,9 10-41 0,0 0-24 0,0 0-10 0,0 0-9 15,0 0 4-15,0 0-25 0,0 0 45 0,0 0-10 16,42-93 12-16,-42 93 12 0,0 0 7 0,0 0 5 15,0 0 17-15,195-140 27 0,-156 116-3 0,3-1 14 0,1-1 32 16,-1 1 21-16,-4-3 31 0,-2 5 46 0,2-3 28 16,-7 2 38-16,-5 3 27 0,3-1-2 0,-11 3 92 15,0 3-39-15,-7 1 25 0,-1 1-1 0,-4 5 4 0,0 1 1 16,-5 5-20-16,-1 1 17 0,-1 2-91 0,-1 2 32 16,-2 1-39-16,2-1-21 0,1 7-3 0,-4-1-17 0,0 7 4 15,0-1 4-15,0 3 20 0,2 6 15 0,-4 1 10 16,2 5 8-16,0 0-16 0,-1 3-11 0,2-2-17 15,0 4-8-15,-2-2-27 0,1 0-10 0,0 2-8 0,-1-3-17 16,2 1-12-16,-1-3 1 0,0 0-6 0,1-2-38 16,1 0-22-16,2-3-34 0,-3-1-45 0,3-5-38 15,1 0-51-15,-3-9-53 0,-1 9-47 0,3-10-19 0,-1-5-1 16,-1-1-41-16</inkml:trace>
  <inkml:trace contextRef="#ctx0" brushRef="#br0" timeOffset="52746.87">27252 2479 1703 0,'5'-21'1'0,"0"0"21"0,2-3 23 0,2 3 26 0,-6 4 27 15,0 6 16-15,-3 2 26 0,2 4 6 0,-6 0 0 0,3 5-21 0,-4 0-20 16,5 3-14-16,-3 4-8 0,-1 2-6 0,-1 6-19 0,1 2 3 16,0 4 14-16,-3-1 2 0,4 6 8 0,0-5-9 15,1 7-20-15,-4-8-6 0,9 2-8 0,-3-4-3 0,5 1-18 16,-4-1-2-16,6-2-8 0,-1-1-4 0,2-2 4 15,1 0-1-15,3-3-2 0,-1 0-9 0,1-3-4 16,1-2-7-16,3-1-19 0,0-4-21 0,-2 0-8 16,5-2-12-16,-2-7-16 0,-1 2-7 0,1-4 7 0,4 2 6 15,-7-6 12-15,2 1 20 0,-3-3 5 0,0 1 14 16,-3-3 14-16,-3-1 12 0,-1-3 0 0,1-1-4 16,-3-2 7-16,-4-1 5 0,1 0 5 0,-1 1 0 0,-1 3 21 15,1 0 14-15,-4 7 5 0,0 0 4 0,4 8-2 16,-3 0-6-16,1 8-2 0,-1 0-4 0,2 7-19 0,-6 2-17 15,6 7-5-15,-4 0-1 0,1 6 5 0,-1 2 1 16,0 5-2-16,-2 3 4 0,7 3 0 0,-4-2 6 0,0 0 6 16,3 2-2-16,1-2-4 0,0-4 1 0,1-3-1 15,3-4-2-15,-1-6-27 0,2 2-39 0,-4-5-49 16,2 1-51-16,1-5-56 0,1-3-25 0,0 3-92 0</inkml:trace>
  <inkml:trace contextRef="#ctx0" brushRef="#br0" timeOffset="53138.52">27879 2656 1984 0,'-4'2'4'0,"0"6"38"0,-1-7 20 0,10 0 13 0,-5 2 41 0,0 0 30 0,1 1 13 16,2 4 29-16,-3 1 11 0,4-2-24 0,-3 4-9 16,3 0-9-16,-3-2-35 0,3 4-29 0,0-2-14 0,-1-1-27 15,-3 3-15-15,0-1-16 0,0 4-7 0,0 0-4 16,-3 0-11-16,-5 1-29 0,2-2-33 0,-1-1-47 16,-2-1-55-16,-4-2-65 0,0 0-82 0,-2-4-70 0</inkml:trace>
  <inkml:trace contextRef="#ctx0" brushRef="#br0" timeOffset="53700.89">28304 2484 1720 0,'6'-8'0'0,"1"-5"9"15,-4-2 21-15,9-1 9 0,-4-3 12 0,2 0 22 0,1-1 14 16,-2 1 19-16,-1-4 9 0,2 2 10 0,-1-4-5 16,-2 11 1-16,-4-2 12 0,-2 3-17 0,-1 6-14 15,-1 0-20-15,-2 6-9 0,-5-1-19 0,-5 5-16 0,0 0-11 16,-3 2-22-16,-2 4-2 0,-4 0 2 0,-2 3 4 15,0 4 1-15,-1 0 12 0,-1 3 5 0,4 0-2 0,1 4 8 16,3-1 3-16,2 2 2 0,2-4-1 0,6 4 2 16,-2-2-5-16,6 0 11 0,1-3 5 0,3 0-4 15,3 0-5-15,3-2-3 0,2 1 0 0,1-2-1 0,4-2-7 16,3 0-15-16,1-2-5 0,2 0-1 0,2-2 0 16,2-3-2-16,-2 0-1 0,4-3-4 0,-1-2 1 15,-1-2-2-15,-3 0-2 0,0 0-4 0,-4-4-1 16,1 0 1-16,-5 2 0 0,-3-3-4 0,-1 0-6 0,-7 1-4 15,3-3 3-15,-8 1-1 0,0-1-7 0,-4-1 5 16,-3-3 0-16,-2 3 4 0,-3 0 5 0,-1-2 10 0,-5 3-4 16,0 2 2-16,-2 1 4 0,2 3-1 0,-5 1-2 15,3 1 4-15,1 2 3 0,3 1-3 0,2 1 6 16,0 4-1-16,1 1 4 0,4-2 3 0,1 6 6 0,3-2 9 16,3 4 6-16,0-3 2 0,4 5 3 0,2-5 4 15,2 1-1-15,2-3-4 0,1 1-9 0,3-1-7 16,3 2-9-16,2-1-2 0,1-2-2 0,4 1-6 0,2 0-4 15,-1 1-8-15,8-4-23 0,0 0-32 0,1-5-30 16,2 0-39-16,0-3-52 0,2-3-58 0,-2 1-61 16,3-7-56-16,-3-1-7 0,2-1-38 0</inkml:trace>
  <inkml:trace contextRef="#ctx0" brushRef="#br0" timeOffset="53976.83">28882 2506 1672 0,'4'-10'24'0,"-1"-7"30"0,7-5 32 0,-7 4 21 0,2-2 13 0,4 4 25 0,-4 1 11 0,-2-1 25 0,-2-1-11 0,3 5-11 0,-8 1-19 0,4 0-13 16,-4 6-14-16,-6-2-26 0,1 2-10 0,-6 0-23 0,1 5-11 15,-3-4-17-15,0 8-18 0,-1 0-2 0,-4 3 0 16,-2 4 4-16,2 0 5 0,1 7 9 0,-1 0 3 16,0 4 3-16,6-1 12 0,1 4 10 0,3-1 12 0,3 3 3 15,1-2-5-15,5 2-6 0,0-3-4 0,1 3-4 16,2-4-2-16,0 3-16 0,0-4-6 0,3 0-5 0,2-3-1 15,1-4-5-15,5-1-2 0,-1-3-1 0,7-1-17 16,-1-2-31-16,6-1-34 0,0-4-44 0,2 2-46 0,3-2-50 16,-2 1-57-16,-3-4-62 0,7-4-24 0,-2 1-51 15</inkml:trace>
  <inkml:trace contextRef="#ctx0" brushRef="#br0" timeOffset="54217.92">29479 2350 1984 0,'8'-18'-28'0,"-3"2"40"16,3-1 20-16,-4 4 25 0,-7 4 8 0,0 2 1 0,-3 1 3 16,-2 2 5-16,-6 1 36 0,-2-2-21 0,-2 5-16 15,-4-3-21-15,0 6 0 0,-3 1 4 0,-2 2 22 16,0 5 3-16,1-1-10 0,3 6-13 0,-4-2 12 0,3 5 8 16,5 0 3-16,0 4 2 0,2-1-13 0,4 0 1 15,-1 2 12-15,3 1 6 0,0-2-3 0,3 0-7 0,0 1-4 16,2-2-6-16,3 2-4 0,1-4-7 0,4 2-10 15,1-3-6-15,3 3-9 0,3-2-8 0,1-4-8 16,1 0 3-16,6-5-7 0,1 0-14 0,2-4-15 0,6 2-30 16,-4-8-51-16,6 2-39 0,-1-3-43 0,2 0-61 0,-2 0-68 15,3 0-58-15,0-2-29 0</inkml:trace>
  <inkml:trace contextRef="#ctx0" brushRef="#br0" timeOffset="54461.92">29854 2637 1976 0,'-5'9'-26'0,"-3"-6"38"15,8-3 28-15,-6 5 18 0,-1-3 35 0,1 6 22 16,-1 1 37-16,-3 2 10 0,2 0 54 0,-4 3-21 0,2-5-4 16,2 2-1-16,-4 4-19 0,3-4-16 0,5-1-33 15,-5 2-7-15,5-2-27 0,-1 1-20 0,-1 2-23 0,3 4-16 16,-4-5-19-16,4 2-4 0,0-1-7 0,0-1-19 15,-1-2-29-15,4-2-26 0,-1-1-47 0,-1-1-46 0,-1 1-56 16,-1-1-69-16,0-3-52 0,4 0-21 0</inkml:trace>
  <inkml:trace contextRef="#ctx0" brushRef="#br0" timeOffset="55193.56">30078 2494 1664 0,'-1'-7'104'0,"1"-1"-47"0,0 6 15 16,0-6-2-16,-4 5 3 0,4 6 35 0,-1 0 29 0,-2 6 21 15,1 1-92-15,0 5 69 0,1 0-11 0,1 5 19 0,0 3 8 16,0 0-25-16,-2 4-24 0,2-4-16 0,0 3-15 16,-1-5-22-16,1-1 0 0,-5-4-17 0,5-3-8 0,-3 0-15 15,3-1-1-15,-2-2-8 0,2-3 3 0,0 1 2 16,0-1-3-16,2 1 1 0,0-4-4 0,-2 4 8 0,1-7-6 15,-1 2 5-15,0-1 1 0,0-1-1 0,0-2 4 16,-1 1 0-16,1-4 3 0,0 1-5 0,0-4 3 16,-2 0-2-16,2-1-4 0,2-1-4 0,-2 2-1 0,1-6-4 15,-1-1-1-15,5-4-1 0,-5 1-1 0,0-6 2 16,1 0-2-16,-1-6 9 0,5-2-3 0,-2-1-3 0,4 1 0 16,-1-1 1-16,6 0 3 0,0 1-3 0,1 1 0 0,4 1 1 15,-4-2-2-15,4 4 2 0,-1 1-3 0,3 3 3 16,-2 3-3-16,-1 0 1 0,-1 5 2 0,-2 2-7 0,-1 4 6 15,1 2-1-15,-1 5 4 0,2 1-8 0,-3 2 3 0,0 3 0 16,3 4 1-16,-1 1-2 0,1 3 0 0,-1 3 3 16,1 3 3-16,0 2 0 0,-4 3 0 0,1-2 0 0,-3 4-1 15,-2-3 3-15,-1 2-3 0,-3-1-2 0,-2-2-2 16,-2 1 7-16,-3-3-6 0,-1-2 4 0,-2 0 1 0,-3-3 0 16,-2-1 1-16,-3-1 2 0,0 0 1 0,-4-2-1 15,-4-1 1-15,3-1 1 0,-4 1-1 0,-2-4 0 0,4 2-2 16,0-4-2-16,0 2-2 0,1 0 4 0,4-1 0 0,1-1-6 15,6-2 0-15,-2 1 1 0,8 0 2 0,2 0 0 16,2-1 7-16,1-1-1 0,0 0 13 0,1-1 12 0,4-1-3 16,2-1 2-16,2 1-2 0,0-3 0 0,6-1-5 0,0 0-1 15,6 1-15-15,1 0-7 0,3-2-3 0,-1 2 0 16,3 2 1-16,-4 1 3 0,3 1-2 0,-2 4-9 0,1 1 3 16,-5 2 1-16,-20-6-10 15,78 100 35 1,-78-100-2-16,11 80-13 15,-19-70 7-15,-1 0-7 0,-3 2-5 0,-3-3 2 0,-4-1 1 16,1-2 1-16,-4-1-1 0,0-1 0 0,0-4-4 16,-5 0 0-16,0-1-6 0,0-5-5 0,1 0-7 0,-3-1-11 15,5-1-7-15,4-5-7 0,-1 3-10 0,4 1-17 0,4 0-2 16,4 2-17-16,5 0-11 0,-2-2 0 0,6 3-20 16,0-3-9-16,2 0-4 0,2 1 4 0,0-5-8 0,9 1 15 15,-4-7-14-15,7 9 7 0,6-10-8 0,1-1 35 16,6-2-18-16,1 0-15 0,1 0-9 0,3-3 24 0,4 2-42 15</inkml:trace>
  <inkml:trace contextRef="#ctx0" brushRef="#br0" timeOffset="55684.17">30715 2286 1609 0,'16'-5'32'0,"1"-1"-14"0,-7 1 22 0,0 1 17 0,-7 2 23 0,1 0 13 0,-2 2 4 16,-4 1 20-16,0 2-4 0,-2-1 33 0,3 7-16 0,-6-2 10 16,6 6-13-16,-4 3-1 0,2-1 18 0,-4 8-10 0,3-2-7 15,1 1-9-15,-4 0-4 0,7 1-22 0,-3 0 6 0,3-2-7 16,0 3-20-16,2-4-6 0,-1 4-18 0,3-4-9 15,-1 3 3-15,0-3-11 0,1 1-15 0,-1-2-4 0,2 1-5 16,0-1-2-16,-2-3 1 0,4-4-3 0,-4-2-5 16,3 0 3-16,-1-4 1 0,-2-1 1 0,2-2-4 0,-4-3-11 15,3 0-12-15,-1 0-7 0,-3 0 0 0,0 0-1 0,0 0-4 16,1 0-5-16,-1 0 3 0,0 0 3 0,2-3 3 16,0 3 9-16,2-4 0 0,-2 2 1 0,1-6 2 0,0 1 4 15,2-4 7-15,-2 0 3 0,0-3 5 0,0-3 0 0,1 0 3 16,2-2 0-16,-3 2 1 0,2-1-4 0,-1-1 0 0,1 2 2 15,2 0-1-15,2 3-3 0,-4 1 0 0,1 2 3 16,-1 3 1-16,0 3-5 0,0 1 0 0,-3 4-7 0,0 0-2 16,-1 4 3-16,-1 0-3 0,2 5 1 0,-2-2 0 0,2 3 3 15,-2 4 1-15,0 0 5 0,1 3 7 0,1-1 9 16,0 2 6-16,1-1-1 0,-2 0 7 0,3-2-1 0,0 0 3 16,4 0 0-16,-3-1-1 0,4-4-10 0,1 3-1 15,1-5-1-15,2 0-5 0,-4-5 2 0,7 2-1 0,-2-5 0 16,2 3 1-16,-2-3-3 0,3 0-3 0,0 0 3 0,1 0-2 15,1 0 0-15,-1-3-4 0,1 2 2 0,-3-2 0 16,1-3 2-16,-3-3-2 0,2 2-5 0,-3-5 5 0,1-2 9 16,-1-2 6-16,-1-2 0 0,-4-4-4 0,2-1 1 0,-4 0 3 15,1-5 2-15,-3 1-3 0,-3-2-5 0,-2-2 0 0,-1 0-1 16,-4 0 4-16,0 0-1 0,1 1-1 0,-3 0 1 16,1 2-2-16,-3 1-2 0,3 5-6 0,1 3 0 0,-5 4-3 15,5 3 1-15,-2 3 0 0,0 4-6 0,-3 5-8 0,1 2-11 16,4 5-18-16,-5 5-29 0,1 2-19 0,1 2-28 15,-3 3-46-15,2 2-53 0,-1 4-36 0,1 2-37 0,2-4-42 16,0 2-2-16</inkml:trace>
  <inkml:trace contextRef="#ctx0" brushRef="#br0" timeOffset="55950.36">31707 2653 2066 0,'-6'1'40'0,"-1"-2"29"0,3-3 27 0,12 4 5 0,-12-2 6 0,4 2 8 0,0-1 14 0,4 1 4 15,-4-2-33-15,3 2-32 0,-2 3-28 0,4-4-9 0,-2-1-34 16,2 2-27-16,-2-4-46 0,0 4-48 0,4 4-48 16,-1-6-46-16,6 0-13 0,-2 2-73 0</inkml:trace>
  <inkml:trace contextRef="#ctx0" brushRef="#br0" timeOffset="56092.1">32046 2742 1408 0,'-4'2'29'0,"1"-4"3"0,6-4 4 0,-3-1-33 0,0 0 33 16,4 5-31-16,0-8 38 0,2 9-40 0,1-4 3 0,-1 1-54 15,1 1 8-15,2 1-16 0,0 5-73 0</inkml:trace>
  <inkml:trace contextRef="#ctx0" brushRef="#br0" timeOffset="56233.22">32553 2764 1664 0,'1'-1'35'0,"-1"1"-43"16,5-11 48-16,-1 11-33 0,-1 0 3 0,-2-1-3 0,3 1 1 15,-1-2 1-15,-1 4-38 0,2-4 26 0,-3-5-44 16,-1 7-37-16,0-2-78 0</inkml:trace>
  <inkml:trace contextRef="#ctx0" brushRef="#br0" timeOffset="60868.66">1144 3044 2025 0,'-12'-7'56'0,"19"-2"44"0,-3 1 41 0,-6 2 8 0,4-2 2 0,-1 0 11 0,-4 1 6 0,8 3 1 0,1 1-52 0,-2 2-45 15,6-3-44-15,-8 2-10 0,3 2-3 0,-2 0-11 0,0 2-9 0,2 3 4 0,-3 2-6 16,4 1 0-16,-2 5 10 0,1 1-1 16,3 2 1-16,-5 5 1 0,4 2 6 0,-2-1-3 0,2 2-1 0,-5 1 3 15,1-1-5-15,0 2 3 0,-3-3 4 0,2 1 1 0,-2 0-10 16,1-3 2-16,-1 1 3 0,0-2 1 0,0-1-1 0,2-1 1 15,-2-2-5-15,0-3 2 0,0 1 3 0,-3-2-1 0,3-1 4 0,-2-3-2 16,2 0-2-16,-3-1-3 0,3-3 6 0,-6-2-2 16,6 0 9-16,-8-2 1 0,8 0 0 0,-5-2-5 0,5 0 2 0,-6-1 0 15,4-3-4-15,-4-1 0 0,1-1-5 0,-4-3-8 0,2 1-4 16,-2-3 5-16,2-3-4 0,-3-1 7 0,0-2-6 0,2-4-1 0,-1 0-2 16,9-2 2-16,-8-4 3 0,6-2-1 0,-3-1 0 0,7 0-1 15,-7-5 8-15,8 2 5 0,-4 0-5 0,1-3 8 0,0 4 0 16,3-1-2-16,0 4 5 0,2 1-4 0,0 4-4 15,-2 1-4-15,8 4 3 0,-8 4-4 0,10 2-3 0,-4 8-2 16,2-2-1-16,-3 8 4 0,3-5 0 0,3 7 1 0,-2-2 1 0,3 7-4 16,-5-5 2-16,4 3 6 0,-3-1-7 0,-1 6 3 0,7-3-3 15,-6 3 0-15,3 3-6 0,-3-2 4 0,1 6 2 0,-2-5-5 0,0 8 8 16,-4-7 0-16,2 8-4 0,-5-1 2 0,-1 0 8 16,-4 1-1-16,-1-1-3 0,-5-1 4 0,2 0-3 0,-4 1-4 0,0-1 3 15,0-2 2-15,-6 2-6 0,5-1 1 0,-8-2 0 0,8 1-1 0,-5-1 1 16,2-1-2-16,3-2 5 0,-2 0-9 0,4-2 6 0,-1-2-1 15,7-3 0-15,-3 2-7 0,4-4 3 0,0-2 1 0,2 2 2 16,0-3-1-16,2-3 1 0,0 3 6 0,-1-1-7 0,4-1 8 16,-2-1-4-16,5-2 0 0,-1 3-4 0,8-4 6 0,-5 2-1 15,4 0-5-15,5-1 0 0,2 1 2 0,5 0-3 0,-4 2 0 16,-9 1 6-16,11 2-6 0,-13 3 0 0,17 0 2 16,-16 2 1-16,11 2 1 0,-16 1 2 0,13 5 2 0,-1 0-5 0,-6 2-2 15,-2 0 4-15,-2 1-1 0,-2-2 6 0,-6 2-5 16,-2 0 4-16,-6-2 3 0,0-1 0 0,-3-1 6 15,-5 1-5-15,0-2-4 0,-3-1 4 0,-2 0 1 0,-4-1-5 0,2-1 2 16,-2-1-5-16,-1-1 1 0,17-3-7 0,-14 1-6 0,14-2-22 16,-9-2-16-16,4-1-26 0,4-2-14 0,1-1-31 0,1-6-39 0,-16 2-27 15,16-1-30-15,-10-3-22 0,14-1-22 0,3-2 29 0,0-4-35 16</inkml:trace>
  <inkml:trace contextRef="#ctx0" brushRef="#br0" timeOffset="61199.32">1681 2835 2017 0,'-7'3'2'0,"-1"-4"39"0,-4 1 38 15,7 3 26-15,-5 1 26 0,-2-2 13 0,2 0 19 0,4-2 24 0,6 1 12 0,-3-1-21 0,-4 0-26 16,7-3-23-16,3 1-23 0,4-5-16 0,1 1-15 0,9-3-24 16,4-1-13-16,6 0-20 0,3-1-11 0,3 2-3 0,6-1-8 15,-1 5-8-15,2-5-11 0,-4 5-23 0,1 0-11 16,-1 0-18-16,-6-1-13 0,-1-2-3 0,-6 0-15 0,-4-3-3 15,-3 4-4-15,-5-5-4 0,-6 6-5 0,-5-2-3 0,-2 5 15 16,-6-1 1-16,-3 3 19 0,-3 2 14 0,-3-2 13 0,-5 4 25 16,1-1 17-16,-1 1 17 0,-5-1 2 0,0 2 7 0,3 0-1 15,-1-2 10-15,3 5 6 0,3-4 2 0,1 4 2 0,5 2 16 16,3-2 18-16,5 0 3 0,0 5 3 0,5 3-6 16,-3 1 1-16,3 6 4 0,3 2 11 0,0 3-4 0,1 4-20 15,-1 4-8-15,0 2 1 0,4 0-7 0,0 0-8 0,-2 1 0 16,1-4-20-16,-1 0-5 0,2-4 2 0,0 0-2 0,-2-2-4 15,1-4 6-15,-1-2-12 0,2-5-35 0,2 0-25 16,-6-3-35-16,2-2-43 0,-2-2-33 0,0-1-41 0,5-6-23 16,-2-1-65-16</inkml:trace>
  <inkml:trace contextRef="#ctx0" brushRef="#br0" timeOffset="61608.72">2112 2907 1688 0,'0'-21'1'0,"0"-2"37"0,3 3 22 0,-3 6 16 15,0 2 7-15,0 6 0 0,0 3-4 0,2 1 2 0,-4 5 5 16,2 0-18-16,2 7-18 0,0 3-14 0,1 1-9 16,0 5 5-16,5 4 12 0,-2 3 20 0,2 2-4 0,3 2-21 15,-3 1-1-15,3-3 2 0,-3 1 0 0,3 1-8 0,-3-4-5 16,0 1-23-16,-2-4-4 0,2 1 5 0,-2-5-1 0,-2-1-5 16,-1 0 3-16,0-3 1 0,0-2-5 0,0-2 2 15,0-3 4-15,-1-1-3 0,-2-3-1 0,0 0 7 0,-2-4 0 16,2 0 2-16,-4-4-1 0,2 0-1 0,-4-2-3 0,1-1 1 15,0-4-1-15,-3-3-5 0,-4 1-6 0,2-4 4 0,0-3 2 16,-4 0 1-16,3-5-4 0,-1 0 2 0,-1-2 3 16,3-4-3-16,0-1 2 0,3 0 0 0,-1-2 4 0,3-2-3 15,5 1 0-15,0-2 0 0,4 5 0 0,2 3 0 16,0 5-3-16,8 0 3 0,-1 5-10 0,3 3 3 0,0 6 6 16,4-1-3-16,1 5-1 0,0-1 0 0,2 3 7 0,1 3-4 15,-2 2 4-15,3 6 0 0,-1-2 0 0,1 5-2 0,-4-3 0 16,1 2 1-16,-3-1-3 0,-6 5 1 0,-4 0 0 0,-1 1 4 15,-5 4 16-15,-6-3 9 0,-5 8 0 0,-1 0 3 0,-4-2 1 16,-4 0 0-16,-5 0 1 0,-1 0-5 0,-2-1-17 16,-2-3-7-16,0-2 0 0,-1 1-34 0,3-3-11 0,1-1-36 15,0-4-29-15,2 1-38 0,3-3-33 0,3-2-40 0,7-4-12 16,-2-1-22-16,3-2-50 0</inkml:trace>
  <inkml:trace contextRef="#ctx0" brushRef="#br0" timeOffset="61778.68">2704 2972 1462 0,'3'7'59'0,"5"-3"-15"0,-1-4 40 0,-5 3 35 0,1-2 23 0,0-1 27 0,-1 1 28 0,1-1 22 0,-3 2-40 0,-1-2 32 0,1 0-34 16,3-2-35-16,-3 0-21 0,5-4-29 0,4 1-21 0,-3-2-26 16,7-1-22-16,1-2-13 0,5-2-6 0,3 2-1 15,2 0-34-15,4-1-47 0,-1 0-57 0,-3 1-59 0,3-1-56 16,3 1-49-16,-3-2-100 0</inkml:trace>
  <inkml:trace contextRef="#ctx0" brushRef="#br0" timeOffset="62342.93">3499 2639 1470 0,'-5'-6'62'16,"1"6"11"-16,-1-12 36 0,7 6 19 0,-6 3 3 0,1-4 12 15,0 4 25-15,1-4 6 0,1 5-59 0,-3-5-11 0,3 5-34 16,-1 1-19-16,-1 1-6 0,-1 1-8 0,2 1-26 16,-3 0-7-16,2 0-3 0,-2-1 1 0,0 2-2 0,-1 1 0 15,-1-4 5-15,-3 4-6 0,3-1 2 0,-1 1 1 0,-2-1 2 16,2-1-1-16,-2-1 2 0,-2 0-4 0,4 1-2 16,-2-2-2-16,-2-2-10 0,4 0-4 0,-4 0-3 0,2-3-1 15,0 1-1-15,0-1 0 0,1-2-2 0,3 0 2 0,-1 2 12 16,2-3 1-16,2 0 2 0,2 1 4 0,-1-4-1 0,4-1 1 15,-1 2 0-15,1-4 2 0,3 1 2 0,3-2 8 16,-3-3 4-16,5 2-5 0,-2 1 2 0,4-1-3 0,0-1 2 16,1 5 1-16,2 0 0 0,0 2-9 0,2 5-3 0,-1 0 5 15,1 5-4-15,-1 0 4 0,1 4 1 0,0 2 3 16,0 4-5-16,-4 3 2 0,2 6 4 0,-2 2 1 0,-1 5 3 16,-2 4 7-16,0 4 6 0,0 4 8 0,-3 1 3 0,-1 0 2 15,-1-4 1-15,0 5-2 0,-2 0 3 0,1 0-10 16,-2-5-2-16,1 3-12 0,-1-6-6 0,-2 3-2 0,0-1-5 15,0-4-2-15,0-2-3 0,0-4 3 0,0-2-3 0,-2-3 3 16,1-2 0-16,-1-3-1 0,0-4 1 0,-2-1 1 16,1-3 1-16,3 0-1 0,-3-4-1 0,-1 0-1 0,1-2-2 15,3-2 3-15,-5 1-2 0,1-4-4 0,0-1 2 16,-5-2-1-16,3-1-3 0,-2-2 2 0,-2-1 3 0,-4-2-1 16,3 1 4-16,-3 1-1 0,1 0 2 0,-2 2-3 15,2 3-1-15,-3 2 1 0,3 2 2 0,0 5-5 0,-2 4 3 16,2 3 1-16,-1 4 0 0,-1 1 2 0,2 2 6 0,0 3 3 15,1 2-1-15,2 3 4 0,0-2-3 0,5 1 4 16,-1-2-1-16,2 3 2 0,2-4-6 0,4-1-3 0,3-2-1 16,2 0 2-16,3-5-3 0,3 0-14 0,4-5-43 15,3-4-42-15,2-1-66 0,4-2-72 0,5-4-64 0</inkml:trace>
  <inkml:trace contextRef="#ctx0" brushRef="#br0" timeOffset="62733.48">3918 2768 2082 0,'-11'-10'16'0,"3"-1"54"0,-3 5 33 0,8 2 24 0,-7 0 11 0,4 2 3 15,-3 0 3-15,4 2 5 0,2 0-16 0,-2 4-52 16,3 0-25-16,1-1-7 0,-1 1-2 0,4 4 0 0,1-3 5 16,2 6 4-16,-2 1 5 0,2-1 3 0,1 4-6 0,2 1-17 0,1 5-7 15,-1-1 1-15,3 3-12 0,-4-7-7 16,2 5-8-16,-4-2-4 0,1 0-1 0,0-1 2 0,-4-4-2 15,1 1-6-15,-1-1 8 0,-2-2-5 0,0-2 3 0,-2-2 1 16,2-3-1-16,-1 1-1 0,-1-6-1 0,0 0 1 16,2 0-7-16,-3-3 0 0,3-2 1 0,0-2-6 0,0-1-1 15,0-2-5-15,0-3 2 0,0 0-1 0,3-3 5 0,-1-2 4 16,3-2-4-16,-2-2 4 0,3 1 1 0,2-2 4 16,0-1-4-16,3 4 3 0,0-1-2 0,0 4 0 0,1 4 0 15,1 1 0-15,0 3-6 0,1 5 6 0,-4 3-3 16,3 1 2-16,-3 4 1 0,0 4 4 0,0 1 4 0,-1 7 1 15,-3 1 6-15,-1 3-3 0,0 6 3 0,-3-3-1 16,1 7 3-16,-2-1-4 0,1 0-1 0,1-4 0 0,-3 1-1 16,5-2-5-16,-4-2 6 0,6-3-9 0,-3-6-26 15,6-1-39-15,6-2-34 0,-8-3-39 0,5-1-43 0,-3-3-40 16,2-3-71-16,-3-4-15 0,0-1-55 0</inkml:trace>
  <inkml:trace contextRef="#ctx0" brushRef="#br0" timeOffset="62947.88">4325 2635 1727 0,'0'-30'-6'0,"0"-4"17"0,9 7 28 16,-11 3 1-16,5 0 3 0,-1 7 9 0,3 8 7 0,-2 2 2 15,2 2 19-15,-2 9-3 0,0-3-21 0,5 10 8 16,-5-1 7-16,5 9 3 0,-3 1 2 0,3 8 8 0,-2 0-12 16,2 6-11-16,-3-3 1 0,4 1-12 0,-4 5-2 0,4-3-17 15,-1 3-4-15,0 0-10 0,3-1 0 0,-1-4-1 16,-1 2-7-16,2-2-12 0,2-1-27 0,-5-5-36 15,4-3-53-15,-5-3-46 0,2-3-57 0,-2-3-43 0,4-4-67 16</inkml:trace>
  <inkml:trace contextRef="#ctx0" brushRef="#br0" timeOffset="63297.19">4451 2846 1855 0,'-6'-6'-12'0,"4"1"36"16,2 1 12-16,0 2 18 0,-3 2 11 0,0 0 16 0,3 0 11 15,0 0 19-15,0 0 23 0,0 0-34 0,6 0-9 0,-1 0-15 16,4 2-12-16,-4 2-11 0,6-4-5 0,-1 5-18 0,5-5-5 16,0 4-4-16,5-4-3 0,2 2-3 0,2 0 3 15,3-2-8-15,-2 0-1 0,4-2-2 0,-1 0-4 16,2-2 1-16,0 2 1 0,-1-1-1 0,-1-1 0 16,-1 1 4-16,-3-4-8 0,-2 3 2 0,0 1-1 0,-4-1 1 0,-1-3 0 15,-4 4 0-15,-1-4-1 0,-4 4 0 0,0-3 2 16,-6 0-4-16,1 0 1 0,-3 2-4 0,-3 0 2 15,0-2-2-15,-4 3 0 0,-3-6-1 0,0 1 2 16,-3 1-2-16,0 0 2 0,-1-2 1 0,1 1-2 16,-1-1 2-16,1 4 1 0,-1-2-6 0,3 4 1 0,3 2 6 0,-3-1-7 15,5 4 7-15,-4 2 7 0,4 5 9 0,1-2 5 16,-1 5 4-16,0-2 1 0,3 6-1 0,-2 0 9 16,3 3-6-16,4-1 2 0,1 3-12 0,0-2-5 0,5 3 5 15,3 2-7-15,-1-4-1 0,2-2-12 0,6-2-5 0,0-2-45 16,0-2-17-16,4-3-29 0,0 0-52 0,-1-3-45 15,4-5-62-15,2 1-22 0,-4-4-45 0</inkml:trace>
  <inkml:trace contextRef="#ctx0" brushRef="#br0" timeOffset="63624.84">5123 2760 1920 0,'-14'-9'3'0,"0"-5"35"15,1 3 17-15,-3 0 17 0,5-2 9 0,3-1 29 0,0 2 14 16,2 2 2-16,1-2 15 0,5 7-21 0,0 0-15 0,3 3-17 15,-1 2-11-15,3 0-31 0,-2 5-12 0,6-3-3 16,-1 5-21-16,2 1-10 0,2 4 1 0,-1-2 0 16,5 4 4-16,-2-1 0 0,4 0 0 0,-4-2-2 0,2 3 4 15,-3-1-3-15,1 0-2 0,-2-3 2 0,-2 1-3 0,-2 1 1 16,3-1 3-16,-5 1-3 0,-1-5 0 0,0-1 3 16,-2-1-2-16,-3-1 3 0,2-2 12 0,-4-2 11 15,2-3-3-15,0 0 6 0,-3-4-4 0,1 1-1 16,1-3-2-16,-1-3-1 0,-1 5-11 0,1-5-12 0,-1 1 0 0,3-1 0 15,0 5-1-15,0-6 0 0,0 2 2 0,3-4-5 16,0 1 1-16,4-3 0 0,-2 3 0 0,4-3 0 16,-3-1 2-16,2 8-8 0,0-2-12 0,0 5-13 15,0-3-26-15,0 9-19 0,-2-5-42 0,2 8-31 0,-5 3-33 16,2 0-30-16,1-2-25 0,-1 4 7 0,-2 7-22 0,-1-6-14 16,0 5 8-16</inkml:trace>
  <inkml:trace contextRef="#ctx0" brushRef="#br0" timeOffset="64545.19">5376 2770 1182 0,'2'0'32'16,"-2"1"35"-16,1-2-11 0,-1 1 60 0,0-5-46 16,2 4 2-16,0-3 29 0,-1 2 8 0,5 1-31 0,-3-4-29 15,-1 4 14-15,3-6-50 0,1 0 55 0,-1-1 8 16,1-4-20-16,2 4-4 0,0-4 7 0,-2 5 1 0,5-5-1 16,-4 10-6-16,-4-5-9 0,3 7-6 0,1 2 9 15,0 3 3-15,-4 1-6 0,4 2-8 0,-1 4 0 0,-1-1-3 16,0 0 0-16,2-2-8 0,-2 4-12 0,0-3-4 15,2-1-9-15,-1 1 4 0,-3-2-5 0,5 0 2 0,-3 3 0 0,-1-1 5 16,1 0-7-16,0-1 7 16,-2 0 7-16,0-1-6 0,-2 1 0 0,3-3 5 0,-4 2-2 0,1 0 1 15,-1-5 1-15,0 4-8 0,0-5 0 0,0 4 4 16,0-4-7-16,0 1 1 0,-1 0-7 0,1-1 9 16,0 0-6-16,0-2 9 0,-2 0-5 0,2 0 0 0,2 0 24 15,-2-2-10-15,0-1 12 0,0-2-15 0,1 2 10 16,-1-4-10-16,0 0 2 0,0-4 1 0,2 0-12 15,0-3 1-15,-2 3 2 0,1-2 0 0,1 3-7 0,3 0 3 16,-2 0 4-16,3 2-3 0,0 1 3 0,-1 2 2 16,0 1-6-16,1 3 4 0,-1-2 8 0,-2 2-8 15,3 1 0-15,1 0-2 0,-1 1-7 0,0-2 5 0,3 2 0 16,3-1 1-16,-2 0-2 0,-1 0 0 0,5-1 0 16,-3-1 0-16,2 1 5 0,-2 1-12 0,0-3 5 15,0 3 3-15,-11 0 15 16,28-9 0-1,-28 9 8-15,0 0-4 16,0 0 7-16,25-43-12 0,-32 20-8 31,7 23-32-15,-19 2 6 0,19-2 33-1,-35 64-5 1,35-64 11-16,0 0 9 15,0 0-14-15,0 0 5 0,0 0 7 0,27 101-4 0,-27-101 4 16,0 0-5-16,0 0-1 0,57 77 2 0,-43-70-8 16,2-2-8-16,1-1-9 0,-1-2 5 0,3-2-2 15,-1 0-5-15,2-3 6 0,-1-1-11 0,2 0-9 0,-2-3-5 16,-1 0-1-16,0 1-6 0,1-5-2 0,-3 3 5 16,1-4-2-16,-4 2 8 0,3 0 7 0,-5-3 7 15,0 2 3-15,1-1 0 0,-2-2 5 0,-2 4-3 0,1-1-1 16,-4 2-2-16,3-3 3 0,-3 3-2 0,1-4 3 15,-3 2 2-15,0-4-6 0,-1 2 3 0,-2-6-3 16,0 0 1-16,0-1 2 0,-3-1 4 0,-2 0-7 0,2-1-1 16,-2 3-7-16,-1 0-4 0,1 0 2 0,-1 3-4 15,-2 0 1-15,0 4-5 0,0 2 3 0,2 0 1 0,-2 2 10 16,2 2-4-16,-1 4 3 0,4-1 0 0,0 1 1 16,-2 2 0-16,2 2-5 0,0 3 11 0,-2 0-4 15,0 1 5-15,-1 2-1 0,1 2 6 0,-1 3 0 16,-2 0 6-16,0 3 1 0,3 0-1 0,-1 1 3 0,1 1 6 15,2 1 2-15,2 1 1 0,1 0-3 0,1 1 1 16,4-1 7-16,1-1-4 0,1-3 2 0,2 1-1 0,2-3-4 16,0 2-1-16,2-4 4 0,1-3-4 0,2 3-1 15,1-3-10-15,-4 3 2 0,6-3-2 0,-2 3 0 16,1-5-3-16,-1 1-1 0,2 1 1 0,-2-1-7 0,-1-6-10 16,5 3-17-16,-4-4-16 0,-1 0-23 0,1-1-4 15,-1-1-28-15,-2-3-14 0,-1 2-33 0,-2 0-8 0,-3 1-23 16,-2-1-23-16,-1-4-13 0,0-2-5 0,-3 2-37 15,-1-1-47-15</inkml:trace>
  <inkml:trace contextRef="#ctx0" brushRef="#br0" timeOffset="64749.68">6149 2647 2589 0,'-6'-1'-17'0,"4"1"32"0,1-7 9 0,4 1-3 0,8 2 2 0,0 0 4 0,3-3 2 16,8-6 3-16,4 8 17 0,-1-2-30 0,7-2-9 15,4 3 3-15,-3-2-1 0,2 2-5 0,-2 1-4 16,-3 0-24-16,-5 0-50 0,-5 8-62 0,-3-4-74 16,-9 6-82-16</inkml:trace>
  <inkml:trace contextRef="#ctx0" brushRef="#br0" timeOffset="68436.55">6353 7861 1219 0,'0'4'6'0,"-5"4"24"0,5-1 12 0,-2 6 3 0,2 10 10 0,0 4 15 0,-7 5-43 16,9 8 56-16,-7 4-36 0,10 7 31 0,-10 3-60 0,8 7 18 15,-6 4 2-15,6 6-9 0,2 5 54 0,-1 1-31 0,4 5 54 16,-4 5-13-16,5 6 79 0,2 0-10 0,0 0-7 16,-1 0 10-16,2 0 2 0,-4 4-11 0,0-9-7 15,0-1-32-15,-2-2-25 0,-1-2-7 0,-2-2 1 0,2-1-8 16,-2 1-11-16,2-7-10 0,3 6-18 0,-2 0-7 16,1-7-1-16,1-2-8 0,1 0-2 0,0-7-11 15,-1 1 1-15,2-2-6 0,-2-3 4 0,1 0-3 16,-1-5-4-16,0 0 5 0,1 1-4 0,-2-7 0 0,-2 2 2 15,0-3 2-15,-1-1-5 0,-2 1 2 0,4-1 0 16,-6-3-6-16,0 0 5 0,0-1 2 0,0-1-8 16,-2-2 3-16,1-3 0 0,-2-2 0 0,1-3 3 15,1 1 1-15,-2-4-4 0,-2 2-2 0,0-3 2 0,2 2 0 16,-2 0 3-16,-1-1-7 0,-1 4 3 0,1-2-3 16,0 1 5-16,-2 1 1 0,0 0-1 0,-2 0-2 15,1 1 1-15,0-2 1 0,-1 0-2 0,2 0 4 16,-2 0-3-16,1-5 2 0,1-1-2 0,3-3 1 0,0-2-4 15,2-2 6-15,-1-3-2 0,1-2-3 0,1-6 2 16,2-3 2-16,0 0-1 0,0-2 2 0,0-3-1 16,0-3-2-16,0 1 4 0,3-2-4 0,-1-3 0 15,1 2 0-15,-2-3 0 0,1-1 0 0,-1-1-1 16,4 2 1-16,-1 0-5 0,-3 0 5 0,4 0 0 0,0 1-5 16,1 0 6-16,-3 1-5 0,2 1-2 0,1 0 7 15,-3 1 2-15,2 2-3 0,2-3-6 0,-3 5 6 0,1-4-2 16,0 4 1-16,-1-1 7 0,3-1-6 0,-2 1 0 15,2-1-1-15,3 2 5 0,-1-1-3 0,4 0-5 16,1-3 4-16,3 3 0 0,4-1-5 0,5-1 0 16,4 1 7-16,3 0-2 0,5-2-2 0,9 2 5 15,-1-1-1-15,3 3-4 0,8 0 2 0,4-2-3 0,9 2 1 16,0 0 3-16,10 0-3 0,1 2 2 0,14-2-4 16,4 3 4-16,6-2 2 0,7 0 1 0,1 1-1 15,7 0-2-15,0-2 3 0,5 0-3 0,8 2 4 16,4 0-4-16,4-2 0 0,9 0 2 0,2-2-6 0,1 0 2 15,10 2 4-15,-6 0 0 0,5-4-2 0,-5 3 0 16,1 0-5-16,2 1 0 0,-2 0 5 0,0 1 1 16,1 0-5-16,4 3 2 0,-7-2-1 0,-1 1 1 15,4 2 4-15,-2 0-1 0,3 1-2 0,-2-1-4 16,3 2 4-16,-1 1 0 0,7 0 1 0,-4 3-3 0,-4-4 3 16,-6 1 0-16,-3 0-1 0,-1 0 3 0,-5-2-3 15,-2-1 0-15,-3 0 0 0,5-1 3 0,-3-1-3 16,-2-1 3-16,-4 0 6 0,0-2-6 0,1-2-2 0,-3 2 3 15,3-1-3-15,-5-2 0 0,1 0 4 0,-2 2 1 0,-1-3-2 16,-3 2 5-16,-7 2 5 0,-5-3-2 16,-11 0 5-16,-4 2-3 0,-5-1 0 0,-9 2-5 15,-1 0-4-15,-9 0 0 0,-5-2 1 0,-5 0-7 0,-5 1-3 16,-6-3 3-16,-8 3 0 0,-5-3-1 0,-7 0 5 16,-6 1-4-16,-8-1-3 0,-5 1 3 0,-3-1 3 15,-2 1 1-15,-7 1-4 0,0 2 3 0,-3-3 0 0,0 3-4 16,0 0-6-16,0 0-19 0,0 5-25 0,-3-7-45 15,3 4-59-15,-2-4-85 0,-4 6-114 0,1-8-102 16</inkml:trace>
  <inkml:trace contextRef="#ctx0" brushRef="#br0" timeOffset="70328.06">6260 7777 1078 0,'-11'-8'15'0,"6"5"6"0,0-3 2 0,5 4 1 0,-1 0 2 0,4 1-3 16,-3-2-1-16,3 3 2 0,2-1-17 0,1 1-3 0,2 0 2 16,3 0 9-16,5 0 10 0,3 0 13 0,8-2-1 15,0 4 5-15,6-4 4 0,5 2 5 0,1 2-41 0,6-2 48 16,1 1-57-16,6-2 45 0,3 2-38 0,5-2 48 0,2 2-53 15,6-2 31-15,0 1-4 0,14-2-14 0,2 2 5 0,7 0-1 16,9 0 4-16,-5 0-34 0,22 2 53 0,-4 2-43 16,18-3 43-16,-6 0-41 0,7 2 41 0,-5 0-55 0,12-2 37 15,0 1-22-15,4-2 9 0,4 2 17 0,3-1 3 16,2-1 4-16,7 0 1 0,8 0 6 0,-2 0-6 0,3 4 6 0,3-4-13 16,1 2-13-16,4-2-4 0,-2 2-7 0,1-1 0 15,2 3-4-15,-6-3 2 0,-3 0-6 0,-4-1-1 0,-1 0 0 16,-3 0 0-16,-2 0 4 0,-3 0-4 0,-3 0 1 15,6 0 6-15,-6-1 0 0,-2 1-3 0,-3-1 1 0,0-1 2 16,-4 0-9-16,0 1 3 0,-2-1 0 0,-3 2-1 0,3 0 1 16,-3 0 4-16,-5 0 2 0,-6 0-1 0,-4 0 4 0,-6 0-3 15,0 2-3-15,-9 1-1 0,-1-1-2 0,-7 0-1 16,-2 2-3-16,-1-1 0 0,-4 1 1 0,-5 1-2 0,-2-2 8 16,-9 3-5-16,-3-3 1 0,-6 2 1 0,-4 0 4 15,-6-3-1-15,-4 0 2 0,-2 3 2 0,-5-2-5 0,-4-2 6 16,-5 3 0-16,-3-4-1 0,-3 3-2 0,-4-1 1 0,2-1-5 15,-3 3 1-15,-3-3-1 0,1 2-3 0,2-2 0 0,-5 1 3 16,4-1-3-16,-4 0 1 0,-3 0-1 0,-2 1 2 0,0-2-1 16,-1 0 1-16,-4 2 1 0,0-2-3 0,-3-2 4 15,-2 2 0-15,0-2 3 0,-2 1-4 0,0 1 5 0,-2-1 0 16,-3 0-5-16,4-1 3 0,-4 2 0 0,1-1 4 0,-1-2 7 16,2 2-1-16,-2-2 6 0,0 2 2 0,3 0-1 0,-3-3 3 15,2 3-3-15,-2 1-8 0,1 0-6 0,3-2 5 16,-2 0-9-16,1 1-2 0,2 0 5 0,2 1-6 0,-1 0 0 15,5-2-1-15,2 2 2 0,-1 0-4 0,2 2 4 0,3-1 0 16,-2 0-6-16,1 3 7 0,-2-4-2 0,2 3 6 0,-2 0-2 16,2 1-3-16,-4-1-1 0,1-1-1 15,-5 1 7-15,3-1-4 0,-1 0 0 0,-4 1-3 0,0-3 0 16,-1 1 3-16,-2 0-2 0,-3 1 1 0,2 1 3 16,-2-3-4-16,0 2 3 0,0-2 1 0,0 4-2 0,0-1-1 15,-2 1 4-15,2 2 3 0,0-3-5 0,0 5 3 16,0-1 7-16,3 1 2 0,1 2 4 0,-1-3 4 15,3 4-3-15,2 0-1 0,-2 2 0 0,2-2 6 0,0 2-3 16,5 1 8-16,-4-1 5 0,3 2 2 0,-2 1-4 16,0-2 0-16,0 2 1 0,0 0-2 0,0 1-4 15,-4-1-11-15,2 2 2 0,-2 2 1 0,1-4 6 16,-2-1 0-16,-1 5 3 0,0 0 2 0,-1 3 5 0,0 3 2 16,1-1-10-16,0 5-2 0,-1 4-2 0,0 7 11 15,0-1 3-15,0 3-4 0,2-2-2 0,4 5 0 16,-2-2 8-16,2 4-2 0,0-1 6 0,1 3-15 0,-2-3-3 15,4 3 1-15,-3 0-4 0,0 0-2 0,-2 1-3 16,1 0 11-16,-2 0-3 0,0 0 10 0,1 0-1 0,-4 2 1 16,0-1 1-16,2 4 2 0,-2-4-3 0,3 0-8 0,-1 4-1 15,-2 0-7-15,2 4-3 0,0 0-3 16,-1 1 5-16,6-2 1 0,-4 7-2 0,-1-2 4 0,3-4-2 16,1 2 3-16,1-2 9 0,-2-2 1 0,0-1-4 15,4-2 1-15,-1-1 3 0,-1-2-3 0,4 0 2 16,-3-2-1-16,-2 0-2 0,-1-1 0 0,0-1 1 15,-3 1 1-15,-2 0-2 0,-1-3 2 0,-4-4-3 0,2 2-3 16,-3-4 1-16,3 2 9 0,-3-2 2 0,0 0 2 16,0 0 1-16,1 0 3 0,2-1 0 0,-2-2 1 0,2 2-9 15,0-4-10-15,0 0-3 0,0-1-2 16,0-1-3-16,0-1-7 0,0 0 5 0,2-3 0 0,-2 2-1 16,3-2 1-16,0 0-3 0,-1-1-6 0,0 1 3 15,-1-2 2-15,-1-1-6 0,0 1-3 0,0-3 6 16,0 0-1-16,-3-1-4 0,-2 0 6 0,2-3-1 15,-2 2-10-15,-1-5-1 0,-2 2 11 0,2 0-1 0,-4-2-9 16,4-1 7-16,-2 1-2 0,-2-3-3 0,4 2 6 16,-5-1 0-16,7-3-9 0,-3 0-2 0,1-1 5 15,2-2 4-15,0 3-4 0,-2-2 5 0,2-2-7 0,1-3 6 16,0 3 4-16,1-5-6 0,-1 4 0 0,2-5-4 16,1-1 6-16,0 2-2 0,0-3 6 0,0 2-12 15,0-2 6-15,0 0 0 0,0 0 9 0,0-2-8 16,0 2 1-16,0 0-5 0,0 0 2 0,0 0 8 15,0 2-7-15,0-2 4 0,0 0-6 0,0 0 2 16,0 0 3-16,0 0-2 0,0 0-9 31,-30-8 6 1,-51-8 0-32,62 13-4 15,-5 2 1-15,-6-5 2 0,-1 4 5 0,-8-4-3 0,-4 4 1 16,-7-4-3-16,-3 0 1 0,-6 0 0 0,-3-1-1 15,-9-1-14-15,-3-1-27 0,1-3-12 0,-6 3-22 16,-5-4-27-16,-1 1-56 0,1 1-67 0,3 2-110 16,3 0-120-16</inkml:trace>
  <inkml:trace contextRef="#ctx0" brushRef="#br0" timeOffset="73339.88">17380 9255 1408 0,'0'-2'13'0,"2"-1"22"0,2-1-35 0,-2 3 53 0,-2 0-41 0,2-3 72 0,-6 3-42 16,8 1-2-16,-8-2 2 0,6 4-1 0,0-4 42 0,1 2-34 15,4 0 57-15,-3-2-56 0,2 2 56 0,-6-4 15 0,6 4 5 16,-6-1-13-16,4-1-7 0,-8 0-18 0,1 1-18 0,-2 1-18 16,-3-3-15-16,-4 1-9 0,-1 0-19 0,-6-2-12 15,0 1 1-15,-8 1-2 0,-6 1 5 0,1-1 6 0,-5 0 0 16,2 2-8-16,-6-2 0 0,3 0 9 0,-6 1-2 0,2 1 3 15,-1-4-6-15,0 4-6 0,-7-2 2 0,-3 1 2 0,2-1-2 16,-4 1-3-16,2 0 2 0,0 1-5 0,2-2 0 16,2 2 11-16,3-1-4 0,2 1 0 0,4 1 2 0,1 1-5 15,4-1 2-15,5 2 2 0,2-2 5 0,5 1-11 16,1 2 3-16,5-1 1 0,4-1 1 0,4 0-1 0,0 1 0 16,4-1 1-16,1-2-4 0,3 2 6 0,1-1-4 0,0 2 3 15,1-3-3-15,1 1 3 0,0-1 1 0,1 0-2 0,-1 0 2 16,-1 1 2-16,3-1 2 0,1 1 0 0,-2-1 8 15,1 0 4-15,1 2 0 0,-1-2 1 0,0 0 5 0,1 1-1 16,-3-1 3-16,3 2 1 0,-4-4-5 0,1 2 0 0,-2 0 0 16,-2 0-2-16,1 2-6 0,1-2 2 0,-2 0-6 15,1 1-6-15,-1-1 1 0,0 2-4 0,0-2-4 0,2 2 2 16,-2-2 2-16,2 1-2 0,0-1 5 0,0 0-8 0,2 2 4 16,-2 2 1-16,2-2 0 0,0 4-3 0,1-1 3 0,-1 2-3 15,1 1 1-15,0 1 7 0,2 1-3 0,0 3 1 0,0-2 2 16,2 4 2-16,-2 1-2 0,2 0 0 0,-3 3 10 15,1 2-1-15,-2 0 5 0,5 4 3 0,-5-3 3 0,0 3 1 16,-1 3 5-16,1-5 2 0,-3 1-5 0,2-4-1 16,-4 6-5-16,2-4-4 0,-3 5-2 0,3-2 4 0,-3 4-3 15,1-1 6-15,1 5-1 0,1 1-2 0,-2-1-1 0,4 1 5 16,-2-2-2-16,0-3-6 0,0 0-1 0,1 1-10 0,-1-2 1 16,2-3-1-16,-1 1 3 0,1-2-4 0,0-1 0 15,-1 0-2-15,2-3 0 0,-1 0 3 0,-2 0-1 0,3-4 1 16,-3 3 1-16,2-3-3 0,-1 0 1 0,1-4 0 0,1 3 4 15,-3-3-3-15,0 0-3 0,-3-1 1 0,1-2 6 16,1 0 5-16,1 0-3 0,-2-4 9 0,2 2-1 0,-3-2-1 16,3-1 4-16,0-1-5 0,0 0-3 0,0-2-5 0,-2 1 5 15,4-2-10-15,-4 0-1 0,2 0 1 0,2 0-2 16,-2 3 0-16,0-3 2 0,0 0-1 0,0 0-4 0,0 0 0 16,0 0 3-16,0 0-1 0,0-3-1 0,0 3 3 0,3 0-4 15,-3 0 0-15,0 0 5 0,0 0-5 0,0 0 2 16,0 0-1-16,0 3-3 0,0-3 21 31,0 0-22-31,0 0 10 16,0 0 15-1,0 0-7 1,0 0 1 0,0 0-8-1,0 0 3 1,0 0 9-1,0 0-4 1,0 0-16-16,-16-15-19 31,-7-2 18-31,15 16 2 0,-5-1-2 0,2-1 3 0,-4 3-2 16,0-1-1-16,-1-1 2 0,-5 1 1 0,3-2-1 16,-3-1-4-16,-3 2 1 0,-3-1 2 0,2 0 1 15,2 2-1-15,-2 0 3 0,0-2 1 0,0 1-4 0,5 2 1 16,0 0 3-16,3 0-3 0,17 0-19 31,-55 7 15-31,27-1 11 31,28-6-25 1,0 0 20-17,0 0 10 16,0 0-62-15,0 0-11-16,0 0-41 0,0 0-54 16,0 0-50-16,0 0-62 0,0 0-64 0,0 0-4 0,0 0-47 15</inkml:trace>
  <inkml:trace contextRef="#ctx0" brushRef="#br0" timeOffset="73702.78">15856 10134 1696 0,'14'-4'-33'0,"-16"0"74"0,-1 4-49 0,-2-4 60 0,1 3-42 0,5 1 6 0,-6-1 18 0,12 1 13 16,-6-1 35-16,4-1-59 0,0 2 62 0,4-2-55 0,-2 2 48 16,-7 0 3-16,4 0-20 0,-7 0-14 0,8 2 2 0,-8-2-16 15,4 2-10-15,-1-1-3 0,0 1-6 0,-1 2-4 16,-1 4-3-16,1-3 5 0,-3 1-3 0,1 1 0 0,-1 2 1 15,-3 2-8-15,-1-3 2 0,0 2-3 0,-4 0 4 0,-1-2-3 16,2 2 0-16,-3-2 1 0,1-1-1 0,-2-1 1 0,-3 1 1 16,4-1 2-16,1-4-1 0,-1 2 3 0,0-1 8 15,4 1 0-15,2-4 6 0,2 0 11 0,1 3 3 0,4-3 2 16,-4 1 7-16,5-1 2 0,0 0 7 0,0 0 8 16,-5 0 0-16,5 1-2 0,0-2 12 0,0 2-4 0,0-2-4 15,0 1 0-15,0 0-5 0,3 1-7 0,-3-1 7 0,7 3 2 16,-6 1-11-16,12 3 5 0,-6 4 3 0,11 0 7 0,-2 3-2 15,3 1-2-15,-2 4-9 0,5-1-12 0,-1 4-3 16,-4-2-6-16,4 0-6 0,-4 0-10 0,0-1-13 0,-4-1-36 16,2-2-73-16,0-1-77 0,7-2-112 0</inkml:trace>
  <inkml:trace contextRef="#ctx0" brushRef="#br0" timeOffset="75590.19">13086 9977 1633 0,'-4'-7'31'0,"4"-3"-33"0,-3 4 69 0,3 3-56 0,3 1 17 0,-8 3 14 0,10 3 10 0,-8 2 23 0,10 2-18 16,3 1 51-16,-2 4-60 0,8 4 75 0,-7 3-4 15,9 5-6-15,-9 6 12 0,2 1-8 0,0 6-10 0,-3 2-9 16,2 5 4-16,-4-2-10 0,2 6-7 0,-2-3-8 16,-3 2-20-16,4-3-13 0,-1 1-2 0,-1-3-9 15,4 0-17-15,-2-2-8 0,2-2-7 0,-1-2 5 0,2 0-5 16,-4-2 0-16,2-4-6 0,1-1 8 0,-2-3-7 15,-3-1 3-15,1-6-10 0,-2-1-31 0,2-6-9 0,0-2-41 16,-4-6-41-16,1 1-50 0,-1-3-27 0,-1-1-27 16,2-4 7-16,-4 2-10 0,4 0-8 0,-4 0 13 15,2 0 28-15,0-4 33 0,0-4 33 0,-1-2 18 16,-5 3 6-16,3-4 41 0,-4 1 21 0,2-5 31 0,-3 3 28 16,-1 3 21-16,1-1 16 0,-1 1 26 0,0 1 10 15,-3 5 10-15,6-7 23 0,-1 7 13 0,1-3-41 16,2 3 61-16,0 3-53 0,4-2 1 0,0 2-4 0,2 0-12 15,0 2-16-15,2-2-8 0,2 3 39 0,1-6-59 16,7 1 42-16,3 2-18 0,9-7-13 0,7 7 1 0,8-5-1 16,13 4-3-16,7-3-7 0,11 4-9 0,11-1-3 15,7 1 7-15,9 0 5 0,5 3-6 0,11-2-3 16,6 1-3-16,3 2-5 0,3-1 3 0,1 2-2 16,0 0 3-16,1 0 6 0,-2 1 11 0,-11-2-1 0,-4 3 5 15,-7-1 1-15,-11 0-4 0,-11-2-2 0,-12 0-4 16,-11 0-15-16,-10-4-4 0,-12 0-7 0,-9 0-1 0,-13-4-11 15,-5 1-19-15,-7-2-17 0,-7 1-38 0,-2 1-29 16,-7-4-46-16,-2-2-47 0,-5-2-18 0,-6 6-43 16</inkml:trace>
  <inkml:trace contextRef="#ctx0" brushRef="#br0" timeOffset="76201.72">12828 9942 1416 0,'-7'-5'28'0,"-1"3"20"16,6-7-45-16,9 4 69 0,-6 1-61 0,11 2 57 0,0-2-46 0,9 4 61 0,4 0-73 0,8-3-17 0,7 3 62 0,7 0-57 15,13 3 66-15,2-1-51 0,13 2 52 0,3-2-54 16,11 0 53-16,3 3 3 0,7-1-13 0,4-1-11 16,8 1 5-16,-5 1-8 0,8-2-8 0,-1 3-5 0,3-1-8 15,3-1-8-15,-4 0-4 0,0 0-4 0,-4-1-5 16,1 2 2-16,-9-4 1 0,-5 3-2 0,-9-4 2 0,-6-4 1 15,-11 4-1-15,-6-2 4 0,-6-2-3 0,-8 0 1 16,-6-3-4-16,-3 1 2 0,-7 1 2 0,-6-2 0 0,-5 0 4 16,-7 2-3-16,-1-4 12 0,-7 4 9 0,-4 0 14 15,-1-2 12-15,-5 2 2 0,3 1 5 0,-3-2 5 16,0 3 6-16,-3 1-9 0,2-2 0 0,-1 1-5 16,0 1-14-16,-1 1-8 0,0 0 0 0,-2 1-11 0,3 0-3 15,-1 0-9-15,2-1-2 0,-1 2-8 0,2-1 2 16,-2 1 3-16,2 0-1 0,0 3 8 0,0-2-1 15,-1 5 8-15,1-4-9 0,0 5 3 0,0-1-4 0,1 2 2 16,-1 0 4-16,0 2 1 0,0-1 3 0,2 5 8 16,-2-2 5-16,0 2 8 0,-2 0 5 0,2 4-2 0,-1-3 1 15,1 5 4-15,-2 3 7 0,0-2-2 0,0 7 0 16,2-2 2-16,0 4 11 0,0-2 2 0,0 4 1 16,0 0-8-16,2 1 1 0,-2-1 6 0,2 5 6 0,0-6-2 15,-1 6-14-15,1-6 1 0,-2 1-5 0,3-1 4 16,-3 0-9-16,0-3-8 0,3-1-8 0,-3-2-1 0,0-2-4 15,0-4-2-15,0 0 0 0,0-4-3 0,0-2-12 16,0-2-2-16,0-2-5 0,-3-1-15 0,3-2-17 16,0-7-63-16,0 2-110 0,-1 4-163 0</inkml:trace>
  <inkml:trace contextRef="#ctx0" brushRef="#br0" timeOffset="79293.81">13863 9866 1767 0,'2'-5'-9'0,"-1"1"7"0,1-3 28 0,-1 2 2 0,-1-2 15 0,4 2 10 0,-3-3 13 0,2 1 7 16,-1-3 20-16,0 2-1 0,1-1-18 0,-2-2 12 0,5 2-4 15,-4-4-2-15,0 4-10 0,-1-4 22 0,2 0-4 0,-1 1 1 16,-2-1-1-16,0-2 3 0,0 2-4 0,0 1-3 15,-2 1 1-15,2 2-29 0,-3-6-2 0,3 8-6 0,-1-6-12 16,-1 1-6-16,0-3-6 0,-2-3-2 0,-1-1-4 0,2-2 0 16,-2-4-4-16,-1-3 0 0,1 0-4 0,-4-1-1 0,2 0-3 15,-1-4-5-15,3 2 1 0,-4-3 1 0,1-2-5 16,4-1 0-16,-3-2 4 0,2 0-4 0,4-3-7 0,-4 0 4 16,2-2 1-16,0-2 2 0,1 1 6 0,2-2-2 0,0 0-2 15,-3-2-4-15,3 2 9 0,0 0-1 0,3 3-6 16,-3 2-2-16,2 4 3 0,1 2-8 0,-1 4 8 0,2 5 0 15,-2 3 0-15,-1 5 2 0,-1 2 1 0,3 2 0 0,-3 6-8 16,0-1 12-16,0 3-8 0,0 0 0 0,0 5-1 16,0-1-1-16,0 2-4 0,0 1 3 0,-3 0 2 0,3 1-9 15,0-1 8-15,0 2 2 0,0-1-9 0,0 0 5 0,0 0 2 16,0 1 2-16,0 2 0 0,0-3 4 0,0 2-8 0,-1 0 2 16,-1 0 7-16,2-1-7 0,0 1 2 0,0 0-2 15,0-1 3-15,-3 0-4 0,3-1 9 0,0-1-6 0,0 2 4 16,0-2 0-16,0 0 0 0,0 0 1 0,0 0 0 0,3-2 2 15,-3 2-2-15,0 0-2 0,0 0 4 0,0 0-3 16,2 0 3-16,-2 0-3 0,0 0-4 0,-2 0 3 0,2-1-1 16,0 1 9-16,0-2-8 0,-3 2 2 0,2-2-4 0,-1-1-4 15,1 1 5-15,-1 1-1 0,0-1 0 0,-2-1-8 16,-1 0 7-16,-2 3-3 0,0-3 2 0,0 2 10 0,-2 0-3 16,-1 1-7-16,-4 0-2 0,1 0 7 0,-1 0-7 0,-2 0 3 15,-1 0 7-15,-2 0-14 0,-2 1 0 0,-1 0 9 0,-3-1 6 16,1 3-7-16,-3-3 5 0,-1 3-3 0,-4-2-6 0,-1 1 9 15,-4 0-1-15,0-1 1 0,-3 1-2 0,1 1 2 16,-9-3 0-16,2 2-3 0,-1-2 5 0,-2 2-2 0,-3-2 0 16,1 1 1-16,4 1-3 0,-4 0-3 0,3-2 4 0,-2 0-6 15,4 3 3-15,-8-2 0 0,7-1-2 0,-7 1-5 16,-1 1-2-16,-5-2 4 0,0 1-3 0,-2-2 8 0,-1 2-4 16,-1-1-4-16,-2 0 7 0,-2 0-4 0,-3 0 5 0,1 1 5 15,-3-1-3-15,-1 2 0 0,-2-2 1 0,-1 1 4 16,4 0-1-16,3 3 1 0,-2-3-4 0,-1 1-3 0,0 1-3 15,-4 0 2-15,4-2-2 0,-7 2 1 0,-3-2-4 0,-5 0 3 16,-3 0 5-16,1-2-3 0,-3 1 6 0,1-1-3 16,-4-2 5-16,1 1-3 0,0-1 8 0,8-2-1 0,2 2-4 15,-2-1 2-15,4 1-7 0,1 0 0 0,1 1-3 0,-4-1 0 16,6 1 0-16,-9 0-1 0,-1-1-2 0,0 3 4 16,-2 0 4-16,2 0 0 0,-4 0-2 0,6 0 7 0,-3 0-7 15,3 2 1-15,9-1 3 0,1 3-3 0,4-4-5 0,-3 5 2 16,5-2 0-16,2 1-9 0,-1 2 2 0,0-1 4 0,-7 0-3 15,2-1 0-15,0 2 5 0,2-2 3 0,2 1 2 16,-2-1-3-16,5 0 5 0,3 0-4 0,0-1 1 0,5 1-1 16,2-1 1-16,1 1-5 0,4-2 0 0,5 1 4 0,-1 0 4 15,8 0-3-15,4-3 1 0,2 4 0 0,8-3-1 16,4 1 0-16,7 0 1 0,2-2 2 0,6 0-11 0,1 2 7 16,2-2-1-16,4 0 3 0,-5 0-4 0,4 0-1 0,1 0-2 15,1 0-5-15,0 0 3 0,0 0 0 0,1 0-1 16,1 0-1-16,1 2 0 0,0-1 5 0,-2 1 2 0,1-2 4 15,3 0 1-15,-5 2-3 0,5-1 1 0,-5 2-3 0,3-2-1 16,-3-1-2-16,2 1-5 0,-1 0 8 0,-1-1-5 0,0 2 1 16,0 1 2-16,0-3 0 0,0 3 5 0,0-1 1 15,0-1 2-15,0 5-10 0,0-1 8 0,0 3-8 0,0 1 3 16,0 3 2-16,-1 1 1 0,1 2-1 0,-2 2-2 16,2 2-1-16,0 5 0 0,0 1 6 0,-2 1-3 0,2 3 1 0,-1 2-2 15,1 6 0-15,0-1 1 0,0 6 2 0,0-1-7 16,0 5 5-16,1-1 0 0,1 6-2 0,-2-1 6 0,2 1-4 15,-1 0 4-15,2 2-2 0,-3-2 5 0,4 3-3 0,-4-2 0 16,3-1 1-16,-3-1-5 0,6-1 0 0,-6 2 3 16,3 1 2-16,-3 3 1 0,5 0-4 0,-4 2 0 0,1 3-3 15,-2 1 4-15,3 2-3 0,0-2 3 0,1 1-3 0,-1-3-3 16,1-1 3-16,-1-1 0 0,2-3 3 0,0 3-8 16,1-4 9-16,1-2-9 0,2 0 3 0,-1 0 5 0,-2-4-6 15,4 1 2-15,-1-2 0 0,-1 0 6 0,-1-4-6 0,-1-3 4 16,2 1 1-16,-2 2-8 0,-1-2 6 0,1 3-4 15,-1-5 2-15,-1 1-2 0,0 5 1 0,2 0 0 0,-3-2-3 16,4-2 2-16,-4-1 1 0,0-2 0 0,3-3-2 0,2-2 3 16,-5 1 1-16,4-5 2 0,-1-2 1 0,2-2-4 15,-2 0 3-15,2-5-2 0,0 0 1 0,1-3-3 0,-1-1-5 16,-1 0 2-16,-1-4 0 0,3-3 5 0,-4 2-4 16,2-4 2-16,-3 1 0 0,1-1-3 0,-3-1 6 0,0 0-3 15,1 1 0-15,-2-1-3 0,2 2 4 0,-3-3 1 0,0 1-1 16,3 1-2-16,-3-1 4 0,2 1-5 0,-1-3 6 15,3 2-3-15,-3 0 0 0,4 0-1 0,-2-1-1 0,4-2 4 16,0 3-4-16,0 0 2 0,2-3-7 0,4 0 6 0,-2 2-2 16,2-3 1-16,1 1-2 0,0-2 1 0,2 4-1 15,0-4-2-15,1 2 5 0,-1-1-2 0,1 1-3 16,1-1 2-16,2-1-2 0,-1 1-1 0,2 2 1 0,3-1 2 16,1-2-4-16,3 1-3 0,-1-1 2 0,6 1 2 0,1-1-4 15,4-1 4-15,-2 1-5 0,8-1 5 0,2-1 3 16,6-1-1-16,3 3 10 0,1-1-9 0,9 0 11 0,-2-1-5 15,3-1 3-15,1-1-8 0,7 2 3 0,4-1 3 0,4-1-11 16,5 2 4-16,5-2-4 0,4 2 5 0,8-2-7 16,6 3 7-16,-5-1 1 0,5-1 0 0,-2 3 5 0,0-2-2 15,-5 2 1-15,4-3-4 0,1 1 2 0,-1 2 0 16,3-1-6-16,0 0 2 0,6 1-7 0,-1-1 8 0,6-2-7 16,0 3 9-16,-1 0 4 0,1-2 1 0,-9 2-7 0,5-1-2 15,0 1 0-15,1 0 1 0,1 0 1 0,0 0-5 0,1 0-2 16,0 0-2-16,2 0 7 0,1 1 2 0,-6-1 6 15,-2-1-5-15,-7 1 5 0,-10 0-5 0,-1 0-4 0,-7-2-4 16,0 2 7-16,-5 0-3 0,-4 0-7 0,-5 0 8 0,-3-2-6 16,4 2 4-16,-7 0 8 0,-4 0 0 0,-3 0-4 15,-1 2 6-15,-5-2-3 0,-2 0 0 0,-4 0 3 0,-4 0-5 16,-4 0-2-16,1 0 8 0,-4-2-7 0,-4 1-1 0,-6-2 8 16,2 3-6-16,-5-3 0 0,-2 1 9 0,-3-3-2 0,-3 2-4 15,-3 1 4-15,0-1-3 0,-4 1-1 0,-2-2 2 16,-2 1 2-16,-2 1-8 0,0 0 5 0,-1-1-2 0,-3 2-1 15,-1-1 5-15,1 1-4 0,-2 1 2 0,0 0-2 0,0-1-1 16,0 1 2-16,-2 0-1 0,4 0 3 0,-2 1-5 0,0-1-3 16,0 0-2-16,0-1 3 0,3 1 8 0,0 0-11 15,1 0 3-15,0 0 3 0,1 0-2 0,4-1 0 0,-1-1 7 16,-1 2-4-16,2-1-4 0,-1-2 6 0,-2 2-6 16,1-5-9-16,-1 5 0 0,-1-4-8 0,-1-1-28 0,1-2-8 15,-2 3-19-15,1-5-28 0,2 4-25 0,-3-7-14 0,2 4-18 16,-2-3-16-16,0 2-13 0,4-2-30 0,-3-4 13 0,1 2-19 15</inkml:trace>
  <inkml:trace contextRef="#ctx0" brushRef="#br0" timeOffset="79568.5">14161 10868 1887 0,'-2'-17'-27'0,"0"0"11"0,-1 2 22 0,1 5 8 0,-1 0-1 0,6 3 13 0,-6 0 11 0,3 3 8 16,0 0 33-16,-3-1-9 0,3 2-21 0,0-2-10 0,0 9 4 0,0-8-8 15,0 8 4-15,0 0 16 0,3 1 9 0,0 1 1 16,1 6 4-16,-1-1 9 0,3 4 20 0,-1 5 3 0,-2 0-11 16,0 4-4-16,4-2 0 0,-4 5 1 0,0-2 0 15,0 4-1-15,-3 1-12 0,3 3-7 0,-3 0 2 0,6 3-15 16,-6 4-14-16,2-4-2 0,-2 6-2 0,1-2-9 0,1-1-10 15,-2-1 1-15,3-2-10 0,-3-3-3 0,0 0-3 16,0-5-22-16,0-2-30 0,0-5-65 0,7 1-76 0,-10-2-108 16,3-6-66-16</inkml:trace>
  <inkml:trace contextRef="#ctx0" brushRef="#br0" timeOffset="80576.17">8994 9417 1555 0,'-5'-12'34'0,"5"0"-18"0,0-2 35 0,-4 2 20 0,2 0 13 0,-2 1 14 0,2 2 17 0,0-1 13 0,2 1-16 0,4 1 27 0,-4 1-31 16,4 3-17-16,-2 2-11 0,-2 2-15 0,4 2-2 0,-4 2 7 16,0 7-11-16,3-2 1 0,1 11 4 0,-3 0 10 15,1 7 6-15,1-1-2 0,2 10-11 0,-3-2-18 16,2-2-7-16,-2 1-9 0,2-4-10 0,-4 5-11 15,3-5-2-15,-3 3 2 0,2-7-5 0,0 3-2 16,-2 1 2-16,0 0-1 0,0 1-1 0,0-9-3 0,0 1 2 16,-2-4-3-16,0-2 2 0,2-3 3 0,-3-2 0 15,3-5-1-15,-4-1 7 0,2-5 6 0,1 0-9 0,-4 0 2 16,0-7 3-16,2-1-2 0,-2-4-7 0,-4-3 4 16,3-7-7-16,-1-2-7 0,-3-4 3 0,4-6-1 15,-3-2 0-15,4 0-4 0,-1 1 0 0,2-6-2 0,3-2-2 16,1 0-3-16,1-2-4 0,4 0 5 0,0-2-6 15,3-5 3-15,4 3 5 0,1 6 0 0,4 1 0 16,1 7 8-16,4 4 2 0,0 7-5 0,2 4 5 0,3 6-2 16,3 7-3-16,-1 3 3 0,2 5 4 0,-1 5-5 15,2 2 6-15,-1 7-1 0,-2 1-2 0,-2 4 1 16,-4 5 1-16,-2 0-3 0,-4 3 1 0,-4 0 3 0,-4 4-1 16,-5-4-2-16,-4 3 4 0,-4 1 1 0,-5-3 5 15,-2 2-2-15,-5-1-1 0,-5-2 0 0,-2-4-4 16,-6 1 4-16,1-4-1 0,-4-3 1 0,-1 1-6 0,-2-4 5 15,2-5-3-15,1 1 1 0,4-2-2 0,1 0 0 16,2-2 4-16,7 0-4 0,3-6 3 0,2 2-2 16,3-3 5-16,3 0-2 0,4-3 5 0,1-1 0 0,4-2-9 15,1 1-4-15,4 0 2 0,0 1-1 0,4 0-3 16,4 0 9-16,3 4 0 0,4 1 6 0,2 6 2 16,3 2 11-16,3 3 0 0,1 3 4 0,1 4 4 0,1 2 0 15,-1 3-5-15,-1 0-6 0,1 3 3 0,-2 0-4 16,-2 0-3-16,1-1 3 0,-3 2-7 0,0-5-8 0,-2 0 1 15,0-1-1-15,-2-3-11 0,2-2-20 0,-1-5-37 16,3-1-56-16,-7-3-59 0,3-1-65 0,-3-5-83 16,-2-2-48-16</inkml:trace>
  <inkml:trace contextRef="#ctx0" brushRef="#br0" timeOffset="81037.96">9774 9335 2274 0,'1'-19'-28'0,"1"9"34"0,0 0 24 0,6 2 5 0,-10 7-2 0,2-2 0 0,0 3 5 16,0 4 1-16,0 4 37 0,0 2-20 0,0 3-14 15,0 3 17-15,2 8 21 0,1 3 17 0,1 1 18 16,-1 10 4-16,2-6 4 0,-2 0-6 0,4 1-10 0,-4 1-18 16,2-3-20-16,1 1-14 0,-3-1-23 0,2-4-7 15,-2 3-15-15,0 1-3 0,-3 2-2 0,0-4-4 0,0-3 5 16,-1-2-6-16,-3-1 4 0,1-4-2 0,0-3 4 15,-3-1-2-15,1-3 0 0,2-6 2 0,-2 1-2 16,0-6 2-16,2 0-5 0,-2-3-1 0,-1-3 0 0,2-3-6 16,-1-4 2-16,-3-3-4 0,3 0-7 0,-4-6 2 15,4-4-2-15,-3-3 0 0,1-4 2 0,1-5 3 0,-1 2-4 16,3 0 5-16,1-3 1 0,1 0 0 0,1-3 4 16,2 1 2-16,4 0-4 0,0 2 7 0,6-4-1 15,0 0-1-15,5 6 4 0,1-1 1 0,2 10 0 0,0 4-1 16,2 3 0-16,-4 6 2 0,-3 8-1 0,2 4 2 15,-3 4-2-15,4 4 0 0,-4 7-1 0,7 0 6 16,-4 6 3-16,6 4-9 0,0 3 6 0,-1 2 3 16,-2 5 0-16,0 1 4 0,-2 0-2 0,-1 0 1 0,-1-1-5 15,-6-1 6-15,2 0-1 0,-5-1-5 0,1 0-1 16,-2-4-4-16,-2 2 3 0,-2-1-3 0,-1 4 2 0,0-8-9 16,0 4-17-16,-1-5-24 0,2-1-42 0,-1-7-48 15,-1-1-62-15,-4 1-78 0,3-6-72 0,-4-3-35 16</inkml:trace>
  <inkml:trace contextRef="#ctx0" brushRef="#br0" timeOffset="81186.91">9856 9588 2443 0,'-8'-3'-33'0,"0"-2"30"0,10-3 19 0,-7 5 18 0,5-3 2 0,3 1 2 15,2-2-1-15,3 2 4 0,1-3 28 0,1 2-30 16,3 1-19-16,7-1-17 0,4 1-5 0,2-1-1 15,3 3-10-15,1-4-24 0,8 7-27 0,-2-5-46 0,4 2-54 16,-1-2-18-16,-1 5-67 0</inkml:trace>
  <inkml:trace contextRef="#ctx0" brushRef="#br0" timeOffset="81655.14">10452 9366 1711 0,'-5'-11'39'0,"-2"-5"31"15,2 4 20-15,-2-3 12 0,3-4 19 0,2 3 14 0,0 3 6 16,-1-1 17-16,3-1-33 0,3 6-21 0,-1 1-17 15,3 3-16-15,-2 3-15 0,2 2-12 0,1 6-1 16,0-1-21-16,-1 4-6 0,3 5-7 0,-3 3 0 0,1 3 5 16,3 5 0-16,-5 1 4 0,-1 7 1 0,3 0 10 15,-2 7 3-15,-3-3-2 0,2-5 1 0,-1 5 1 16,2-4-2-16,-4 3-5 0,0-3-6 0,3 0-5 0,-3-4-3 16,0-2 1-16,0 4-2 0,0-3-5 0,2-4-4 15,-2-1-1-15,0-3 2 0,0-2 0 0,0-3-1 0,0-4-5 16,0-2 1-16,0-4 4 0,-2-2 0 0,2-2 3 15,0-2-3-15,0-3 1 0,-3 0-2 0,3-3 2 16,-4-4-2-16,1-2-2 0,0-3 3 0,-1-2-2 0,-2-5 6 16,1-1-5-16,-4-3 2 0,4-5 0 0,-3 2-4 15,5-1 4-15,-4 1-2 0,0-4 1 0,1 0-5 16,2-2 1-16,-1 1-2 0,2-3 6 0,3-2 0 0,0-3-2 16,2-1-1-16,1 1-3 0,2 2 4 0,3 1 2 15,1 3 4-15,2 2-3 0,3 2 3 0,-1 7 10 0,7 1 7 16,-3 7 2-16,3 1 0 0,-1 5 2 15,3 5 0-15,0 6-6 0,2 2 3 0,-2 5-10 0,4 5 3 16,-1 5-1-16,0 4-4 0,-1 3 6 0,-2 2-1 16,0 3 6-16,-2 3-4 0,-2-2 8 0,-1 2 0 0,-7-2 6 15,-2-5 5-15,-1 3-1 0,-5-4 3 0,-4-4-9 16,-7-2 5-16,1 0-6 0,-6 0-8 0,-5-3-3 16,-5-4-9-16,-4 0-7 0,-2 0-3 0,-2-1 5 0,-2-1-23 15,-5-3-31-15,3 2-49 0,0-5-69 0,-4 2-64 16,-1-3-81-16,5-2-59 0</inkml:trace>
  <inkml:trace contextRef="#ctx0" brushRef="#br0" timeOffset="82834.78">8992 11127 1879 0,'0'0'-23'0,"0"0"57"0,0 0 18 0,0 0 20 15,0 0 7-15,-28 12 3 0,28-12 2 0,0 0 31 16,0 0-17-16,0 0-9 0,0 0-16 0,0 0-2 0,0 0 9 15,0 0-2-15,0 0 1 0,0 0 1 0,0 0 3 16,0 0-1-16,0 0-5 0,0 0-13 0,0 0-12 16,55 52 8-16,-55-52 2 0,0 0-10 0,0 0-7 0,67 34-7 15,-54-32-3-15,1-4-1 0,-2 1-4 0,1-4-8 16,1 1-6-16,-1-3 3 0,1-1-11 0,-3-3-6 16,-1 0 3-16,1-2-5 0,-3-1 0 0,-2-1 1 0,-1-1-4 15,-2 0-2-15,-3 0 2 0,-1-3 3 0,-3 2-3 16,0 3-2-16,4 14-14 15,-159-77 4 1,133 77 13-16,0-2 2 0,-2 2 0 16,5 3 0-16,-2 0 0 0,0 1-1 0,3 4 0 0,1 1 4 15,4 1 1-15,4 2 3 0,2 3 4 0,3 7 5 16,3 2 8-16,2 5 14 0,3 0 4 0,5 4 3 0,0 0 3 16,4 1 9-16,1 0 10 0,4 0 3 0,2-5-3 15,6 2-16-15,-3-3-6 0,9-4-2 0,-2-1-2 16,5-3-11-16,1-3-21 0,1-1-2 0,2-5-6 0,0-1-29 15,1-2-22-15,-2-4-41 0,3-2-48 0,-4-4-55 16,-3 1-58-16,-4-5-70 0,-1 0-72 0,-1-7-21 0</inkml:trace>
  <inkml:trace contextRef="#ctx0" brushRef="#br0" timeOffset="83030.23">9370 10969 1871 0,'-6'-4'-22'0,"-3"-4"33"0,9 5 17 0,-3-3 13 15,1 3 8-15,2 1 8 0,0 5 10 0,3 1 15 0,3-2 31 16,-1 4-12-16,1-3-9 0,4 10-1 0,4 1 21 16,2 8-4-16,1 2 9 0,-1 1 0 0,2 6-5 0,-1 2-16 15,2 4-11-15,1-4-9 0,-5 1-31 0,2-4-2 16,-1 1-18-16,0-4-19 0,-3-3-4 0,0 1-2 16,0-4 0-16,-5-2-5 0,-1-2 1 0,4-3-34 0,-5-6-26 15,-1 1-35-15,-2-3-53 0,-1-2-61 0,-2-4-60 16,1-4-23-16,-1-1-55 0</inkml:trace>
  <inkml:trace contextRef="#ctx0" brushRef="#br0" timeOffset="83218.53">9616 11011 1664 0,'-2'-15'38'0,"2"4"-35"0,-3 7 14 0,-1 3 20 0,-3 4 9 16,1-1 17-16,-4 5 17 0,-4 4 18 0,1 4-24 15,-6 4 54-15,2 2 1 0,-4 5-8 0,1 1 14 0,2 3-13 16,-1 2-16-16,3 1-16 0,-1-5-12 0,4 0-19 15,-1 0-18-15,5-2-12 0,-1-1-19 0,3-2-5 16,3-4-4-16,3-1-5 0,2-3-42 0,5-1-23 0,-1-2-42 16,1-1-40-16,6-2-72 0,0-5-21 0,4 0-77 15</inkml:trace>
  <inkml:trace contextRef="#ctx0" brushRef="#br0" timeOffset="83434.12">9742 10899 1839 0,'-2'-15'-19'0,"1"-1"10"0,-1 1 22 16,5 8 3-16,-3 4 7 0,2 3 13 0,0 8 17 0,1 1 14 15,0 4 36-15,2 6 15 0,0-4-8 0,2 8 12 16,0 1 13-16,1 7-5 0,-2 2-19 0,5 2-9 16,-1 3-15-16,1-2-24 0,1 6-13 0,1-3-16 0,-2 1-19 15,0-3-4-15,-3-3 0 0,2 1-7 0,-3-3-3 16,1-3-9-16,-3-5-8 0,0 2-32 0,-3-5-37 15,-2-3-37-15,1-1-51 0,1-4-50 0,-2-6-7 0,-3-2-49 16</inkml:trace>
  <inkml:trace contextRef="#ctx0" brushRef="#br0" timeOffset="83815.22">9827 11214 1911 0,'-1'-6'-32'0,"4"2"63"0,0 0-51 0,-1 4 15 0,-1 0 16 16,3 0 10-16,2 2 13 0,-1 0 7 0,4 0 39 15,-1 1-58-15,0-1 58 0,0 3-12 0,1-1-11 16,4 0-10-16,1-1-8 0,2 0-8 0,1 1-7 0,4-3-4 16,4 2-7-16,2-3 1 0,6-2-6 0,-6 1-3 15,3 0-2-15,-1 0 0 0,-2-3-2 0,-5 0 3 0,0-2 1 16,-2 1-10-16,-5-3 5 0,0 2 1 0,-3-1 1 16,-4-5 6-16,2 2 8 0,-3-1 5 0,-2-3 4 15,-4-1 10-15,1 1-4 0,-4-5-4 0,-1 2 2 16,-2-1-4-16,-4 0-13 0,-2 1-4 0,0 1-6 0,-2 3 2 15,0 2 1-15,-4 4 1 0,3 2-2 0,-5 1 1 0,3 4 8 16,-1 0-3-16,1 0 1 0,-3 11 4 0,4-3 5 16,0 8 19-16,2 3 7 0,-1 5-4 0,4 4-4 15,2 5 5-15,2 2 3 0,0 0-8 0,3 0 4 16,6-2-15-16,-3-1-1 0,9-1 2 0,-1-4 0 0,2-2-2 16,5-3-2-16,3-2-2 0,-1-2-12 0,5-3-6 15,-1-2-19-15,1-4-14 0,3-3-36 0,-1-1-49 0,-5-2-57 16,2-3-47-16,2-3-9 0,-2-4-57 0,-2-1-40 15</inkml:trace>
  <inkml:trace contextRef="#ctx0" brushRef="#br0" timeOffset="84467.37">10424 11091 1602 0,'-10'-27'40'0,"6"2"-27"0,4 4 28 0,-4 6 15 16,1 3 28-16,3 4 11 0,-3 1 11 0,3 3 6 0,3 2-43 15,-3 2 39-15,3 2-12 0,1-2-2 0,3 0-23 16,-2 2-5-16,3 7 5 0,2 2 10 0,0 5 2 15,0 1-2-15,3 3-7 0,-2 7-8 0,-2 3 1 0,1 4 4 16,1-3-10-16,-2 0-15 0,-4 2-1 0,3-4-10 16,-4-2-7-16,1 0-5 0,-3-1-6 0,0-4-9 15,-4-1-8-15,2-4 2 0,-2-1-1 0,-1-4 4 0,-3-3-5 16,3 0-1-16,0-4 2 0,0-1 1 0,-1-4 0 0,-2-1-2 16,4-3-1-16,-1-3-2 0,1 0 3 0,-1-5 0 15,3-1-4-15,0-3 0 0,0 0-3 0,3-6 0 16,-1-1-3-16,3-5 3 0,1 0 3 0,-1-4-3 15,3-2 0-15,6-4 5 0,-3 4-2 0,3 0-2 0,1 2 4 16,2 8-1-16,-1 1-2 0,1 7 0 0,-1 4 6 16,-2 7-8-16,-1 3 5 0,-2 7 4 0,-3 4 8 15,-2 1-1-15,-1 6-3 0,-2 3 6 0,-1 30 14 16,-2-22-2-16,0 4 6 0,-3-4-4 0,3 0 4 16,-2 0 5-16,4-3-3 0,1-1 1 0,0-2-3 0,3-2-8 15,2-1-6-15,-1-4-4 0,2-1-4 0,2-1-3 16,-1-3 2-16,-1-2-3 0,2-2-1 0,0-1-2 15,2-4-1-15,-1-4-12 0,3 0-4 0,0-3-19 0,-2-3-6 16,5-2-6-16,-4-2-8 0,3-2 2 0,-1 0-3 16,1-4 9-16,-4-3 3 0,3 0 18 0,-3-3 5 15,-1-1 4-15,-1-3 9 0,1-2-2 0,-3 1 6 16,-3 0 1-16,-1 4 2 0,0 2 4 0,-4 5-3 0,-1 2 6 16,-1 5 0-16,-1 1 3 0,-3 8-4 0,0 0 2 15,-3 1 0-15,-1 1-2 0,1 2-1 0,-3 1-1 16,-1 1 2-16,0 3-3 0,-3-2 4 0,5 2-3 0,-1 0 0 15,2 1 1-15,-1 0 6 0,5 1 2 0,1 4-3 16,0 0 2-16,4 2-2 0,0 1 1 0,4 0 3 0,0 1-2 16,4 1-2-16,0-2-3 0,3 2-3 0,0 0 0 15,5 1 1-15,-2-4 0 0,4 4-2 0,-2 0-4 16,1-3 3-16,-1 1 2 0,3 2-5 0,-5-1 7 0,0 0-6 16,-3 1 0-16,-3-1 1 0,0 0 0 0,-5-1 1 15,-1 1 0-15,-4-1 11 0,-3-3-6 0,-1 0 2 16,-2-3-3-16,-1 1 3 0,-4-2 3 0,1 0-7 0,-3-1 2 15,0-4-13-15,2-2-5 0,-1-1-31 0,1-1-6 16,1-4-42-16,0-2-35 0,1 1-31 0,2-3-35 16,2-1-9-16,1 0-30 0,3-4 37 0,3 1-56 0,0-1 35 0,1-1 2 15,4-2 11-15,5-5-4 0</inkml:trace>
  <inkml:trace contextRef="#ctx0" brushRef="#br0" timeOffset="84654.92">11180 11026 1617 0,'10'-13'38'0,"-2"3"-24"0,-3 3 35 15,2 5 21-15,-4-3 17 0,-3 4 14 0,0 2 10 0,3 1 16 0,-6 1-15 0,1 3 43 16,2 2-13-16,-3-3-9 0,0 8 6 0,1-1-5 16,-1 2 2-16,3 3 0 0,0 2-14 0,0 0-8 0,3 1-13 15,1 0 0-15,2 2-20 0,-1 0-7 0,4 1-7 16,-3-2-20-16,4-1-7 0,-1 1-9 0,2-2-14 16,-4-2-9-16,2 0-6 0,-1-4-8 0,2-1-40 15,-4-2-34-15,5-1-50 0,-8-1-70 0,0-3-62 0,0-3-76 16,-1-2-39-16</inkml:trace>
  <inkml:trace contextRef="#ctx0" brushRef="#br0" timeOffset="84840.69">11271 10836 1493 0,'-4'-12'76'0,"0"2"-45"0,1-1 23 15,6 5 8-15,-6 8 2 0,1-2 0 0,1 7 6 16,-1-5 6-16,1 7-70 0,-4 0 49 0,5-4-21 0,0 5-6 0,5-1 0 15,-4 2 0-15,2 1-3 0,2 2-13 16,0 0-13-16,0 1-26 0,3-1-61 0,1-1-13 0,1 1-79 16</inkml:trace>
  <inkml:trace contextRef="#ctx0" brushRef="#br0" timeOffset="85671.84">11474 11110 1570 0,'0'-6'77'15,"0"0"-31"-15,3-7 12 0,-2 8 13 0,-4-3 13 0,3 1 6 16,-5-1 7-16,5 3 16 0,-6 0-72 0,5 3 38 16,-4 2 4-16,3 0-1 0,-1 2-5 0,-2 4 16 0,4 2 7 15,-6 2-15-15,3 3 8 0,-6 3 13 0,4 2-5 16,-4 3-13-16,3 0-5 0,0 4-19 0,1-1-12 0,4 1 2 16,-3-4-9-16,5 0-17 0,0 0-9 0,5-2 3 15,0 0-4-15,0-3-4 0,3 0 4 0,1-4-2 16,-1 0-2-16,5-2-8 0,-1-4 0 0,1 0-1 15,1-1 4-15,1-4-2 0,0 1-6 0,-2-4-2 0,3-2-3 0,-4 0 2 16,1-3 2-16,1-2-4 0,-2-3-2 16,-2 2 1-16,0-4 2 0,-2-2-5 0,0 1-4 0,-2-4 5 15,0-1-5-15,-4 0 0 0,-2-3 3 0,0-3-5 16,-3 1-1-16,-4-4 5 0,0 2 3 0,-4 0-3 16,1-1 8-16,-4 3-5 0,-1 3 1 0,-2 5 4 0,0 1 2 0,-1 4 2 15,1 3-4-15,1 4 5 0,-1 1-6 16,4 2 6-16,0 0-3 0,4 2 2 0,1 0 4 15,2 0-7-15,-1 4 9 0,0-1 3 0,2 0 3 0,3 0 0 16,-1 2 2-16,3 3-1 0,-2-3-1 0,4 1 4 16,1 0-6-16,2 1-5 0,0 1 1 0,2-5 2 15,0 5 3-15,-1-7-2 0,-1 6 5 0,4-3 4 0,-4-2 2 16,6 2 2-16,-4-4-3 0,4 1 3 0,-2-2-6 16,4 0 0-16,-1-3-6 0,0-1-5 0,2 3-2 0,0-6-1 15,-1 2 1-15,2-2-7 0,0 3 2 0,2-1 0 16,-2-1 0-16,2 3 2 0,2-1 0 0,-5 1 1 15,2 1-2-15,0 0 1 0,-1 2 1 0,0-1 1 0,-1 4 2 16,-5-1 1-16,4 5 1 0,-2 1-1 0,0 2 2 16,-3 3 2-16,0 5 3 0,1-2 0 0,-1 5-4 15,0 1-3-15,-3-2 1 0,4 2-1 0,-2-1 1 0,-1-4 1 16,-1 0-8-16,0-1 3 0,2-1 1 0,-2-3 3 16,0-2-1-16,1-1-5 0,-4 1 1 0,1-3-2 15,-1-2 3-15,2 0-4 0,-4-1 1 0,0-2-2 0,3 1-1 16,-3-2 2-16,0-2-1 0,0 1 2 0,0-1 2 15,0 2-2-15,0-4 2 0,0 4 5 0,0-2-5 16,2-5 2-16,0 3 0 0,1-3-2 0,0-2-1 0,4-5-1 16,-3 1-2-16,2-6-8 0,4 1 7 0,-4-2-1 15,6-2 2-15,-2-1-4 0,0 2 6 0,1-1-3 16,2 1 2-16,-4 4 3 0,3 4-3 0,-2 2 0 0,-2 1-2 16,-1 4 3-16,0 4-6 0,-2 2 4 0,0 2 0 15,-2 1-3-15,2 7 4 0,-2-1-3 0,0 4 3 16,-1 3-1-16,2 2 1 0,-1 4 0 0,2-1 1 0,-2 2 6 15,-1 0-7-15,3-2 6 0,1 0 9 0,-1 2 21 16,3-4 6-16,1-2 8 0,1 2 2 0,1-2-4 16,0 0 4-16,0-4 4 0,3 1-12 0,-1-4-16 0,1-1-5 15,-4 0-7-15,-1-4 1 0,2-1 7 0,-3-1 8 16,0-1-5-16,-3-2 1 0,2-4 4 0,-2 2-6 16,2-5 1-16,-1 2-7 0,1-2-6 0,0-1-9 15,-1-1 1-15,-1-2-8 0,0 0-11 0,0 0-18 0,0 2-9 16,-1-2-42-16,-1 2-60 0,0-2-77 0,-6 4-110 15,-4 1-118-15</inkml:trace>
  <inkml:trace contextRef="#ctx0" brushRef="#br0" timeOffset="89324.74">11630 9752 1879 0,'-3'-3'-31'0,"-3"3"79"0,1 0-34 0,2-2 25 0,0 2 19 0,1-1 24 15,2 1 27-15,-1-2 10 0,9 2 59 0,-8 0-64 0,6 0 44 16,-6 0-4-16,0 0-7 0,-2-2-21 0,-4-2-6 0,6 0-11 16,-8 1-17-16,8-1-6 0,-5-2-4 0,7-1-13 0,-4 0-5 15,5-2 4-15,-1 0-18 0,3-3 1 0,1 0-12 16,-1-1-4-16,4 2-5 0,-1-2-4 0,2-1-8 0,-1-1-4 16,2 1 1-16,0-4 4 0,3 2 5 0,-1-5-4 0,3 1 3 15,-2-2 0-15,5 1 3 0,-3-4-2 0,6 5-6 16,0-2-5-16,-1 1-2 0,1 1-1 0,2 0-5 0,-5 1-3 15,5 3-1-15,-3 3-2 0,-3-1-3 0,1 2 2 0,-2 4-2 16,-2 1-2-16,-2 2-2 0,-1 2-1 0,-3 0-4 16,1 3 4-16,-4 0 2 0,2 1-2 0,-5 3 3 0,4 2 0 15,0-1 1-15,1 4 0 0,-1 1 5 0,4 4 0 0,0 2 5 16,0 3 0-16,3 4 1 0,0 0 10 0,3 3-3 0,-2 2 6 16,4 3-4-16,-3 3 2 0,4-6 0 0,-4-2 0 0,3 1-5 15,-1 1-1-15,-1-2-1 0,0 0-3 0,-1-5-4 16,-2 0 2-16,2 0-6 0,-3 1-3 0,-1-4 2 0,0-3-2 15,-2 0 1-15,0-6-25 0,-2 0-16 0,2-2-42 0,-6-3-37 16,1 0-44-16,0-1-64 0,-4-2-66 0,-6-1-55 0,5 0-10 16,-3 0-37-16</inkml:trace>
  <inkml:trace contextRef="#ctx0" brushRef="#br0" timeOffset="89671.83">12079 9799 1927 0,'-9'-1'-25'0,"1"-1"34"0,5 2 29 0,-3-1 27 15,6-1 19-15,-2 0 22 0,2 2 10 0,2-2 21 16,4 2 40-16,-2 0-21 0,4 0-2 0,-1 2-21 16,1-4-12-16,4 4-18 0,0-2-6 0,3 2-12 0,0 0-18 15,3-1-15-15,-2 2-24 0,3-2-9 0,-3 3-6 0,1-1-2 16,-4 1-4-16,4 0-9 0,-4 0 2 0,-2-1 1 16,2 0 2-16,-2-2 0 0,1 1 0 0,-3 0-4 15,0-2-2-15,0 0 4 0,-1-2 4 0,0 1-4 16,3 0-7-16,-3-3 5 0,0 0 3 0,2 0-1 0,-1-3 2 15,1-1-5-15,-4 0-2 0,2-1 4 0,0-1 1 16,-2-2 1-16,0-1-9 0,-2-3 5 0,1 3 4 16,-2-2-2-16,-1 1-1 0,2-1 1 0,-3 2 4 15,1 1-3-15,1 1 1 0,-1 4 2 0,-2-1-5 0,1 7 1 16,1-3 6-16,-2 4-8 0,0-2-3 0,1 4-4 16,-1-2 9-16,-1 1-4 0,-1 3-3 0,1-1 1 0,-3 4-2 15,3 0-2-15,-2 3-10 0,-1 1-42 0,2 2-52 16,-5-2-75-16,2 5-61 0,-1-1-47 0,-2 0-76 15</inkml:trace>
  <inkml:trace contextRef="#ctx0" brushRef="#br0" timeOffset="90013.09">11886 10015 1625 0,'-11'-5'34'0,"2"0"-29"0,1-4 68 0,2 4-60 15,-8-2-1-15,1 0 8 0,-3 0 17 16,0-1 7-16,-6 3-37 0,1-2 34 0,-4 0-54 16,-2-1 66-16,-3 4 7 0,0-1 2 0,2 2-15 0,-4 3-4 15,4-2 4-15,-4 2 5 0,5 2-13 0,2 1-6 0,4 1-3 16,2-3-1-16,6 3-3 0,3-2-2 0,3 1-3 0,2 1-7 16,2 0 5-16,3-2 3 0,0 1 3 15,3 0 0-15,2 0 6 0,0 0 5 0,4 3 4 16,1-4 1-16,-2 3-5 0,7-3 2 0,-2 4-5 0,3-2-4 15,-2 4-3-15,2-3 0 0,-2 5-3 0,4 1 5 0,-4 1 3 16,3 5 2-16,-2 2 1 0,0-2-2 16,1 7 9-16,0-3 7 0,-3 4 3 0,0-1-6 0,-1 0-2 15,-1-1-7-15,2 0-3 0,-4-1 3 0,2-2-20 16,0-3-3-16,0 0-12 0,-1-3 4 0,1 0-5 16,-2-3-1-16,1-3-29 0,4 2-27 0,-6-6-50 0,0 1-70 15,0-3-71-15,3 0-43 0</inkml:trace>
  <inkml:trace contextRef="#ctx0" brushRef="#br0" timeOffset="90365.04">11735 10110 1903 0,'-21'0'-24'0,"5"2"29"0,2-7 20 0,1 8 17 15,4-3 7-15,-2 2 5 0,5 3 16 0,2-1 8 0,6 1 35 16,1 3-9-16,5 1-10 0,9 1 7 0,2 0 3 15,5 0-1-15,3 4-14 0,6 0 3 0,-1 0 5 16,7 1-12-16,1 0-8 0,0-3-22 0,-1 3-7 0,5-5-4 16,1 3-3-16,-1-5-6 0,0 0-10 0,-2 0-5 15,1-5-2-15,-3 1 0 0,-5-3 0 0,0-1 0 16,-5-3 0-16,-3-1-2 0,-4-2-12 0,-2-1 4 0,-4-3-2 16,-1 0-3-16,-5-1-3 0,0-2 4 0,-3-1-1 15,-2-1-3-15,-4 0 2 0,0-3-5 0,-6 2 4 0,1-3 2 0,-2-2-3 16,-1 2-6-16,0 0 0 0,-1 0 4 15,1 3 6-15,1 0-5 0,0 5-3 0,0-1-3 16,1 7 1-16,3 1-5 0,-1 2-1 0,2 2-4 0,0 4-2 16,0 2 4-16,2-1-10 0,1 3-28 0,0-1-24 15,1 5-40-15,-2 2-75 0,3 0-75 0,1-1-80 0</inkml:trace>
  <inkml:trace contextRef="#ctx0" brushRef="#br0" timeOffset="91341.29">11208 11973 1063 0,'0'0'19'0,"0"0"14"0,0 0 21 0,0 0 22 0,14-28 16 16,-14 28-32-16,0 0 72 0,0 0-47 0,0 0 5 0,0 0-7 0,0 0-15 16,0 0-9-16,27-48-6 0,-27 48 42 15,0 0-64-15,0 0 65 0,0 0-19 0,0 0 14 16,0 0 5-16,0 0-6 0,0 0 1 0,0 0 8 0,0 0 3 15,0 0-15-15,0 0 11 0,0 0-4 0,0 0-5 16,0 0 3-16,0 0 10 0,0 0-2 0,0 0 5 0,0 0 9 0,0 0-8 16,0 0 7-16,0 0 9 0,0 0-6 15,30 163-14-15,-30-163 4 0,0 0 1 0,0 0-11 16,24 280 2-16,-18-210-16 0,2 5-10 0,-5-2 6 0,4 0-6 16,-4 2-19-16,0-4-12 0,0-6 2 0,1 0-14 15,-4-7-8-15,0-3 2 0,0-4-14 0,1 0 23 0,-1-5 1 16,2-3-7-16,-2-3 0 0,2-5 2 15,0-1-3-15,-2-3-5 0,0-4 7 0,0-4-26 0,3-2-28 16,-3-4-26-16,3-1-27 0,1-5-44 0,-3 0-66 16,4-5-76-16,-2 1-88 0,-3-5-94 0,-3-4-64 15,3-3-28-15</inkml:trace>
  <inkml:trace contextRef="#ctx0" brushRef="#br0" timeOffset="91716.46">11293 13292 1578 0,'-9'2'76'0,"1"-2"-30"0,5-8 9 0,-2 8 26 15,0 0 10-15,-1 0 23 0,1 3 17 0,-1-3 18 0,1 2-68 16,1-1 31-16,0 8 3 0,-1-3-13 0,2 7 1 16,2-1-21-16,1 3-14 0,0 2-20 0,3-1-4 15,3 3 4-15,1-3-10 0,2 3-18 0,2-5-3 16,0 2-3-16,2-1-2 0,-2-2-1 0,0-1-2 0,0-1-2 15,-1-1-3-15,-1-1 1 0,2-1-5 0,-5 0-4 0,4-4 2 16,-5-1-4-16,4 1-4 0,-3-8-10 16,4 4-1-16,-7-3-4 0,5 0-9 0,-2-4-5 0,1 2-3 15,-1-5-2-15,2 3 5 0,1 0 9 0,-4-2 2 16,3-1 7-16,-1-1 8 0,-1 0 8 0,5-2 3 0,-5 0 4 16,2 0 2-16,0-2 5 0,1 3 11 0,-1 1 7 0,1 0 8 15,-2 3 14-15,-1 1 22 0,1 3 11 16,-6 1 21-16,4 5 1 0,-6-4-4 0,2 4-8 15,-4-2-4-15,1 1-9 0,1 1-15 0,-2 3-2 0,-1 1-23 16,3 0-6-16,-4 5-14 0,1 0 5 0,1 1-6 16,-2 5-27-16,1-1-50 0,0-3-77 0,0 1-98 0,-5-2-127 15</inkml:trace>
  <inkml:trace contextRef="#ctx0" brushRef="#br0" timeOffset="92404.69">11472 13932 1680 0,'5'-12'10'0,"-2"2"28"0,-1-8 4 0,2 9 13 0,-7 0 18 0,2 2 7 0,-6-1 8 0,2 3 11 0,-5-3-9 16,0 5-26-16,-6 0 3 0,0 0-1 0,1 3-6 16,-5 0 1-16,0 3-4 0,-3 2-2 0,-8-1 14 15,-2 3 10-15,3 4-4 0,-8-1-10 0,-2 1-10 0,-5 1-2 16,0 0 17-16,2 1-5 0,-1 0-9 0,2 2-10 16,1-2 2-16,1 2 7 0,5-1 1 0,4 2 1 0,-1-4-20 15,8 4-1-15,1 0-5 0,7 0 7 0,3 2-8 16,5-1-6-16,2 2-3 0,6 0-3 0,6-1 2 0,3 1-5 15,6 0 0-15,7 0 0 0,3-3 2 0,10 0-1 16,5-1 5-16,6 0-6 0,7-3-2 0,4-1 3 0,8 0 6 16,0 0-15-16,0-3 4 0,9-3-4 0,-3-1-6 15,7-1 1-15,-1-3 1 0,7-1-6 0,-2-1-2 16,7-6 5-16,1 2-3 0,-2-2 0 0,-2-2 1 0,-5 0 0 16,-3-3 2-16,-8 2 3 0,-5-4-3 0,-8-1 4 15,-5 1-3-15,-8-3 3 0,-7 2-2 0,-5-4 3 0,-6 0 0 16,-7-4-1-16,-6 2-2 0,-5-3 1 0,-4 1 0 0,-10-3-4 15,-3 1 3-15,-7-1-5 0,-5 1-2 0,-9 4-4 16,-5-3 4-16,-4 4-4 0,-10 0 3 0,-8 3 0 0,-3 1-3 16,-5 5 3-16,-6 2 0 0,-8-1 6 0,-2 6-3 15,-4 0 3-15,-4 5-5 0,2 3 7 0,1 2-7 16,9 0-4-16,3 3-5 0,6 2-19 0,9-3-20 0,7 6-17 16,8-4-31-16,5 0-39 0,7 0-37 0,0 2-49 15,6-3-36-15,3 0-28 0,4 2 13 0,2-2-35 0,4 0-15 16</inkml:trace>
  <inkml:trace contextRef="#ctx0" brushRef="#br0" timeOffset="92893.2">10828 14078 1720 0,'0'-1'-28'0,"0"-3"53"0,7 0-25 0,-4 5 26 0,0 5 8 16,1 0 19-16,1 0 18 0,0 4 8 0,-2 3 39 0,2 3-44 16,0 3 34-16,-2 5-5 0,4 3 2 0,-3 0-19 15,-1 8-7-15,-1-1 3 0,1 3-8 0,-3 2-6 0,0 2-1 16,-1 4-13-16,-3-2-5 0,1 3-3 0,1-2-5 16,-2 0-14-16,1-2-3 0,1 2 1 0,-1-4-4 0,0 1-10 15,1-5-2-15,-1 1 2 0,1-2-4 0,-1-1 3 16,0-3 2-16,-3-2-4 0,1-6 3 0,2 3 4 0,0-6-4 15,0-1 3-15,-1 3-1 0,4-8 1 0,-3 1 3 16,3-1 1-16,-3 0-5 0,6-1-6 0,0-2 7 0,-1-3-3 16,1 0-1-16,2-3 2 0,-2 0-5 0,5-2-3 15,-2-1-3-15,2-1 6 0,2-1-6 0,4 0 3 0,0-1-2 16,4 1-2-16,2-4 1 0,2 3-2 0,2-3 6 16,4 3-8-16,2-2 5 0,2 2-4 0,1 0 1 0,7-2 1 15,0 3-2-15,0 3 7 0,5-1-2 0,2 1 10 16,4-1 2-16,4 2 6 0,5 4 15 0,2-6 8 0,5 5 3 15,7-3 14-15,-2-1-3 0,-2 0-6 0,4-2 4 0,-1-1-7 16,-3 0-12-16,-2 0-9 0,-5-1 1 0,-6-3-15 16,-2 0 2-16,-9 2-6 0,-3-2-7 0,-10 1 2 0,-5-3-2 15,-6 2 3-15,-6-1-1 0,-6 3 4 0,-2-1-5 16,-5-1 2-16,-3 0 0 0,-5-2 0 0,-1 3-3 0,-4-4-5 16,-1 0-10-16,1-3-29 0,-3 1-21 0,-3-3-42 0,2 3-56 15,-2-4-70-15,0 5-74 0,3-4-80 0,-1 1-56 16</inkml:trace>
  <inkml:trace contextRef="#ctx0" brushRef="#br0" timeOffset="93232.94">12479 14066 2115 0,'-11'-1'-23'0,"-3"-1"10"0,1 1 31 0,7-1 8 0,-10 4 22 0,4 1 25 15,-4 2 14-15,5 3 11 0,-3 0 44 0,4 4 1 0,0 3-23 16,-2 2 20-16,4 2-7 0,3 0-2 0,0 4 3 16,2-1 7-16,3 4-5 0,3 1 0 0,-1 4 14 0,3 1-26 15,1 1-3-15,2 5-26 0,1-1 0 0,1 7-12 16,-2-2-2-16,1 4-7 0,1-1-14 0,-2 1-2 16,-2 1-11-16,0-1 4 0,1 1-11 0,-2-3 6 0,-1 5-10 15,-2-6-2-15,-2-2 6 0,2-5-7 0,-2-3 29 16,0 0 6-16,1-1-8 0,-2-4-3 0,-1-3-1 15,2 3 2-15,-2-1-11 0,2 0 8 0,-3-1-32 0,3-4 0 16,-3 0 3-16,0-2-13 0,0-6-7 0,-1-1 4 16,4-3-4-16,-4-3-2 0,4-2 3 0,0-3-11 15,0 0-33-15,4-4-60 0,-4-5-86 0,4-3-90 0,-1-2-119 0,-5-1-106 16,2-8-128-16</inkml:trace>
  <inkml:trace contextRef="#ctx0" brushRef="#br0" timeOffset="94387.83">11325 8322 1219 0,'0'0'19'0,"0"0"27"0,0 0 15 0,0 0-31 0,0 0 75 16,0 0-44-16,0 0 33 0,0 0 12 0,0 0 1 0,0 0-15 16,0 0 11-16,0 0 49 0,-5 22-58 0,5-22 52 15,0 0-3-15,0 0-5 0,0 0-4 0,0 0 9 16,0 0-16-16,0 0 4 0,-11 27 9 0,11-27 13 0,0 0 0 15,0 0 12-15,0 0 20 0,0 0-6 0,0 0-7 16,0 0-16-16,0 0-15 0,0 0-12 0,0 0-28 16,0 0-7-16,0 0-11 0,18-88-4 0,-15 63 3 15,0-3-2-15,-3-3-2 0,3-7-9 0,1 3 3 0,-4-7-19 16,0-8-20-16,0-4-9 0,3-7-6 0,-1 1-5 16,3-6-10-16,-2-1-3 0,4-5-2 0,-4-2 5 15,2-3-7-15,0 1 0 0,-1 1 2 0,-4 3-5 16,0 0 4-16,-4 9 0 0,1 4-4 0,-1 8 2 0,1 8 1 15,-2 7 1-15,0 9-7 0,2 4 3 0,0 10-8 16,-1 3-5-16,2 6 0 0,2 1 1 0,-1 3-1 16,-3 6-5-16,1-1 4 0,-2 3 1 0,0 3 2 0,2 1-21 15,-3 1 5-15,1 5-13 0,-1-3 1 0,1 0-17 16,2-1-8-16,1 0-41 0,2-3-38 0,0-2-14 16,0 1-65-16,2-5-62 0,-4 2-81 0,2-3-69 0,0 0-42 15</inkml:trace>
  <inkml:trace contextRef="#ctx0" brushRef="#br0" timeOffset="94738.04">11077 6979 1815 0,'-10'-2'-21'0,"3"4"83"0,3-11-42 0,0 8 5 0,0-1 0 0,1 2 13 0,0 0 7 0,1-2 14 0,-3 4 29 15,5-4-65-15,-4 4 54 0,3-2 19 0,1 2 6 0,0-2 8 16,0 1 2-16,0 1-4 0,1-1-6 0,-1-1-7 16,4 0-4-16,0-1-11 0,0-1-6 0,1-1-20 15,2-2-5-15,2-1-6 0,4-1-5 0,0-4-10 16,1 2-11-16,0-2-8 0,3-3 0 0,-1 5 1 0,1-4-7 16,-2 0-2-16,2-1 2 0,-1 1-1 0,-2-4 9 15,2 3 3-15,1-5 9 0,-4-1-1 0,1 0 9 16,-14 20 7-16,0 0 2 0,0 0 0 0,0 0-7 0,0 0-5 0,0 0 2 15,37-64-21 1,-11 153 2 0,41 48-27-1,-47-110-35-15,1-4-70 16,1 2-79-16,-6-3-106 0,3 2-84 0</inkml:trace>
  <inkml:trace contextRef="#ctx0" brushRef="#br0" timeOffset="95516.08">10016 4906 1385 0,'-8'-8'26'0,"-2"5"10"0,4 3-31 0,-2 2 71 0,-4 6-26 0,2 4 24 0,0 4 25 0,0 4 17 0,-2 4-5 0,4 3 3 15,5 6 53-15,-3 2-58 0,15 3 37 0,-12 1-3 0,6 6-25 16,-3 4-12-16,5 1-18 0,0-1-2 0,1 5-12 15,2 1-7-15,-5 1-5 0,5 3-19 0,0 1 4 0,2-2-5 16,-7-1 0-16,6 5-13 0,-4-4-14 0,5-2 1 16,-4-2-8-16,3-1-3 0,-4-6-7 0,3-3 7 0,-3-5-5 15,4 1 1-15,-3-5 1 0,-1-2-2 0,2-5-1 0,-1 0 3 16,0-5-2-16,0 0-1 0,-1-3-6 0,0 0 5 0,2-4 4 16,-3-1-7-16,2-4-1 0,-1-2-13 0,2-2-14 15,-4-4-11-15,6-1-4 0,-4-4-10 0,4 2-13 0,-9-3-8 16,10 2 0-16,-10-5 10 0,6 4 18 0,-6-3 5 0,2 5 16 15,-4-3 8-15,2 2 3 0,0-2 14 0,0 1 5 16,0 1 0-16,0 0 0 0,0-1 5 0,0 0-9 0,0 0-1 16,0 1 13-16,0 1-4 0,0 0 4 0,2-4 2 0,2 1 6 15,1 2 5-15,0-2 2 0,6 0 10 0,0-2-4 0,8 3-2 16,2-5 0-16,10 2 0 0,6 0-8 0,13 0-8 0,3-3 2 16,17 1-8-16,5-1-2 0,18 1-2 0,7 2-1 15,15-2 2-15,7 0-5 0,14 1 7 0,10 2-11 0,10-2 4 16,10 5 0-16,10 0 4 0,4 2 2 0,2 0 1 0,1 3 12 15,2 3 5-15,-3 0 15 0,-1 1 7 0,-5 1 7 16,-6 2 3-16,-4-2 12 0,-2 1 8 0,-17-2 1 0,-4-1-2 0,-14 1-6 16,-7-4-2-16,-11 1-7 0,-12-5-1 0,-13 3-16 15,-13-5-8-15,-10 2-5 0,-9-2 4 0,-11 0 12 16,-17-3-11-16,-4 4 0 0,-17-5-4 0,-5 1 3 0,-10-2-14 16,-7-1-32-16,-9 1-49 0,-4-6-68 0,-13 2-68 0,-4-1-74 15,-9 0-92-15,-3-4-49 0</inkml:trace>
  <inkml:trace contextRef="#ctx0" brushRef="#br0" timeOffset="96261.69">9848 4969 1408 0,'-13'-9'23'0,"7"3"12"0,-5 1-35 0,8 2 66 0,0-1-37 0,0 4 58 0,4 0-54 0,2-1 0 16,4 2-18-16,5-1-10 0,-2 0 46 0,1-1-50 0,14 1 37 15,2-1-56-15,17 0 56 0,2 1 2 0,17-2-3 0,10 0 8 16,17 1-6-16,16 0-11 0,10 0 8 0,16-1 6 16,6-2 2-16,12 2 9 0,5-1 3 0,13 2-8 0,9-1-2 15,6 2-1-15,9 0-4 0,5 0 2 0,1 0-5 16,6 0-5-16,0 2-2 0,2-2 6 0,-2 0 1 0,-2-2 10 16,-9 2 22-16,-5 0-5 0,-14 0 9 0,-9-3-8 15,-12 3 2-15,-14-2-3 0,-15 1-6 0,-11-4-12 16,-18 3-27-16,-8-1-4 0,-7-1-4 0,-17 1-1 0,-10-1 0 15,-13 3 8-15,-13-1 16 0,-8 2 1 0,-10 0 4 16,-7-1 12-16,-4 1 3 0,-1 0 3 0,-5 1-1 0,0-2-13 16,-1 1-16-16,-1 0-2 0,1 0-7 0,-2 1-11 15,1 1-3-15,-1 1-3 0,0-1-6 0,3 5 5 16,-1-2-4-16,2 3 5 0,0 1 4 0,2 1-6 0,0 4-1 16,2-2 4-16,-1 3 0 0,4 0-5 0,0 2 8 15,0 0-5-15,0 1-1 0,2 3 6 0,0-1-3 0,-2 0-1 16,1 6 2-16,-1-2-4 0,2 2 2 0,-2 0-2 15,0 4 4-15,0 0-3 0,0 3 8 0,0 4-1 16,0-4 3-16,2 4 9 0,-2 2 0 0,0 4 4 16,0 1 0-16,1 3 8 0,-1 1 1 0,2-1 3 0,-2 7 3 15,1 3 7-15,3-3 2 0,3-2 1 0,-2-4 4 16,0-1-11-16,1-5 7 0,-1-1 0 0,-2-6-8 16,5 0 0-16,-5-4 14 0,0-1 2 0,-1-3 0 0,-1-4 6 15,1-2-11-15,1-2 3 0,-3-1-1 0,2-3-10 0,-2-2-20 16,0-2-7-16,0 0-7 0,0-4 0 15,0 1-2-15,-2-1-9 0,2-2 6 0,0-1 1 0,0-1 5 16,-1-2 10-16,1 1 8 0,-2-2 1 0,2 0 1 16,-3 0 13-16,3 0-3 0,-3-2 1 0,3 2 17 15,-2-1-8-15,-1-2-37 0,-5-2-8 0,2 1-26 16,-5-3-31-16,-5-5-48 0,-2 0-51 0,-4-4-91 16,-4 0-53-16,-8-4-49 0,-1 6-62 0,-8-1-57 0,-4-2-26 15</inkml:trace>
  <inkml:trace contextRef="#ctx0" brushRef="#br0" timeOffset="96847.68">11341 5433 1887 0,'0'-6'-27'0,"4"4"30"0,-4 4 14 0,0-4 10 0,0-1 9 0,0-1 15 0,5 0 5 0,-2 0 23 0,2-5 37 15,0 1-13-15,5-6-7 0,4 3 4 0,-1-3 18 16,7 1-11-16,-6 1-3 0,8-5-9 0,-6 3-6 0,3-4-2 16,-2 3-5-16,0-5-10 0,-2 1-25 0,-5-2-2 15,1 2-4-15,-4-4-12 0,1 3-3 0,-8-2 4 16,0 3 6-16,-3 0 1 0,-2 4-2 0,-2 3 0 0,1 2 0 15,-3 1-5-15,1 6-5 0,-1 2-20 0,-2 1-11 16,1 3-1-16,-5 3-2 0,-3 5 2 0,-4 1-4 0,2 5 10 16,-3 4 6-16,6 5 7 0,-3 2-1 0,7 6 4 15,3 1 0-15,3 4 0 0,4 3 9 0,3 3 8 16,1-4 4-16,5 6-1 0,2-3 5 0,0 6-7 0,6-2 1 16,-1 1 3-16,3-1-7 0,1 3-12 0,0-1-9 15,-4-4 1-15,-3-1-8 0,-3-5 2 0,-2-2 0 16,-3-3-4-16,-5-7-4 0,-1 1 3 0,-6-5-8 0,0-4-32 15,-4-2-39-15,1-3-42 0,-4-4-64 0,2-4-54 16,-3 1-55-16,2-7-46 0,-5-4-9 0,5-1-12 16</inkml:trace>
  <inkml:trace contextRef="#ctx0" brushRef="#br0" timeOffset="97153.64">11142 5697 1408 0,'8'-13'26'0,"6"1"39"0,-2 3-34 16,2 3 72-16,4-2-55 0,4 5 19 0,0 0 5 15,-1 0-2-15,6-1-13 0,3 4-37 0,3-3 32 0,5 3-72 16,1 0 57-16,7 4-18 0,0-5-11 0,8 2 7 16,-2 0-16-16,-1 1-2 0,-2-1 0 0,-7-1 2 15,-4 2-10-15,-4-2-7 0,-4 1-10 0,-7-1-19 0,-3 0 3 16,-10 0 1-16,0-1-6 0,-4-2 51 0,-2 3-48 16,-6-3 52-16,0-1-24 0,-1-1 10 0,-3-1 48 0,-3-1-45 15,1-1 2-15,-4-2 10 0,0-2-2 0,2 0-24 16,-3-3 55-16,3 2 9 0,-2 1-31 0,4 1 58 15,-4 1 8-15,7 3-40 0,0 2 63 0,4 1-19 0,-2 3-15 16,3 1-7-16,0 0-16 0,0 0-12 0,3 1 4 16,-2 6-15-16,1 1-1 0,1 6 1 0,2 5 0 15,1 2 2-15,-3 5 6 0,4 5-7 0,-3 0-6 16,-2 1-6-16,4 0-7 0,-2-3-2 0,-3 0 1 0,1-5-5 16,2 0-2-16,-4-5 1 0,3 0-22 0,-3-3-26 15,0-2-40-15,0-2-42 0,2-4-42 0,0-2-3 0,-4-2-51 16</inkml:trace>
  <inkml:trace contextRef="#ctx0" brushRef="#br0" timeOffset="97314.96">11898 5433 1287 0,'0'0'23'15,"0"0"2"-15,0 0-8 0,-27-118 10 16,27 118-10-16,0 0-35 15,0 0-23-15,0 0-22 0,-13 30-32 0</inkml:trace>
  <inkml:trace contextRef="#ctx0" brushRef="#br0" timeOffset="97655.76">12187 5576 1649 0,'1'0'41'0,"4"-1"-14"0,-2-1 14 0,-6-1 1 16,3-1 13-16,-3 1 17 0,3-2 12 0,-2 3 22 0,-1-3-40 15,1 3 23-15,-2-2-14 0,1 3 0 0,1 1-15 16,1 1-17-16,-2 3-6 0,-1 2-16 0,-2 3 7 0,-1 3-2 16,-2 5 2-16,1 4 3 0,-3 2 2 0,0 4 2 15,0 1-1-15,3 1 2 0,-1-2 0 0,6 0-5 16,1 1 5-16,2-3-2 0,3-3 3 0,-1-1 1 16,7-1 0-16,-1-5-8 0,3 0-1 0,0-4 6 0,2-2-9 0,1-3 2 15,2-3-1-15,1-1-8 0,1-5 1 16,-1-1-1-16,2-3-10 0,-2-1-6 0,0-2 2 15,0-4 2-15,-3 1-8 0,0-3 2 0,-3-4-3 0,0 4-3 16,-5-2 0-16,-1-4 3 0,-3 1-6 0,-2-2-6 16,-2 0 5-16,-3 0-4 0,-4-3 1 0,-2 4 4 0,-5-1 0 15,1 1-8-15,-3 1 3 0,-1 4-2 0,0 0-5 16,0 3-2-16,2 4-25 0,1 2-11 0,2 1-33 16,1 5-33-16,2 2-57 0,2 0-39 0,5 2-26 0,-1 1-59 15</inkml:trace>
  <inkml:trace contextRef="#ctx0" brushRef="#br0" timeOffset="98061.81">12380 5614 1735 0,'0'-4'-17'0,"-2"-6"78"0,7 1-38 16,-2 0 5-16,-3-3 3 0,3 0 11 0,2-1 8 15,4 4 11-15,-2-3 24 0,2 3-67 0,4 2 44 0,0 2 4 16,1 2 3-16,3-1 2 0,-1 6 7 0,3 2-8 15,1 1-6-15,0 6-13 0,2 4-1 0,1 3-9 16,-1 4-7-16,-1 5-11 0,1 6-15 0,-6-3-3 0,5 1 0 16,-6-3 0-16,-2 3-1 0,-2-4-4 0,-1-1 1 15,-6-6-2-15,3 2 0 0,-6-4 3 0,1-4-4 16,-4 1 1-16,1-4 1 0,-4 0 3 0,0-3 1 0,-4-1 2 16,1-3 2-16,-2-1-6 0,1 0 4 0,-4-3 3 15,-1-1-8-15,0-2 1 0,1-3-6 0,-1-3 1 0,1 0-4 16,4-2 5-16,-1-1-2 0,4-4-2 0,3-2 2 15,3-2 3-15,3-3 2 0,5-2 0 0,4-5-1 16,1 1-1-16,6-2 2 0,0-2 1 0,2 3-2 16,-1 1-4-16,-1 4 5 0,2 1 1 0,-1 6 5 0,-4 7 5 15,1 1 8-15,-4 5 0 0,1 2 6 0,-1 4 2 16,3 4-3-16,-5 3 0 0,-1 3 0 0,0 2-7 0,-2 4-10 16,0 6 5-16,-3-2-4 0,2 5-1 0,-2 1 1 15,-1-3-3-15,-1 2-1 0,2-1 4 0,-4 1-1 16,1-3-4-16,0-2-1 0,-1-1 1 0,-1 0-2 0,2-2 1 15,-2-4-23-15,-2 0-28 0,-1-4-36 0,1 0-52 16,-2-3-45-16,4-5-52 0,-7 1-31 0</inkml:trace>
  <inkml:trace contextRef="#ctx0" brushRef="#br0" timeOffset="98259.57">12928 5210 1935 0,'-4'-2'-33'0,"-2"8"23"0,2-7 18 0,4 2 9 0,-1 3 18 0,-1 4 9 0,-4-2 2 0,4 2 0 0,-3-1 29 15,5-1-19-15,-4 9 10 0,4-4-58 0,4-4-10 16,-1 3-34-16,1 1-44 0,5-4-29 0,-2 4-93 16</inkml:trace>
  <inkml:trace contextRef="#ctx0" brushRef="#br0" timeOffset="99391.01">3012 4709 1649 0,'-3'-15'58'0,"3"0"-4"0,-2-4 29 0,4 4 24 0,-5 1 9 0,-1 4 2 0,-2 1 6 0,2 5 0 0,0-2-58 0,8 4 6 15,-9 1-28-15,0 2-22 0,-3 3-8 0,-3 3 5 16,-3 5 1-16,-3 3 2 0,-4 6 7 0,-3 3 4 0,-3 4 20 15,-4 4 9-15,2 4 3 0,1-2-2 0,10 6 3 0,-2-5 7 16,5 6 1-16,0-4-1 0,8 2-15 0,1-3-8 0,4 2 0 16,2-3 8-16,0-1-1 0,-6-1 1 0,6-3 1 0,5-4 10 15,1-2 2-15,0 3 2 0,9-8-3 0,0 3-14 0,9-10-5 16,6 4-9-16,2-7-5 0,4 4-19 0,4-8-3 0,4 1-10 16,-4-5 0-16,1-1 1 0,1-4-3 0,-2-1 2 0,0-3-4 15,-4-4-1-15,-1-1 1 0,4-3 3 0,-6-3-3 0,-1-1 1 16,-2-2 3-16,-2-2-8 0,-5-1 2 0,-1-1 4 15,-2-1-7-15,-7-2-3 0,-3 0 5 0,-3-4-1 0,-5 1-6 16,-4-2 3-16,-5-3 3 0,0-4-2 0,-6 1 4 0,-2-2-1 16,-3 2-2-16,-4-1-2 0,-1 6-1 0,-6 3 1 0,1 6-9 15,-5 3-3-15,1 8-4 0,-3 6-5 0,0 7-4 0,0 3-2 0,2 5-3 16,0 5-11-16,6 3-16 0,0 0-17 0,2 4-20 16,11 1-20-16,-4 1-12 0,15 1-41 0,-10 2-21 0,10 0-25 15,-8 0-14-15,5 0-14 0,8-5 20 0,8 4-13 16</inkml:trace>
  <inkml:trace contextRef="#ctx0" brushRef="#br0" timeOffset="99920.06">2974 5344 1984 0,'-2'5'0'0,"-1"-5"27"0,-6 0 24 15,6 3 14-15,1 1 5 0,-1 0 0 0,9 3 5 0,-7-2 8 16,10 9 10-16,-13-4-17 0,2 7-18 0,-3 0-15 0,2-2-2 15,-2 5 1-15,-1-1-5 0,-1 7-8 0,0-3-6 0,-1 3-8 16,-2 2-2-16,1 2 5 0,-1 2 4 0,2 2 3 0,-4-2-3 16,4 1 6-16,-5 0 1 0,7-1-2 0,-7-4 1 0,5 0-7 15,-2-2 0-15,0 0-6 0,2-3 1 0,1-3-3 16,-3-1-7-16,3-4 1 0,-1 1-5 0,0-3 3 0,3-2-6 16,-1-3 2-16,3 2-1 0,0-4-1 0,1 0 2 0,1-1 1 15,1 0-2-15,0 0 1 0,1-1 7 0,1 0 4 0,-2-1 8 16,5 2 12-16,-4-2-3 0,10 2 1 0,-3-5 8 0,7 5-3 15,-1-4-7-15,9 1-2 0,0-2-9 0,7 0-10 0,3 0 0 16,3-2-2-16,2 2-4 0,3-2-3 0,3-2 0 16,-4 2 1-16,3-1 0 0,4-1-3 0,-4-1 7 0,-2 2-9 15,1 0 5-15,0-1 4 0,-3 1-2 0,-1-2 5 0,-3 1-3 16,-4-1 3-16,-2 1-6 0,-5-2 9 0,0 1-5 0,-7-3-2 16,-3 3 8-16,-1-1-10 0,-7-1 13 0,0-1-6 0,-2 0 6 15,-3-5 0-15,-2 4 4 0,-1-4-4 0,-3-2-1 16,2 0 6-16,-5-3-13 0,-1-2 5 0,-1 1-5 0,-3-2-4 15,-1-4-2-15,-2-2 2 0,-4 0 3 0,1-1-10 0,-2-4 15 0,-1 2-4 16,-3-2 7-16,0 0 1 0,1 3 1 16,0 3 3-16,1 4 0 0,2 2 9 0,2 2-7 0,3 7 5 0,3-2-5 15,5 6-2-15,-1 3 2 0,3-3 2 0,1 0-7 16,2 2-5-16,1 4 2 0,1-5-4 0,1 5-4 0,0 1 0 16,0-2-1-16,1 2-4 0,-1 2 0 0,3-1 1 0,2-1-3 15,0 4-1-15,2-1-1 0,3 0-10 0,0-1-27 0,1 3-28 16,5-4-51-16,-3-1-52 0,2 5-78 0,-2-2-68 15,4-2-50-15</inkml:trace>
  <inkml:trace contextRef="#ctx0" brushRef="#br0" timeOffset="100402.65">4427 5495 1920 0,'-17'0'-22'16,"4"1"47"-16,2-3 26 0,5 2 17 0,-1 0 8 0,4-2 4 0,3 2 2 0,3 2 5 0,1-2 22 0,5 0-42 0,8 0-21 15,4-5-11-15,6 5 1 0,9 0-5 0,7-1 2 0,6-4-4 16,8 4-4-16,7-3-2 0,8 2-3 0,4 1-5 15,4 0-9-15,9 2 0 0,4 0 6 0,7 5 7 0,1-4 0 16,5 1 3-16,5-2-6 0,4 5 1 0,5-5 1 16,2-1 2-16,5 3-12 0,4 1-3 0,2 1 7 15,6 0-4-15,-3 5 5 0,4-3-11 0,0 2 4 16,2 2-4-16,1-2 4 0,0-1-6 0,-2-1-4 0,0 0 3 16,3-2 2-16,-2 0 11 0,-3-4-3 0,-9 3-2 15,-4-4 0-15,-9-2 1 0,-7 0 0 0,-9 1-3 16,-5-4-2-16,-15 2 12 0,-7-1 20 0,-6-1 13 0,-15 0 23 15,-5 1 18-15,-13-1 19 0,-5 1 16 0,-13 0 14 16,-2-1 12-16,-7 2-23 0,-5-1-10 0,-3-1-19 0,-5 2-25 16,-1-3-13-16,-4 3-18 0,-2-2-18 0,-1-1-18 15,0 2-4-15,-4 0 2 0,4 3-7 0,-1-1 9 16,1 0-4-16,1 2 2 0,4-2-5 0,0 2-6 0,3 0 3 16,2 0-3-16,-1 0-18 0,4 0-14 0,-2 0-30 15,4 4-34-15,0-4-32 0,0 0-47 0,-2 0-49 0,0 2-55 16,0-4-41-16,0 2-30 0</inkml:trace>
  <inkml:trace contextRef="#ctx0" brushRef="#br0" timeOffset="100718.99">8866 5391 1531 0,'0'0'35'0,"0"0"-13"0,-155-71 34 0,155 71 15 0,0 0 17 0,0 0 5 0,0 0 4 0,0 0-1 16,0 0-27-16,0 0 26 0,-74-15-31 0,74 15-11 16,0 0-13-16,0 0 0 0,0 0 11 0,0 0 18 15,0 0 1-15,0 0 5 0,0 0 7 0,0 0 2 0,0 0 3 16,0 0 6-16,0 0-8 0,0 0-6 0,178 79-5 16,-143-65-11-16,-1 5 1 0,-3-3 7 0,-4 0 5 15,-3-2-4-15,-24-14 6 0,0 0-10 0,0 0 4 0,0 0-6 16,0 0-8-16,0 0-9 0,0 0-16 0,0 0-7 15,0 0-8-15,0 0-52 16,-100 203-71-16,100-203-74 0,0 0-90 0,0 0-93 0,-244 148-74 16</inkml:trace>
  <inkml:trace contextRef="#ctx0" brushRef="#br0" timeOffset="113717.63">6561 4954 895 0,'-4'-6'-3'0,"-2"-3"5"0,3 2-5 0,-5-1 3 0,0 4 0 0,-1-1 2 0,1 3-6 0,-5-1 5 0,2 3-1 0,-2 2-4 0,-1-1 4 15,-2 3 1-15,1 1-1 0,-3 3-2 0,-1 2 3 0,3 1-5 0,-4 2 6 16,-1 0-3-16,2 5 3 0,-3 1-5 0,0 1 2 16,3 2 4-16,-2 1 6 0,-1 1 3 0,1 3-4 15,1-1 6-15,1 1 3 0,2 0-2 0,-1 0 6 0,2 4-2 16,1-1-12-16,2 3-1 0,2-1 5 0,-2 1 1 0,4 1-6 15,0 1-4-15,0 3-3 0,3 2 1 0,0 1 11 16,2 1-1-16,0 0-8 0,4 5-7 0,0 5 6 0,4-4 1 16,0 5-4-16,2 0 1 0,-1 0 1 0,5 2-1 0,-1-1 8 15,4 1-1-15,-1 1-3 0,4-1 4 0,-2 2 6 16,4 1-4-16,0-2-5 0,0 3 1 0,2 3-6 0,-2-1 10 16,2-2-4-16,1 3-3 0,1 3-1 0,-1 3-4 0,-1 2 9 15,-1 2-5-15,3 1 0 0,0 1-5 0,-2 4 8 16,0 2-2-16,-1-1 3 0,0-3 5 0,0 1-10 0,0 1 9 15,-2-3-1-15,-4 0-2 0,3-1-5 0,-5 1 1 16,0-1-3-16,-3-1 3 0,-2 2 7 0,1 2-13 0,-4-1 11 16,-3 5-4-16,-2-1 7 0,-4 0-4 0,-2 1 2 0,-2 1-3 15,-4-1-7-15,-3-4 8 0,-1 1-7 0,-5-5 4 16,0 0-5-16,-5-2 3 0,-1-1 0 0,-4 0 1 0,3-2 6 16,-3-6-5-16,-2-2 1 0,-4 3 5 0,4-1-7 0,-3-3 6 15,-2 2 2-15,0-4-3 0,0-5-3 0,-1 4 7 16,0-5-7-16,1-5-2 0,0-4 10 0,2-6-5 0,-1-2-2 15,1-5 3-15,0-2-2 0,5-6-2 0,0-3-2 16,4-3 2-16,-2-4-4 0,2-4-2 0,-1-1 4 0,5-5-6 16,3-2 7-16,-4-1-10 0,1-4 6 0,1-1 1 0,4-2-6 15,2-1 6-15,-2-2-5 0,7-1 2 0,-1 1 0 16,1-1 12-16,5 0 1 0,2 2-5 0,0-3 9 0,6 5-10 16,0-3 6-16,0 3-1 0,6-2-5 0,0 4 0 0,2 0 1 15,2 2 0-15,1-2-3 0,1 2 4 0,3 4-7 16,2 1 3-16,2 0 5 0,2 3-6 0,1 1 2 0,3 4 0 15,0 1 10-15,-1 4 4 0,2 1 4 0,-3 3-3 16,4 3-2-16,-3 2 3 0,3 2 13 0,-4 8-39 0,6-2 47 16,-2 7-53-16,1-2 53 0,5 6-42 0,-3 1 46 0,2 4-36 15,-2 0 20-15,5 5 3 0,-2-1-15 0,4 7 4 16,-1 0-16-16,0 3 5 0,-1-1-8 0,-2 6-3 0,0 4-3 16,-1 1 5-16,-2 7 0 0,-3-1 2 0,1 4-1 0,-4 2 2 15,0 3-3-15,-2 1 3 0,-2-6 1 0,-2 3-2 16,-1-4-4-16,-4 2 5 0,-2-4-2 0,-3 4-2 0,0-2 11 15,-5-8-11-15,0 5 18 0,-3-1-12 0,-9 3-39 16,4 1 42-16,-9 1-34 0,9-3 36 0,-11 1-44 0,9 10 50 0,-10-7-52 16,11 3 46-16,-3-7 2 0,2 2-6 0,-1-4-4 15,2-2 3-15,-2-3-1 0,5-1 0 0,0-1 0 16,3-5 1-16,0-2-4 0,5-5 4 0,4 4 2 0,2-5-4 16,2 5 2-16,6-6-6 0,1 5 2 0,1-2-2 15,4 1 5-15,2 3-3 0,3-7 3 0,0 2 3 0,2-7-5 16,1 3 7-16,-1-6-3 0,1-3 4 0,0-1-7 15,2-2 2-15,-2-5-1 0,1-1 5 0,3-4 1 0,-4-3-2 16,-3-2-1-16,0-3-2 0,0-4 6 0,-4 1-1 16,-7-8-4-16,8-1-7 0,-11-2-15 0,4-5-21 0,18-3-4 15,-9-11-51-15</inkml:trace>
  <inkml:trace contextRef="#ctx0" brushRef="#br0" timeOffset="114590.5">2297 9765 1355 0,'8'-13'28'0,"0"-5"10"0,-7 3 38 0,3-1-35 0,-3 2 6 0,1-2-3 0,-1 1 0 0,3 3 4 16,-1 0-24-16,0 4 2 0,0-4-23 0,-1 7 42 15,3-5-6-15,-1 0 16 0,-1-1 15 0,-3-2 3 0,0-3 3 0,0-1 0 16,-1 1-9-16,-5-3-4 0,-1 6 3 0,1-1-13 0,-4 5-15 0,-4 0-2 15,-2 3-11-15,-1 2-10 0,-4 4-5 0,-4 4-5 0,-5 4-3 0,-2 5 1 16,-1 3 1-16,-2 8-4 0,1-4 5 0,-1 2 2 16,3 5 2-16,2 6 10 0,4-1 0 0,1 4 1 0,7-1 7 15,3-1-4-15,1 4 2 0,8 3-3 0,2-6 0 0,3-4-8 16,4 1 2-16,4-4 1 0,2-2-10 0,4 0 2 16,1-5 3-16,5 0 0 0,1-5-8 0,1 0 4 0,3-3-2 15,1-3-2-15,0-3-1 0,1 1 4 0,-1-4-9 16,0-3 0-16,-1 0 4 0,-5-2-3 0,0-2-3 0,-4 1 0 15,-2-1-8-15,-6-2-17 0,-1 1-16 0,-6-1-3 16,-3 0-7-16,-2 2-5 0,-3-3-1 0,-6 6-2 0,-2-1 13 16,-3 1 17-16,-2 1 16 0,-5 5 3 0,-1 1 8 15,-2 3 3-15,-1 0 4 0,2 4 1 0,3 2 0 0,2 0 2 16,1 2 8-16,3 2 7 0,7 0 2 0,1-2 8 0,3 4 12 16,6-2 11-16,2 0 7 0,2 0-6 0,4 0 11 15,5-1 7-15,0-1 5 0,6 0-5 0,3-6-11 0,5 4-9 16,2-6-8-16,4-1 1 0,1-2-14 0,8-3-19 0,0-6-5 15,5 1-2-15,-1-3-11 0,2-6-43 0,-2 0-60 16,-1-3-47-16,-2-3-91 0,-3-4-19 0,1 1-87 0</inkml:trace>
  <inkml:trace contextRef="#ctx0" brushRef="#br0" timeOffset="114746.87">2417 9860 1976 0,'-3'0'-25'0,"1"0"46"0,11 0 32 0,-6 8 20 0,0-1 18 0,3 6 15 0,3 2 9 0,3 2 12 16,5 6 42-16,-1 4-37 0,1-1-26 0,4 5-6 0,4-1-8 16,-1-1-11-16,-1 2-2 0,0-3-13 0,-1 0-19 0,-3-2-9 15,-3-2-1-15,1-2-21 0,2-4-23 0,-3-1-28 16,-2-5-42-16,3-3-49 0,-4-1-45 0,-2-1-52 0,2-3-49 16,-5-3-26-16,1-2-34 0</inkml:trace>
  <inkml:trace contextRef="#ctx0" brushRef="#br0" timeOffset="114934.67">2686 9845 1680 0,'-6'1'-22'0,"0"3"92"0,1 6-55 0,-3 3 21 16,-6 5 6-16,4 2 5 0,-7 6 15 0,4 1 18 0,-4 4 35 16,1 0-79-16,2 0 68 0,1 4-9 0,0-6 7 0,-1 6-5 15,5-8-18-15,-1 2-15 0,2-3-15 0,4-4-12 16,2-2-16-16,2-4-13 0,0-3-22 0,3-1-26 0,2 0-22 15,1-5-48-15,0 2-49 0,4-9-27 0,0 1-61 16</inkml:trace>
  <inkml:trace contextRef="#ctx0" brushRef="#br0" timeOffset="115153.13">2721 9616 1431 0,'0'-4'68'0,"-2"4"-31"15,4-7 28-15,-1 7 12 0,1 7 7 0,-2 1 4 0,5 6 4 16,-7 1 10-16,10 6-59 0,-3 5 38 0,7 4-14 0,0 7-7 16,-1-1-4-16,6 3 0 0,-4 2-1 0,4 1-9 0,-4-1-7 15,4-1-8-15,-2-4-17 0,0 1 0 0,-2-5-5 16,3 0-8-16,-5-5-1 0,3-1-21 0,0 0-20 0,-7-6-42 16,5 2-35-16,-1-8-22 0,-3 1-56 0,-3-6-49 15</inkml:trace>
  <inkml:trace contextRef="#ctx0" brushRef="#br0" timeOffset="115483.09">2812 10039 1641 0,'-9'-1'19'0,"6"2"-29"0,3-3 75 0,2 2-50 16,-4 1 7-16,2-1 12 0,3 1 8 0,5 2 5 16,-3-3-20-16,4 0 31 0,-2-3-72 0,8 3 52 0,1-1-12 15,10-4-10-15,-1 2-10 0,2-1-2 0,4-3-3 16,-1 1 3-16,2-2-3 0,0-1-5 0,1 1 6 0,-3 1-3 15,-2-1 0-15,-1-1 0 0,-3 1 4 0,-5 0-4 16,-2 0-1-16,-6-2 2 0,-1 3-2 0,-7-1 4 16,1-1 1-16,-8-1-3 0,-1 2-2 0,-4-3 2 0,-5 2 3 15,-1 1-3-15,-2-2 2 0,-2 2 0 0,-3 1 0 0,3 2 3 16,-2 1-1-16,1 5 1 0,2 0 11 0,1 4 7 0,0 2 7 16,4 3 7-16,3 2 12 0,-4 3 11 0,8 4 3 15,-2 1 2-15,6 3 3 0,-1 0 5 0,6 2-3 0,1 1-10 16,2 0-6-16,0 1-14 0,5-3 1 0,-1 1-5 15,4-3-15-15,2-1-8 0,-2-2-7 0,2-2 2 0,3-3-8 16,2-3 2-16,-1 0-7 0,1-3-36 0,1-3-29 0,0 1-42 16,0-5-56-16,0-4-18 0,-1 1-60 0,2-5-61 15</inkml:trace>
  <inkml:trace contextRef="#ctx0" brushRef="#br0" timeOffset="116075.86">3303 9804 1547 0,'-9'-20'30'0,"4"-1"-24"0,3 7 51 0,-1 3-36 0,1 4 0 16,2 4 10-16,3 6 30 0,4 0 1 0,-2 5-20 16,3 2 37-16,-1 3-47 0,5 2 38 0,-1 5 9 0,3 2-9 15,-1 2-17-15,1 0 8 0,2 3-9 0,-1-1-4 16,-2 1-2-16,1-2-6 0,-1 0-1 0,-2-3-5 0,0-1-12 16,-3 0-9-16,-2-5 1 0,-1-1-9 0,1-3-2 0,-6 0-1 15,3-2-3-15,-3-4-1 0,0 1 0 0,0-4 1 16,-3-1-5-16,3 0-5 0,-6-4-5 0,3 0-3 0,-2-1-10 15,0-4-2-15,-3 1-8 0,5-2-3 0,-6-3-3 16,4-2 1-16,0-1 0 0,2-5 2 0,0-6 13 0,1 1-3 16,2-3 10-16,0-1 3 0,2-2 7 0,1 0 6 15,2 2 4-15,3 1 4 0,1 4-6 0,1 1 7 0,-1 8-1 16,2 1 1-16,2 5 6 0,0 5 12 0,1 3 8 0,-3 3 12 16,1 8 9-16,-2 0 1 0,3 6 3 0,-4 1 0 15,-1 2-6-15,0 4-6 0,-3-1-6 0,2 1-7 0,0 0-1 16,-1-2 8-16,1 0-4 0,-1-4 0 0,2 1-2 0,-2-5-1 15,2 3-1-15,0-5-11 0,1 0-4 0,-1-2-6 16,2-3 0-16,1 0-3 0,-2-2 4 0,-1-4-6 0,2-1-4 16,1-1 7-16,-2-4-6 0,1-2-8 0,2 0-8 15,-2-6-22-15,1 0-10 0,2-1-15 0,-2-3-8 0,3-4-10 16,-6 0-2-16,3-3 0 0,0-1-1 0,-3-2 24 16,-2-4 5-16,-1 0 15 0,-2-1 8 0,-1-3 7 0,-2 2 6 15,-2 5 9-15,-1-1 10 0,-2 5-4 0,-1 4 1 16,-2 6 5-16,2 1 0 0,-2 7-2 0,-3 3 0 0,1-1 0 15,-1 4 4-15,0 0 11 0,-5 0 8 0,5 4 4 0,-4-1 5 16,3 4 5-16,1-3 4 0,-1 7-1 0,5 0 0 16,1 2-5-16,4 2 7 0,4-1-7 0,3 2 1 0,3 1 3 15,6 1 0-15,0-1 7 0,3 4 6 0,3-1-2 16,3-1-7-16,-1 1-3 0,5 2 2 0,-2-2-4 0,-2 0-8 16,2-1-5-16,-3-2-13 0,0 0-2 0,-6 0-7 0,1-3 5 15,-4-1-4-15,0-3 4 0,-6 1 8 0,-2 1 6 16,0-4 6-16,-8 3 4 0,1-3-2 0,-3 2-4 0,-5-4-3 0,0 1-8 15,-3-1-22-15,-1-1-17 0,-2 0-25 0,-1-2-31 16,1-1-37-16,-1 0-38 0,0-2-50 0,2-4 16 16,2 0-38-16,1-4-45 0</inkml:trace>
  <inkml:trace contextRef="#ctx0" brushRef="#br0" timeOffset="116280.71">4108 9618 1751 0,'3'5'39'0,"-3"3"25"0,6-5 10 0,-6 8 21 0,-2 2 8 0,4 1 15 0,-4 3 17 16,2 3 6-16,0-2-31 0,2 2-2 0,-2 1-3 0,5 2-18 15,-2-3-6-15,-1 2-8 0,1-1-14 0,0-2-4 16,0-1-7-16,-1-1-19 0,-2-2-7 0,3-3-8 16,-3 1 1-16,5-2-8 0,-2-3-11 0,3-2-7 0,-4-2-26 15,3 0-30-15,-2-1-42 0,-3 0-51 0,0-3-60 16,1-3-25-16,-2 0-68 0</inkml:trace>
  <inkml:trace contextRef="#ctx0" brushRef="#br0" timeOffset="116418.21">4065 9408 695 0,'0'6'0'0,"0"5"0"0,-3-3 4 0,3 5-3 16,0-2-3-16,0 4 6 0,3 0-2 0,0-3-3 0,4 1-21 15</inkml:trace>
  <inkml:trace contextRef="#ctx0" brushRef="#br0" timeOffset="117122.11">4353 9623 2009 0,'5'0'-2'0,"1"-3"24"16,-3 2 24-16,-5-2 21 0,1 1 7 0,1 0 21 0,-2 0 11 15,2 1 4-15,0-1 3 0,2 2-20 0,-2 0-27 16,1 0-5-16,1 0 10 0,-2 5-17 0,3 1-11 15,-3-1 2-15,3 8 4 0,-1 1 8 0,3 3 12 0,-5 5-11 16,6 1-10-16,-2 3-3 0,3 1 0 0,-4-1-4 16,0 1-5-16,2 0-13 0,0-3-10 0,0 0 1 0,4-2-11 15,-4-2 0-15,6-4 1 0,-3 1-1 0,5-4-1 16,-2 0 1-16,1-4 1 0,1-2-5 0,-2-2 1 0,0-2 0 16,-3-3-2-16,2-5-3 0,0-1-3 0,-2-1-10 15,-1-3-15-15,1-3-6 0,1 0 0 0,-1-2-10 0,-1-3 4 0,1 0 1 16,-5-2 4-16,3-1 11 0,-5-4 14 0,-1 1 4 15,-3-4 5-15,-1-2 6 0,-1 1 2 0,-5 0-5 16,2 4 3-16,-4 1-1 0,-1 0-1 0,-1 4 5 16,1 3-4-16,-3 5-1 0,2 2 0 0,-2 2 4 0,-1 2-6 15,0 6 4-15,2 0 1 0,1 5-2 0,-3 1-3 0,0 2 7 16,4 0-2-16,1-3-2 0,0 4 7 0,6-2-3 16,1 2-1-16,3-1 5 0,2 0 7 0,2 3 4 15,3 0 12-15,-2 0 3 0,7 2 3 0,-3-4 5 16,4-2 1-16,-3-2-2 0,6 1-4 0,-4-2-9 0,4-1-12 0,-5-1-1 15,4-4-6-15,1 0-2 0,-1 1-4 0,-3-4-1 16,5-1 3-16,-2-1 1 0,0 1-3 0,-1-1-2 16,2-3 2-16,-4 1-5 0,3 1 2 0,2 0 2 15,-3 2-5-15,2-2 2 0,-1 3 1 0,-2 1 2 0,3 0-2 16,-3 2 2-16,1 0-1 0,-4 2-3 0,2 0 1 0,-2 0 0 16,1 4 3-16,-4-3-2 0,1 6 1 0,1-2-4 15,-4 0 2-15,5 1 3 0,-5 2 0 0,0 0-2 16,0-1-3-16,2 2 4 0,-2-3 3 0,-1 1-2 0,0-1 1 15,1 2-2-15,-1-2 2 0,0-1 1 0,1-1-2 0,-1-1 1 16,-2-1-1-16,3 0 2 0,-3-2 0 0,0 0 2 16,0-2 3-16,2 1-12 0,-2-1 8 0,1-2-2 15,1 1 2-15,0-4-5 0,-1 1 0 0,2 0 1 16,2-3-8-16,-2 0 11 0,3-2-4 0,-1 0-4 0,2 0 3 0,2 3 4 16,-1-2 0-16,1 1-5 0,1 2 5 0,1-3-2 15,0 6 1-15,0-4 2 0,3 3-6 0,-4-3 1 16,3 5-2-16,-1 3 1 0,-1 0 2 0,3 7 2 15,-4-3 1-15,3 5 7 0,-1 4 6 0,1 3 1 0,-1-1 6 16,1 7-2-16,0-3-1 0,-1 5 2 0,1 3-2 16,1 2-4-16,-3-6-7 0,2 3-6 0,1-6-22 0,1-1-38 15,-3-7-55-15,-1 2-81 0,-4-7-99 0,0-1-90 16</inkml:trace>
  <inkml:trace contextRef="#ctx0" brushRef="#br0" timeOffset="118809.05">21789 6850 1633 0,'6'-4'109'0,"5"-4"-37"0,-5-2 19 0,6 1 9 0,-6-3 11 0,3 1 4 0,1-2 5 0,4-1 2 0,-1-2-107 0,0 2 34 0,-4 0-19 0,-1-3-9 16,-5 1-10-16,-1-3-1 0,-4 2-5 0,0-2-2 15,-6 3-2-15,-1-3 4 0,-2 5 2 0,-5-2 3 0,-1 6 0 16,-4 2-7-16,-1 3 4 0,-2 2-6 0,-1 3 2 0,0 5 0 16,-2 1 3-16,-1 3-3 0,1 1-5 0,6 5 6 0,-4-1 2 15,4 2 12-15,5 0 7 0,2 3 1 0,6 3 5 16,3-1-3-16,5 3 6 0,0 1 3 0,12 1 8 0,-2-4-6 15,10 1-6-15,-2 0 7 0,12 0-7 0,-1-3 1 0,6 2 0 16,0 0-6-16,4-1-9 0,-2 2-3 0,3 2-2 16,-3-2-7-16,-1 0 1 0,-1-1-4 0,-3 0-2 0,-5-2-1 0,-4-2 2 15,-3-2-2-15,-7 3-3 0,-1-3 0 0,-7 0-1 16,-4-2 6-16,-2 0 3 0,-9 0-1 0,-1 0-8 0,-6 0 3 16,-4-1 7-16,-5-1-2 0,-2-3-6 0,-4 1 2 15,1-3 0-15,-3 1-4 0,1-4 6 0,2-2-2 0,2 0-14 16,6-4-26-16,-1-3-6 0,8 1-32 0,-3-5-24 0,8 1-27 15,-3-3-24-15,3-3-39 0,3-2-42 0,11-1 19 16,2-1-46-16</inkml:trace>
  <inkml:trace contextRef="#ctx0" brushRef="#br0" timeOffset="119154.79">22263 6907 1485 0,'4'-1'29'0,"0"2"-26"0,-7 1 79 0,2 2-28 0,1-3 22 0,-2 5 25 16,0 0 15-16,2-2 16 0,-3 3-8 15,3 2 44-15,0 0-72 0,0 1 34 0,-3 2-7 0,0 2-5 16,-1-3-14-16,1 5-14 0,0 1-13 0,-3-3-5 0,9 5 8 16,-6-1-2-16,9 0-13 0,-3 3-18 0,5-4 0 0,0 2 3 15,6-1-10-15,-2 0-11 0,5-2-18 0,-3-2 4 16,7-1-4-16,-5-2-1 0,4 1 1 0,0-3-6 0,-2-4-1 16,1 3-3-16,-1-5 8 0,0 0-16 0,-2-3-6 0,3-1 0 15,-2-1-17-15,-1-5-25 0,2 1-3 0,-1-3-12 16,-3-2-21-16,1-1 1 0,-5-1 7 0,0-2-9 0,-5 0 9 15,0-1 18-15,-5-2 3 0,-3-1 8 0,-4-1 16 0,-1 1 4 16,-7-5 1-16,2 2 8 0,-8-2 8 0,3 1 5 0,-3 0 3 16,-1 0 2-16,-2 4 2 0,1 0 0 0,1 6 3 15,1 4-2-15,0 2-1 0,3 4 0 0,0 3 5 0,3 3-2 16,0 1 1-16,2 3 1 0,1 2-2 0,3-1 1 0,1 3-1 16,4-2 2-16,0 3-4 0,3-1 6 0,2 0-1 0,4-2-2 0,6 0 0 15,3 2-5-15,-1-4-15 0,8 1-27 16,-4-3-34-16,2-1-55 0,8-4-1 0,0-2-59 0</inkml:trace>
  <inkml:trace contextRef="#ctx0" brushRef="#br0" timeOffset="119358.53">22750 6688 1783 0,'-1'-21'-35'0,"-3"0"74"0,4 5-47 15,0 5 2-15,0 3-1 0,0 3 8 0,4 9 32 0,-3 1 9 16,2 4 51-16,2 1-66 0,2 4 58 0,0 7 5 0,4 0 12 15,1 11 4-15,2-4-16 0,-1 5 6 0,-3 2-15 16,0 2-5-16,-4 1-7 0,8-1-7 0,-7 2-9 0,2-2-13 16,-2-3-15-16,4 2-16 0,-3-4 2 0,3-3-9 0,0-5-5 15,-2-1-6-15,-2-5-26 0,1 1-24 0,-2-6-39 16,-6-3-36-16,3-1-49 0,0-4-2 0,-1-2-76 0</inkml:trace>
  <inkml:trace contextRef="#ctx0" brushRef="#br0" timeOffset="119736.92">22912 6492 1847 0,'-7'-4'-9'0,"7"-2"18"16,-3-3 18-16,1 3 4 0,1 4 5 0,-2-1 12 0,3 2-2 15,-4-2 3-15,4 2 14 0,5 1-13 0,-2 1-9 16,5 5 5-16,-4-3 7 0,5 6-4 0,-3-1 3 0,5 6 3 15,-2-1-1-15,3 2-3 0,-6 3-7 0,6-2-7 0,-8 2-11 16,5-1-10-16,-4-1-3 0,-1 0 1 0,-1-1-12 16,-2-3 0-16,1 1 1 0,0-5-2 0,-2-2-2 0,0 1-2 15,0-5 4-15,0 2-4 0,-2-3 8 0,0-1-8 0,1 0-2 16,-1-1-1-16,1-3-3 0,1-1 5 0,-2 0-3 0,0-2-5 16,1 1 8-16,-1-3 1 0,2-1-3 0,0-3 4 15,2 4 3-15,-1-2 0 0,3-4-2 0,-1 3 4 0,3-4-5 16,2 1-1-16,-2 2 4 0,-1-1-5 0,3 2 0 15,-2 0-4-15,5 5 4 0,-4 1-1 0,5 5-1 0,-2 4 0 16,2 1 2-16,0 8 3 0,3 2-1 0,-2 5-1 16,-1 1 1-16,0 7-8 0,-1 1-13 0,-2 4-28 15,1 5-42-15,-4 0-51 0,3-2-17 0,-4-3-72 0</inkml:trace>
  <inkml:trace contextRef="#ctx0" brushRef="#br0" timeOffset="120407.1">21537 7540 2107 0,'-17'9'-28'15,"8"1"25"-15,0-4 3 0,18 2 8 0,-9-2 9 16,8 2 9-16,1-1 6 0,7 2 8 0,4-1 35 0,12-3-18 15,4 5 0-15,6-4-2 0,11 2 2 0,2-6 9 16,10 5-1-16,3-3-3 0,10 0 11 0,-1 0 10 16,12-1 3-16,6 0-7 0,4-2-9 0,5 3-14 0,-1-4 6 0,0 1 2 15,-1-1-18-15,-1 0-15 0,-3-1-6 16,-5-2 2-16,-6 0 3 0,-8-3-6 0,5-1-6 0,-5-2-1 16,-2-1 2-16,-5-1 0 0,-4-2 2 0,-5-4-1 15,-3-3-5-15,-5-1 2 0,-6-5-2 0,-4-2-7 16,-7-3-5-16,-2-6-1 0,-6-1-5 0,-5-4 6 0,-3-1-3 15,-1-3-4-15,-3-5 0 0,-3 2 5 0,-4-4-1 16,-3 3 2-16,1 3 3 0,-4 6-8 0,-5-1 2 16,0 6 2-16,-5-1-5 0,-4 1-5 0,-3 0-4 0,-6 3-4 15,-1-3-18-15,-8-5-6 0,-3 2-5 0,-6-3-2 16,-7 4-13-16,-3-3-11 0,-6 3 0 0,-5-4 0 16,-2 4 12-16,-6-2 3 0,-2 3 5 0,-4-1 0 15,-1 4 12-15,-2 3 17 0,0 3 6 0,-3 5 7 0,0 4 5 16,-1 6 6-16,-3 5 0 0,-8 2 4 0,-1 6 2 15,-5 3-1-15,-1 5-2 0,-4 5 2 0,-6 4 0 0,2 2 2 16,1 5 2-16,4 3-1 0,4 4 5 0,3-1-4 16,9 6 3-16,3 0 3 0,7 4 1 0,11 0 9 15,9 2 8-15,8 4 0 0,6 0 5 0,7 5 5 0,4 0 7 16,12 0 5-16,3 0 13 0,2 5-4 0,3 1-4 16,7 3 19-16,4 0 4 0,7 1 12 0,-1 2-3 15,12 2-8-15,5-3-13 0,13-3-4 0,6 1-4 0,9-5-19 16,5-2-18-16,13-6-11 0,4-2-6 0,6-6-4 15,3-1-3-15,-3-5-1 0,3-3 1 0,0-4 4 16,-1-4 3-16,1-5 2 0,-1-2-2 0,1-6-1 0,-5-1 2 16,-3-6 0-16,-6-2-6 0,1-5-4 0,-8-2 0 15,-3-3-2-15,-6-2 0 0,-8-5-3 0,-1-2-3 16,-5 0 3-16,-2-4 2 0,-7-1-4 0,-5-4 0 0,-5 2-4 16,-3-1-2-16,-3 1-6 0,-3 0-10 0,-4 5-17 0,-5 0-15 15,0 8-26-15,-2-2-35 0,-4 4-35 0,1 4-54 16,-2 5-81-16,-2-3-65 0,-3 3-66 0</inkml:trace>
  <inkml:trace contextRef="#ctx0" brushRef="#br0" timeOffset="123249.8">2574 10948 1196 0,'-10'-2'18'15,"-4"1"11"-15,0 1 23 0,0-2 13 0,1-3-26 0,1 3 58 0,-1 1-30 0,3-2 21 0,-1 5 3 0,5-4-1 0,0 2-3 0,1-2 1 16,1 1 42-16,4-3-51 0,0-3 47 0,2 5-20 16,3-6-20-16,0 5-5 0,6-5-19 0,3 0-9 0,8 0-13 15,4-3-5-15,4 2-16 0,17-6 4 0,13 3-1 0,11-5-3 16,16 3-1-16,13-6-6 0,12 5 1 0,11-7 1 16,15 3-1-16,-1 0-2 0,4 2 5 0,0 0-3 0,-5 0-5 15,0 2 4-15,-5 1-3 0,-3 1-6 0,-6 1 4 16,-6 0 1-16,-6-1-13 0,-5 1 11 0,-9 3 3 15,-12-1-1-15,-10 0 2 0,-11 2 6 0,-12 1 3 0,-10 0-6 0,-12 5 11 16,-5-3 1-16,-11 5 12 0,-6-4 1 0,-5 4-1 16,-4 0-9-16,-5 0-5 0,-5 0 0 0,-2 0-3 15,-3 0-10-15,-4 0-23 0,-1 1-12 0,-4-1-5 16,4 2-24-16,-2-4-23 0,2 5-51 0,0 0-76 0,6 1-61 16,2-2-55-16</inkml:trace>
  <inkml:trace contextRef="#ctx0" brushRef="#br0" timeOffset="130623.75">676 8135 1609 0,'2'-6'1'0,"-7"6"13"0,8-2-26 0,-1-2 63 0,4 4-36 0,4-5 26 0,-1 3 16 0,2-4 16 0,-1 0 14 16,-1-2 1-16,-9 8 42 0,0 0-53 0,0 0 54 0,0 0-13 15,0 0-6-15,0 0 5 0,0 0-9 0,0 0-6 0,81-82-17 16,-81 82-6-16,0 0-12 0,0 0-7 0,0 0-6 0,0 0-22 16,0 0-1-16,0 0-10 0,50-77-4 0,-50 77 4 15,-31-71-32-15,12 68 2 16,-2-1 0-16,-4 6 7 0,-5 2-1 0,0 2-3 0,-2 1 7 15,-1 5-4-15,0-1 1 0,-1 4-1 0,3-2-1 0,2 2 0 16,4 1 2-16,3 1 2 0,2 0 4 0,7 0 0 16,3 2 4-16,1-1-1 0,4 2 5 0,4 1 10 0,1 3-2 15,6-2 5-15,3 1-2 0,4-3-2 0,4-2 0 0,6 4 0 16,2-2-3-16,5-4-9 0,3 1 1 0,4-3-3 0,2 4-7 16,2-1 4-16,-1 4-1 0,2-5 1 0,0 2 1 15,-3-1-4-15,-2 1 2 0,-3-2-7 0,-1-1 7 0,-7-2 0 16,-2 1-6-16,-6-2 3 0,-5-1-3 0,-4 0-1 0,-4 0 2 15,-6-2 2-15,-5 2-6 0,-2-2 0 0,-5 0 2 16,-8 1 0-16,-1-1 2 0,-5-3 0 0,-7 2-14 0,-3-3-4 0,-1 0-17 16,-3-4-5-16,-3-1-1 0,1-3-22 0,0 0-20 0,6-3-3 15,-1-2-16-15,6-2-9 0,4 2-5 0,6-3-31 16,5-1-27-16,5-3 4 0,-1-2 23 0,10-3-58 0,6 0 24 16,5-3-13-16,3 1-28 0</inkml:trace>
  <inkml:trace contextRef="#ctx0" brushRef="#br0" timeOffset="130849.15">1119 8211 1703 0,'0'-1'42'15,"-6"1"26"-15,-8-5 37 0,7 3 13 0,-1 2 21 0,0 5 9 16,1-3 10-16,4 2 23 0,-2 2-34 0,3-6-13 0,2 5-15 16,2 6-4-16,3-2-8 0,2 1 0 0,4 0-6 0,-3 5-16 15,6-2-7-15,-4 5-11 0,6 2-20 0,-4-5-8 0,1 3-16 16,1 1-11-16,-1-2 0 0,-5 0-7 0,6-2-5 0,-4-1-13 15,-2-2-23-15,1-2-37 0,-3-1-44 0,1-4-40 16,-4 1-61-16,0-2-51 0,-3-2-62 0,2-2-9 0,-2-5-46 16</inkml:trace>
  <inkml:trace contextRef="#ctx0" brushRef="#br0" timeOffset="130973.61">1182 8014 1204 0,'-3'-20'16'0,"-3"5"13"0,1 4 21 0,5 4 0 15,-2-2 2-15,-2 5-3 0,1 0-5 0,0 6 3 0,1-2-13 16,-1 4-17-16,3 3-38 0,1 0-30 0,-1 4-32 0,7 0-37 16</inkml:trace>
  <inkml:trace contextRef="#ctx0" brushRef="#br0" timeOffset="131419.94">1511 8205 1649 0,'5'-2'37'0,"0"-5"-25"0,3 0 11 0,-8-2 20 16,3 3 8-16,-1-1 13 0,-1 1 13 0,-1 1 15 0,-1-1-22 15,-3 3 34-15,3-9-8 0,-1 8-16 0,-1-4-5 16,3 6-8-16,-5-4-8 0,-1 6-8 0,-1 0-10 0,-5 3-10 16,1 2-4-16,-3 3-5 0,1 1 3 0,-4-1-2 15,2 8-8-15,1-3 3 0,1 2 11 0,2-4 5 16,-3 4 10-16,6-3 5 0,0 7-2 0,3-4-3 0,-2 1 7 15,2-1-5-15,2 4-5 0,1 1 2 0,4 2-4 0,1-5-6 16,0-1 0-16,6 1-2 0,-1-5-1 0,2-3-4 0,6 2-12 16,-2-3-9-16,3-5-4 0,1 1-1 0,2-4-6 15,4-2-14-15,-3-3-9 0,4-3-10 0,-1-3-3 0,1 1-26 16,-3-4-13-16,-3-4-10 0,1 1-17 0,-5-5 7 16,-4 1 1-16,-2 1-2 0,-4 0 4 0,-5 0 27 0,0 0 8 15,0-3 12-15,-5-1 23 0,0 0 6 0,-2-3 9 0,-1-4 10 16,-3-1 0-16,-3 0 1 0,1-4 4 0,-1 0 3 15,1 2-6-15,0 2 2 0,-1 0-1 0,5 6-4 0,-1 1 4 16,2 5 4-16,5 4-1 0,0 5-4 0,3 7 10 16,0 4 15-16,0 3 8 0,5 5 12 0,0 4 10 0,0 4 2 15,2 2 5-15,1 4 11 0,2 4 8 0,-1 3-5 16,2 3 2-16,-3-1-4 0,3 4-4 0,0-2 15 0,-1 6-3 16,4-8-4-16,-5 1-15 0,4-7-11 0,-2 4-12 15,-1-8-3-15,-1-2-9 0,2-1-23 0,0-4-26 0,1 0-36 16,0 0-47-16,-4 2-65 0,0-6-57 0,1 1-82 15,1 0-54-15</inkml:trace>
  <inkml:trace contextRef="#ctx0" brushRef="#br0" timeOffset="131793.57">1957 8221 1672 0,'-5'-6'9'0,"-1"6"26"0,4-5 15 0,-5 3 18 0,0-1 16 0,6-3 18 0,-2 3 10 0,1 1 23 16,0 0 0-16,2-6-18 0,0 8 6 0,5-4-2 0,-3 4-14 16,3 3-14-16,0-6-13 0,2 8-14 0,1-5-6 0,2 3-5 15,4-4-18-15,0 1-18 0,3-3 5 0,1 2-9 16,1-2 5-16,1 0-7 0,-4-2-8 0,5 2 0 0,-4-5-4 16,-1 4 1-16,0-3-4 0,1-2 8 0,-6 2-8 15,2-1 4-15,-4-2-2 0,-2 2-1 0,-1-1 1 0,-3-1-5 16,0 2 0-16,-3-3-4 0,-3 0 1 0,0 0-3 0,-3 1 4 15,-1-2 3-15,-2 1 3 0,-4 1-2 0,-1 0 0 16,-3 3-2-16,-1-1 8 0,-1 7-6 0,-4-3 2 0,3 6-4 16,-5 1-1-16,3 5 13 0,-1 1 10 0,0 3 9 15,3 1 0-15,3 6 8 0,0-1 5 0,6 3 13 0,0 2 5 16,5 1 3-16,3-1-5 0,4-4 3 0,3 3 9 16,2-8 3-16,5 6-8 0,2-4-6 0,2 1-7 0,3-2-5 15,-1-1-6-15,4 0-13 0,1-1-14 0,1 0-17 0,1-4-27 16,2-7-41-16,-1 1-46 0,0-6-75 0,-1 2-78 15,1-7-92-15,-1-1-89 0</inkml:trace>
  <inkml:trace contextRef="#ctx0" brushRef="#br0" timeOffset="132482.51">2727 7917 2520 0,'-14'-3'45'16,"3"5"42"-16,3-6 21 0,5 2 13 0,1-2 4 0,1 1 2 16,-1 1-1-16,2 5 2 0,-3-3-42 0,3 4-38 0,3-2-16 15,0 4-6-15,-1 2 1 0,-2 1 9 0,3 4 8 16,2-1 3-16,0 4 4 0,4-1 0 0,-1 5-4 0,1-3-7 16,1 3-3-16,4-2-11 0,-3 2-5 0,1-1-7 15,-2 1-6-15,-2-2-6 0,-1-1 0 0,-1 1 1 0,0-5-4 16,-3-1 2-16,-1-2-6 0,-2-3 8 0,0-2 1 15,0 1 5-15,0-5-5 0,-2-1 1 0,-1-3-2 0,0-2 0 16,-5 1 3-16,4-4-4 0,-6-3-6 0,0-1 3 16,0-1-2-16,-2-3-1 0,0-1 9 0,-1-1-5 0,5-4 4 15,-3-2-5-15,8-3 5 0,-3-1-3 0,2-2-1 16,1-2 2-16,3-1-5 0,0-2 1 0,0-1-1 0,0 2 3 16,0-4-2-16,2 5-3 0,-1 0 3 0,6 4-3 15,-4 2-4-15,9 5 5 0,-5 0-2 0,6 7-2 16,-1 1 1-16,4 5 2 0,-2 3 0 0,1 2 0 0,-2 1 3 15,0 5-6-15,0 1 4 0,1 0 3 0,1 3-3 16,0 2-1-16,-2 1 6 0,1 0 6 0,1 6 1 0,-3-2 6 16,2 1-3-16,-2 3 4 0,-2-2 4 0,0 0 3 15,0 4-6-15,0-4-1 0,-3 1-2 0,-1-1-5 0,-3 1 9 16,-1-4-11-16,-4 2-2 0,1 2 5 0,-4-2-4 16,-1-3-3-16,-1 3 0 0,-4-1 7 0,2-3-9 0,-4 1 2 15,2 0 4-15,-2-4-8 0,1 2 1 0,1-1 6 16,-2-2-3-16,2 0-8 0,3-1 5 0,0-3 3 0,5 2-3 15,0-2 3-15,-2-2 6 0,5 0-8 0,2-2 5 16,4-2 4-16,0 2 0 0,4-1-5 0,4-1-2 16,5 0-1-16,5-1-1 0,-1 3-1 0,7 2 2 0,2-2 1 15,1 4-5-15,-1 1 2 0,-2 3 11 0,0 2-1 0,-2 1 4 16,-4 0 11-16,0 4 1 0,-7 1 4 0,-1 3 4 16,-2-3 3-16,-4 2-6 0,-5 2 1 0,-4-1 1 15,-2 0-13-15,-6-1-5 0,-2-1-3 0,-4-2 2 0,-4-1-6 16,-2 1 2-16,-5-2-3 0,-2-1-8 0,-2 0 6 15,0-3 0-15,-2-3-4 0,0 1-10 0,0-5 0 0,0 0-37 16,3 2-10-16,0-6-15 0,3 1-29 0,5-4-27 16,2 3-33-16,2-5-31 0,6 0-29 0,3 0-14 15,3-1-26-15,1-2-26 0,7-5-14 0,6 2 10 0,0-5-14 16,3-2-14-16</inkml:trace>
  <inkml:trace contextRef="#ctx0" brushRef="#br0" timeOffset="132891.29">3281 7826 1992 0,'4'-2'-1'0,"3"0"35"0,-4 2 38 0,-4-3 34 0,1 4 21 0,-2-1 26 0,2 2 12 0,-3 2 21 0,-1-1 12 16,3-1-22-16,-1 1-27 0,2 3-15 0,-1-2 9 0,2 1-22 15,-1 2 6-15,7-5 0 0,1 8-4 0,-2-5-8 16,5 7-4-16,2-2-15 0,1 3-21 0,-3 1 0 0,2-3-20 16,-1 2-18-16,1-2-8 0,-1 0-1 0,-2-4-10 15,3 2-1-15,-1-1-16 0,1-1-1 0,1-3-2 16,-3 0-4-16,2-3-14 0,1-2-8 0,-1 1-2 0,-1-4-7 15,1 0-4-15,-3-3-17 0,1 2-9 0,-2-2-3 16,1 0 10-16,-3-1 5 0,0 0 1 0,-1 1-3 0,-6 7 10 16,0 0 9-16,0 0 11 0,0 0 4 0,0 0 2 15,0 0 1-15,0 0-7 0,-13-133 11 16,6 116 12-16,2 1 2 0,0 3 0 0,0 2 0 16,1 2-4-16,0 4 2 0,4 1 3 0,-4 4-6 0,4 0 4 15,0 5 0-15,4 0-3 0,-4 6 6 0,2 1 4 16,1 2 9-16,2 4 4 0,0 1 3 0,1 4 2 0,3-1 6 15,1 0 4-15,0 2 9 0,2 2 8 0,1-5 0 16,1 4 2-16,0-3-1 0,1 2 3 0,0-2-3 0,-2-1-6 16,-2 0-10-16,-3-4-12 0,-2 1-5 0,-2-4-6 15,-4-1-2-15,-4 0-5 0,-2 0-2 0,-4-4 2 0,-2 3-5 16,-1-5 2-16,-1-2-18 0,-2-2-32 0,2 4-26 16,-2-6-47-16,6-1-49 0,-4-1-57 0,3-2-61 0,-3-1-70 15,3 1-42-15,3-6-21 0</inkml:trace>
  <inkml:trace contextRef="#ctx0" brushRef="#br0" timeOffset="133295.95">4230 7491 2232 0,'6'-23'-9'15,"7"4"46"-15,-5-4 34 0,7-1 12 0,-10-1 31 0,1 4 8 0,-2-1 2 0,-4 5 18 0,-2 0 19 16,-6 2-33-16,1 2-32 0,-3 2-14 0,-6 1-29 0,-3 5-8 16,-1-1-3-16,3 1-16 0,-3 4-13 0,6 2-8 15,-4 3-5-15,1 1 1 0,1 4 3 0,3-1-5 16,-2 3 3-16,5 2-1 0,-3-1 4 0,4 1 7 0,1 3 10 16,3 0 2-16,2 3 1 0,0-1 10 0,1 1 1 15,2 0 4-15,3 2-3 0,2-1-6 0,3 1-5 0,-1 0 2 16,3-2-7-16,3 2-1 0,0-1-1 0,1 0-4 15,-3 2 0-15,5-2 1 0,-2 0-5 0,4-1-3 0,-4 1 1 16,3 0 1-16,-1 1-4 0,3-1 1 0,0-1-3 16,-5 0-6-16,2 1 5 0,-8-3 0 0,0 0 4 15,-5-1-7-15,-3 0 4 0,-3-2 5 0,-5-2 2 0,0-1 1 16,-6 0-2-16,-2-2-4 0,-3-3 4 0,0 0-1 16,3-2-4-16,-1 0-8 0,4-1-6 0,-4-3-1 15,4-2-22-15,2 2-11 0,0-5-33 0,0 3-19 0,3-6-23 16,-3 1-38-16,3-3-30 0,2 2-30 0,1-1-26 15,3-2-27-15,7-2 21 0,0-1-34 0,5-1-27 0</inkml:trace>
  <inkml:trace contextRef="#ctx0" brushRef="#br0" timeOffset="133533.01">4490 7615 2274 0,'-3'1'-23'15,"3"-4"43"-15,3 4 35 0,-6-1 19 0,3 7 23 0,-7-2 19 16,0 1 20-16,4 2 25 0,-3 1 44 0,2 4-25 15,-3 0-8-15,5-1-13 0,-3 1-18 0,7 2 2 0,-2 0-6 16,5-3-21-16,2 4-16 0,0-1-18 0,4 0-27 16,-6 0-4-16,7 2-8 0,-4-3-19 0,0 1-11 15,1-1-7-15,-2-4 0 0,-1 2-6 0,1-4-14 0,-1 0-37 16,-2-2-27-16,0 4-41 0,-1-8-56 0,0 1-47 16,-5-3-89-16,4 2-68 0,-2-7-13 0,0 5-37 0</inkml:trace>
  <inkml:trace contextRef="#ctx0" brushRef="#br0" timeOffset="133642.22">4490 7542 1562 0,'-7'-29'31'0,"7"3"-13"0,-2 7 10 15,-4 0 30-15,4 8 4 0,-1 2 5 0,1 5 1 0,-1 0 4 16,3 8-25-16,-8-3 21 0,8 3-11 0,-4 4-24 16,4-1-4-16,0 2-6 0,4 2 0 0,1 4-10 0,0 1-45 15,1-1-70-15,2 0-33 0,1 1-75 0</inkml:trace>
  <inkml:trace contextRef="#ctx0" brushRef="#br0" timeOffset="134077.14">4770 7645 1743 0,'-1'-5'45'0,"4"0"36"0,-3-4 24 16,3 1 24-16,-3 1 12 0,0 2 28 0,0 1 13 15,0 0 11-15,-3 2-25 0,1 2-22 0,-1 0-23 16,-3 6-15-16,0-5-1 0,-1 6-15 0,-4-1-7 0,2 4-10 15,-7 1-13-15,4 1-2 0,-1 1 5 0,0 2-6 16,-1 3-7-16,3-2-15 0,0 2 2 0,4-5-4 0,1 5-7 16,4-3-9-16,2-2-3 0,0 1-4 0,4-4-6 15,0 0 3-15,1-1-4 0,3-1 6 0,1-2 3 0,1-2-5 16,1 0 2-16,0-1-1 0,2-2-5 0,2-2-4 16,0-1-7-16,2 0-6 0,-2-5-12 0,2 4-17 15,-3-6-22-15,3 2-8 0,-7-5-11 0,4 4-1 0,-4-7-10 16,-4 1-18-16,2-3 4 0,-5-3 19 0,0-2 14 15,-5-3 12-15,2-1 15 0,-6-6 3 0,0 3 16 16,0-5 16-16,-1 0 7 0,-4-4 3 0,3 1 0 0,0-1 3 16,0 0 9-16,-1 1 7 0,3 4 18 0,1 6 12 15,0 3 4-15,2 6-5 0,-2 4 0 0,5 6 1 0,-4 5-7 16,4 6-6-16,-2 1 0 0,4 10 1 0,0 3 2 16,0 3 11-16,0 6 11 0,1 4 5 0,0 5 8 15,2 0 4-15,1 4-11 0,-1-2 0 0,3 1 7 0,-2-3-8 16,2 2-6-16,0-6-7 0,3 2-9 0,-3-4-2 15,0-2-14-15,3-3-6 0,-2-1-22 0,1-3-30 16,0-3-37-16,0 1-48 0,0-4-58 0,1-4-71 0,-3 0-64 16,3-1-83-16,-3-4-48 0</inkml:trace>
  <inkml:trace contextRef="#ctx0" brushRef="#br0" timeOffset="134435.74">5136 7710 1680 0,'-2'3'40'0,"-2"-6"23"0,2-3 26 16,5 2 14-16,-6-1 9 0,1-1 17 0,1 4 14 0,1-1 8 0,0-4-22 16,1 6-9-16,1-2-19 0,3-2-13 0,1 4 1 15,2-2-11-15,1 1-5 0,1-2-3 0,4 3-13 16,2-5-12-16,0 4-9 0,1-3 1 0,4 1-6 0,-1-3-12 16,-1 0-7-16,2-1-4 0,-1 1-8 0,-4-1-1 15,1-1 3-15,-2 1-3 0,-3-3-4 0,-4 1 3 0,0 1-2 16,-5-2-3-16,-1-1 2 0,0-2-2 0,-6 2 0 15,1 1 1-15,-2-1-1 0,-3 2 0 0,-2 1 2 0,-2 2 4 16,-2 5 2-16,-3 0 5 0,-4 5 5 0,-1 1 1 16,-2 7 2-16,-4 0 7 0,-1 5 13 0,3 3 6 15,-1-2 11-15,0 7 5 0,8-3 9 0,-2 4 14 0,8-4 4 16,1 4 29-16,6-4-12 0,2 2 1 0,4-3-4 16,5 2 13-16,0-3 1 0,4 0-11 0,4 1 20 0,3-4-28 15,3 3 1-15,3-7-7 0,3 3-4 0,3-7-19 16,3 3-20-16,0-6-7 0,4-2-33 0,-2-3-33 15,2-6-52-15,0 1-55 0,-2-7-68 0,0 0-99 0,-6-6-82 16,-2 1-113-16,-7-2-78 0</inkml:trace>
  <inkml:trace contextRef="#ctx0" brushRef="#br0" timeOffset="161373.51">26538 2947 1625 0,'-10'-2'8'0,"-1"-1"-22"0,5 2 60 15,-2-2-31-15,0 2 9 0,3-3 26 0,-3 4 3 0,7 0 20 0,-2-1 7 0,3 1 37 0,3-3-43 0,-6 6 35 16,7-3 13-16,0 1-18 0,0 2 0 0,2-3-18 16,1 1-9-16,1 0 5 0,7 1-5 0,3 0 3 15,6 1-22-15,10 2 4 0,8-2 6 0,15 5 12 16,9-4-3-16,13 3-17 0,8 0-14 0,16 1-6 0,9 0-1 16,16 3-8-16,10-2-9 0,10 1-7 0,10 4-2 15,11-1 11-15,1 2 8 0,8 2 2 0,3-2 7 0,-1 1 4 16,-3 3 21-16,2-4-1 0,-10 2-2 0,-5-5 2 15,3 3 6-15,-21-6 6 0,-13-1 1 0,-17-1-8 0,-13-3-17 16,-18-4-5-16,-12 4-3 0,-15-4-15 0,-7-1-9 16,-16-2-12-16,-2 2-9 0,-10-1 5 0,-3-1-4 0,-11 0-10 15,-1 1-21-15,-7-1-14 0,-4-1-26 0,-3 2-35 16,-6-5-22-16,-5 4-43 0,-5-3-42 0,-9 0-39 0,-6 1-33 16,-3 0-54-16,-10 0-5 0,-10 2-34 0</inkml:trace>
  <inkml:trace contextRef="#ctx0" brushRef="#br0" timeOffset="161742.72">26846 3306 2009 0,'-32'3'1'0,"7"-2"34"0,7-1 12 0,14-1 1 0,-6-5-1 16,7 5 4-16,3-2 1 0,10 2 2 0,4-2-2 0,7-1-23 16,7 2-10-16,11-5 11 0,11 3 27 0,2 0 9 15,9 0 25-15,11 1 13 0,6-1 22 0,7 4 9 16,6 0 20-16,12 0 6 0,3 0 4 0,16 0-4 16,6 0 0-16,6 4 1 0,8-1-19 0,4-1-14 0,1 6-1 15,5-3-9-15,1 2-23 0,-2 3-1 0,-1-2-23 0,-5 3-16 16,-9-3 4-16,-1 3-6 0,-9-5-17 0,-10 4-5 15,-15-5-5-15,-14 0-9 0,-13 0 3 0,-13 1-4 0,-8-3-11 16,-14-1 0-16,-11 0 2 0,-11-2-26 0,-4 0-11 16,-6-4-32-16,3 4-19 0,-14-2-44 0,3-1-37 0,-4-1-50 15,-6 3-58-15,3-3-37 0,-6 6-83 0,-7-2-66 16</inkml:trace>
</inkml:ink>
</file>

<file path=ppt/ink/ink4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7:01:45.752"/>
    </inkml:context>
    <inkml:brush xml:id="br0">
      <inkml:brushProperty name="width" value="0.05292" units="cm"/>
      <inkml:brushProperty name="height" value="0.05292" units="cm"/>
    </inkml:brush>
  </inkml:definitions>
  <inkml:trace contextRef="#ctx0" brushRef="#br0">941 3146 1189 0,'-12'-2'9'0,"9"-1"13"0,-5 3 8 0,8-3 14 0,-6 2 10 0,6-2 3 0,0 3 9 0,-1 0-34 0,4 0 50 0,-3 2-45 0,7-2 41 0,-7 1-55 15,8-1-7-15,-8 3-1 0,7-2 2 0,-7-1 47 0,5 0-49 0,-4 1 32 16,-1-1-45-16,2 0 47 0,-9 2 2 0,9-4 6 0,-4 2-4 16,4 0-7-16,-2 2-9 0,2-4 7 0,2 2 0 0,2-1-3 15,4 0-1-15,0-3-9 0,4 0-5 0,5-3-2 0,3 3-4 16,8-4-1-16,0-2-6 0,6 2-3 0,-4-1-2 16,3-1-3-16,1 2-2 0,5-1-2 0,-3-1-1 0,0 3-2 15,-3 2-1-15,1-2-1 0,2 2 3 0,-5 1 4 0,-1 0-3 16,-5 2 3-16,-2 1 2 0,-6-1-2 0,2 2 2 0,-7 0-2 15,-2 0-1-15,-2 0-3 0,-2 2 6 0,-3-1-4 16,-5 1-5-16,3-2 4 0,-6 3-1 0,3-2 2 0,-3 0-5 0,1 1 2 16,1-1 1-16,-3 0 1 0,1 3 2 0,0-3 0 15,1 1 0-15,-1-1-1 0,0 2 4 0,1-3 1 16,-2 2-3-16,1-2-1 0,0 1-9 0,-1-1-21 0,1-1-38 16,0 1-33-16,1-4-72 0,1 2-37 0</inkml:trace>
  <inkml:trace contextRef="#ctx0" brushRef="#br0" timeOffset="1017.35">5968 3052 1400 0,'0'0'17'0,"10"2"3"0,-8-4 16 0,-4 4-28 0,-2-2 57 0,-2 1-30 0,6-1 18 0,-7 0 17 16,7 4-7-16,-3-4 18 0,9 0-5 0,10 1 30 15,-3-1-52-15,12-1 41 0,-1-1-14 0,6 0-11 16,3-1-6-16,3-1-19 0,2 0-9 0,2-1 1 0,4-1 4 15,-1 1-5-15,1-1-2 0,2 1-3 16,-5 0-2-16,0-1-2 0,-3 3 1 0,-5-3-6 0,-4 2-5 16,-1 2-4-16,-10-1 4 0,1 2 0 0,-8 0 6 15,0 1 11-15,-5 0 1 0,-3 0 4 0,-3 0-3 16,-3-2-5-16,0 2-4 0,-2 0-4 0,-1 0-12 0,-3-1-40 0,-3 1-17 16,-2 0-36-16,-2 1-37 0,-1 2-58 15,3-3-60-15,-4 1-53 0</inkml:trace>
  <inkml:trace contextRef="#ctx0" brushRef="#br0" timeOffset="3361.27">1062 3936 924 0,'-9'5'26'0,"-3"-12"28"0,2 7 7 0,5-2 25 0,-3-6 7 0,0 6-2 0,2-6 6 16,-4 6-30-16,9-5 41 0,-6 7-69 0,7 2-1 0,-1-2-25 15,2 7 3-15,4-9 2 0,-2 7 0 0,8-8 28 0,0 7-57 16,7-10 47-16,4 1-3 0,8-2 5 0,3-1-6 0,-1-3-1 16,13 1-5-16,8-1-2 0,12-1-7 0,7 0-5 0,9-2-4 15,6 2-10-15,13 0 0 0,13 2 3 0,3 0-1 16,-4 0 5-16,5 3-7 0,-3 1 1 0,-5-1 5 0,-11 4 0 16,0 1-5-16,-15-2 0 0,0 2 4 0,-11 0-2 15,-6 1-1-15,-6-1 1 0,-5 0-5 0,-1 1 8 0,-10 0-1 16,-1-1 1-16,-8 2-9 0,-5-2 3 0,-8 2 7 0,-3 0-4 15,-5 0 2-15,-1 0-9 0,-5 0 5 0,-2 2 2 16,-4-2 9-16,-2 0 2 0,0 0 4 0,-2 2 0 0,-3-2 3 16,-1 1 7-16,-2 2-1 0,-3 0-4 0,2-1-9 15,-4 2 2-15,-3-2-8 0,2 3 0 0,-2-1-12 0,2 0-22 16,-2 2-38-16,5-2-51 0,-3 1-39 0</inkml:trace>
  <inkml:trace contextRef="#ctx0" brushRef="#br0" timeOffset="4236.47">4546 3822 931 0,'0'0'19'0,"0"0"16"0,-38 22 17 0,38-22-2 0,0 0 1 0,0 0 11 0,0 0 13 0,0 0 15 15,0 0-19-15,0 0 4 0,0 0-59 0,0 0 61 16,0 0-41-16,0 0 48 0,0 0-60 0,0 0-2 16,305 19 24-16,-245-22-44 0,5 2 46 15,3-2-57-15,0 0 48 0,5 0 0 0,-2-1 7 16,-3 2-7-16,1-1 4 0,-10 1-16 0,-4-1-6 0,-6 1-2 16,-3 0 6-16,-6 0 1 0,-40 2-7 0,0 0-2 15,0 0 4-15,0 0 5 0,0 0-4 16,0 0-3-16,0 0 4 0,74-6 2 0,-74 6-6 15,0 0 3-15,0 0 1 0,0 0-4 0,0 0-2 16,27-6-3-16,-27 6-38 16,0 0-19-16,0 0-24 15,0 0-33-15,0 0 4 0,0 0-74 0,0 0-18 16,0 0-55-16</inkml:trace>
  <inkml:trace contextRef="#ctx0" brushRef="#br0" timeOffset="4748.51">7486 3834 968 0,'-8'-4'22'15,"-2"8"21"-15,-4-4 12 0,8-4 16 0,-1 4 5 0,4-4 8 0,1 4 13 0,4-1-36 16,3 2 32-16,1 0-60 0,4 1 38 0,2 1-59 0,6-1 53 16,4 3-61-16,1-3-8 0,7 1 35 15,5-2-57-15,3 0 40 0,5-1-47 0,3 2 39 0,0-2-53 0,3 0 61 16,1 0 7-16,-2 1 10 0,1-1 9 15,-3 0-1-15,-4 0 3 0,1 0 7 0,-6-1 4 0,-4-1-9 16,-5 2-9-16,-3-2-9 0,-7 2-7 0,-4-1-1 16,-3-1-7-16,-3 0 4 0,-5 0-13 0,-3 2-2 15,-2-1-8-15,-3 1-16 0,-2-2-38 0,-3-2-25 0,-5 1-86 16</inkml:trace>
  <inkml:trace contextRef="#ctx0" brushRef="#br0" timeOffset="6140.59">7329 3971 1041 0,'19'3'11'0,"-3"-2"9"0,12 3 11 0,1-4 8 0,7 4 0 0,5-2 0 0,5 2 4 0,3-1 0 0,0 0-10 16,5 0-7-16,1 0-10 0,-1-1-8 15,0 1 2-15,1-2 12 0,-3 1 6 0,-1 1-3 0,-2-2 6 0,-3 2 2 16,-2-1-36-16,-3 0 63 0,-3-1-50 0,-3 0 43 16,-1 0-51-16,-6-1 53 0,-1 0-54 0,-2 0 54 0,-11 0-20 15,2 3-65-15,-2-4 102 0,-5 3-106 0,-7-3 35 16,3 1 11-16,-10 1-13 0,5-1 7 0,2-1-3 0,-2 1-1 16,-10 0-58-16,10-3 111 0,-2 3-51 0,1 0 0 15,-5 0-7-15,1-1-40 0,-3 1-28 0,-2-2-6 0</inkml:trace>
  <inkml:trace contextRef="#ctx0" brushRef="#br0" timeOffset="18189.93">5575 4920 1562 0,'3'-14'8'0,"-4"-2"45"0,9-5-31 0,-16 5 8 0,-1 0 7 0,-1 4-2 0,2-4 8 0,-3 9 11 0,-2-4-5 0,2 7-41 16,-6 1 30-16,2 2-11 0,-2 4-6 0,1 4 5 0,-4 5-4 16,-2 3-1-16,1 5 16 0,-6 2 2 0,3 7 3 0,-1 2 20 15,3 7 0-15,1-3 5 0,3 7 25 0,2 0-9 16,3 2-22-16,4-2 1 0,4 3 5 0,3-3-16 0,2-1 3 16,5-1 3-16,5-5-12 0,4-2 6 0,3-7 2 15,5-1-9-15,2-6 2 0,4-3 1 0,2-7 2 16,5 0 0-16,2-6-19 0,-4-3-5 0,3 0 0 15,-1-3 5-15,0 0-5 0,0-4-11 0,1-5-5 0,-3-3-8 16,0-4-3-16,2-3-8 0,0-7-1 0,-3-3-18 0,-2-3 0 16,-7-5 2-16,-3 1 0 0,-7-8-3 0,-3 4 2 15,-10-5 2-15,-3 2 5 0,-7-3 14 0,-7 1-1 16,-2 3 3-16,-8 3 1 0,-3 7 0 0,-2 4 0 16,-5 6 12-16,2 8-13 0,0 5-5 0,-3 8-20 0,3 2-5 15,-3 8-21-15,3 2-24 0,-1 6-24 0,5 3-40 16,-1 0-18-16,5 5-9 0,6-4-8 0,4 1 25 0,11 4 3 15,6-3 1-15,6 2 14 0,8 2 5 0,2-4 13 16,6 3-9-16,3 0 28 0,2 4-41 0</inkml:trace>
  <inkml:trace contextRef="#ctx0" brushRef="#br0" timeOffset="18689.16">5613 5456 1362 0,'-6'17'29'0,"-5"-10"13"0,1 2-28 0,-1-4 64 16,0-4-31-16,0 4 3 0,0-2 22 0,-3 5 12 0,-2 3-23 15,0 1-14-15,0 5 44 0,-4 3-52 0,3 2 34 16,-1 3-4-16,-1 5-19 0,3-1-13 0,-3 2-6 0,1 1 4 16,-2 1-15-16,0 2-17 0,1 0 0 0,-2 1 0 0,-1-1-6 15,-1 0 4-15,0 0 2 0,-2-2-4 0,0-4 0 16,0 0 4-16,-1-2-3 0,5-2 2 0,-1-4 0 16,2-2-4-16,4-3 1 0,2 0 1 0,1-2 2 0,0-4-3 15,6 1 2-15,0-3-1 0,1-1 3 0,6-1 18 16,0-3 4-16,0 1-2 0,3-2 1 0,5-1 4 0,1 1 3 15,1-1 2-15,3-1 5 0,4 1-16 0,-1-2-4 16,6 1 0-16,3-1 0 0,2-2-5 0,1 1 0 16,4 2-2-16,1-1-4 0,2 2-3 0,3-1 4 0,0 2-1 15,3-2-2-15,0 1 4 0,-1 1-2 0,-1-2 2 16,1 1-3-16,-2-1 1 0,-2 0-2 0,-2-1-3 0,-4-1 4 16,-3 1-7-16,-2-1 11 0,0 0 10 0,-6 0 19 15,0-3 5-15,-6 2 0 0,2 1 4 0,-8-1 5 16,3-4 11-16,-3 2-9 0,-2-5-13 0,0 0-14 0,-4-4-7 15,1-2 2-15,-2-3-3 0,3-4-6 0,-6-3-6 16,1-2-6-16,-4-3 3 0,1-6-7 0,-2 1 0 0,-3-3-1 16,3-2-2-16,-4-1 4 0,-1 4-4 0,5 1 1 15,-4 2-3-15,2 3 7 0,-1 7 1 0,2 2-3 16,-1 3-1-16,4 6-2 0,-3 1 1 0,2 3 2 0,-1 3 3 16,0 0-6-16,1 4 3 0,-1-3 1 0,2 6 3 15,-3-1-4-15,4 0-2 0,-3-1 4 0,3 2-5 16,2 0 0-16,2-2-8 0,-3 1-5 0,6-1-10 0,-3 2-20 15,2-2-9-15,-1 0-37 0,-1 0-25 0,3-1-32 16,-1 1-44-16,5-5-23 0,-3 2-65 0</inkml:trace>
  <inkml:trace contextRef="#ctx0" brushRef="#br0" timeOffset="19030.57">6511 5507 1720 0,'-4'4'1'0,"2"-3"27"0,2 5 5 0,2-16-1 0,4 13 0 0,5-3 2 16,10 3-4-16,7-3 2 0,7-3 0 0,8 2-25 0,10-6-5 15,7 7-1-15,7-3 19 0,1-1 18 0,14-4 20 16,3 3 12-16,10-7 30 0,5 5-1 0,3-5 4 15,9 4 16-15,-1-3-5 0,9 3-9 0,-9 1-17 16,0 0-13-16,-9 1-28 0,-4-1-2 0,-13 5-6 0,-7-6-11 16,-8 2-16-16,-8 0-12 0,-9 2 2 0,-6 0 1 15,-10 2-4-15,-7-2 1 0,-5 2 0 0,-25 2-29 32,0 0-12-32,0 0-35 0,0 0-37 0,0 0-40 15,-42-3-57-15,42 3-4 0,0 0-58 0,0 0-50 16</inkml:trace>
  <inkml:trace contextRef="#ctx0" brushRef="#br0" timeOffset="19281.5">8392 5165 1355 0,'0'0'34'15,"0"0"41"-15,0 0-12 0,0 0 14 0,0 0 6 0,0 0-7 16,-38-8 1-16,38 8 2 0,0 0-21 0,0 0-14 15,0 0 32-15,0 0-6 0,0 0-2 0,0 0 20 0,0 0 18 16,0 0-1-16,0 0-8 0,0 0-27 0,0 0-19 16,140 60-10-16,-105-44-4 0,0 3-13 0,-7-1-19 0,2 5 3 15,-6-4-7-15,-6 4 3 0,-6 1 1 0,-7-3 1 16,-5 2 3-16,-8-1-5 0,-3-2-8 0,-8-2-34 16,-3 1-32-16,-8-6-45 0,3 4-42 0,-3-5-15 0,0-3-72 15</inkml:trace>
  <inkml:trace contextRef="#ctx0" brushRef="#br0" timeOffset="20109.52">9217 4844 1485 0,'-19'-2'98'0,"3"2"-12"0,4 0 25 0,15-2 9 0,-11-1-11 16,7 3-1-16,-1 2 3 0,5 3 10 0,0 2-92 16,5 1 20-16,-2 8-4 0,6 0 0 0,0 8 15 0,1 7 6 15,1 3-2-15,0 3-2 0,1 6 0 0,-3 3-1 16,1 4-23-16,-5 4-7 0,1 3-5 0,-7 1-1 15,-1 1 2-15,-2 6-8 0,-1 1 0 0,-4 6-3 0,-4-3 12 16,1-1-3-16,-3-3 0 0,0 6 0 0,-1-6-3 16,-1-3-6-16,0-3 1 0,-2-6-2 0,3-1-12 15,1-4 4-15,-4-2-5 0,5-4 0 0,-3-7-3 0,4 0 8 16,2-3-2-16,-1-3-6 0,4-3 4 0,0-4 0 16,2 0 0-16,3-6 2 0,-3 0 1 0,6-4-6 0,0-3 3 15,2-1 2-15,3-3-3 0,3-4 2 0,5 1 3 16,4 0-10-16,4-2 4 0,8-4 2 0,1 1-6 15,10-3 3-15,2 4 0 0,6-5-2 0,9 2-1 16,2-1 12-16,3 0-1 0,6 1-1 0,0 1-2 0,5-1-3 16,5 2-3-16,2-1 2 0,0 4-2 0,5 0-10 15,1 0 4-15,1 0-1 0,0 4 5 0,-2-4-2 0,-5 3 5 16,-1 0 6-16,-7 0 9 0,-6 0 9 0,-6-3-4 16,-9 3 3-16,-7-3 7 0,-7 0 14 0,-7-1 7 15,-7-3 14-15,-6 2 5 0,-9-5 1 0,-1 2 7 16,-9-2 0-16,2-1-10 0,-7-3-11 0,-1 2-11 0,-5-5-18 15,1 2-13-15,-5-4-6 0,-2 0-11 0,-5-2 5 16,-1-3-4-16,-3-1 1 0,-1-3 0 0,-4-3-4 16,2-3-1-16,-1-5 0 0,3-2-2 0,2-4-6 0,-1-3 1 15,7-3 2-15,4-3-7 0,1-3-8 0,7-5-7 16,3-1-2-16,-1-4 3 0,6 4 3 0,0-4-3 16,1 0-8-16,0-1 11 0,2 3 9 0,1-3 8 0,-1 6 0 15,3-5 0-15,-5 2 2 0,5 3 3 0,-2-2 5 16,-1 8-3-16,3-2 2 0,-2 5-1 0,-3 4-1 0,2 3 2 15,0 2 0-15,-2 6 0 0,-1 2-1 0,0 2 0 16,2 3 2-16,-1 4-3 0,0 2 6 0,0 2-1 16,-1 1-2-16,1 3-1 0,-1 1 4 0,1 3-4 0,-3 1-1 15,3 3 0-15,-6 1 0 0,3 0 0 0,-5 1 2 16,0 1-2-16,-7 1-2 0,1 0 5 0,-7 3-4 0,-4-2 2 16,-8 3 2-16,0 0-3 0,-8 0-1 15,-4 3 5-15,-6-2 0 0,-2 1-7 0,-4 2 10 0,-2-1-2 16,-6 0-6-16,-2 2 3 0,-6-4-13 0,1 1-9 15,-1 0 4-15,2 2 1 0,-4-3-7 0,2 2 1 0,2-3-2 16,6 2-1-16,5 1 16 0,5 0 2 0,6-2-32 16,6 1-8-16,10 2-29 0,2 0-12 0,6 2-33 15,5-1-34-15,4 4-34 0,3 1-35 0,4 1 23 0,0 0-44 16,8 7-29-16</inkml:trace>
  <inkml:trace contextRef="#ctx0" brushRef="#br0" timeOffset="20533.59">10035 6234 1439 0,'0'-1'19'0,"3"-10"14"0,8 3-29 0,-13-1 71 0,1-1-44 0,-3 0 9 0,4 0 25 0,-7 2 2 16,2-3-12-16,-3 4 0 0,-6 2 40 0,9 1-66 0,-8 0 43 15,5 2-4-15,-6 2-21 0,3 0 11 0,0 6-4 16,0-1-6-16,3 3-9 0,-3 3-2 0,7 1 6 16,-3 1-1-16,4 2 3 0,0-1-7 0,3 2-6 0,0-1-8 15,0 1 3-15,0-1-4 0,1-1-6 0,1-2-2 16,4 2-8-16,5-3-3 0,0-1 8 0,4-2 2 15,5 0-9-15,2-1 3 0,5-3 3 0,-3 0-2 16,3-2-3-16,-2-2 0 0,0 0-8 0,0-3-1 0,-4-1 3 16,-2-1 1-16,-2-2-2 0,-2 0 1 0,-4 0 2 15,-2-2 1-15,-4-1 1 0,-3 3 2 0,-2-2 4 16,-2-1-7-16,-3 1 2 0,-4 0-4 0,-1-2 6 0,-1 2-5 16,-3 0 1-16,0 1-3 0,-2 1-3 0,2 2 2 15,-2-1-3-15,3 2-5 0,-4 0-19 0,7 3-35 0,-7-2-37 16,9 3-48-16,3-5-6 0,-1 4-69 0</inkml:trace>
  <inkml:trace contextRef="#ctx0" brushRef="#br0" timeOffset="21081.71">11988 4720 1602 0,'-7'-18'103'0,"3"-1"-44"0,0 5 19 0,-5-4 7 0,4 12-4 0,-1-1-1 0,4 12 1 0,-1 5 0 0,1 4-99 15,1 8 44-15,-2 7-10 0,-1 6-2 0,1 6 5 16,1 7 2-16,-5 59 92 0,6-46-44 0,1 6 32 15,0 0-9-15,1 7-1 0,1-3 2 0,3 3 24 16,0 4-8-16,-1-1-23 0,2 2-4 0,-3-4-30 0,2 3 24 16,0-5-2-16,2 5 1 0,-3-7-27 15,2-2-14-15,-3-5-4 0,2-2 5 0,0-4-3 0,-2-5-23 16,3-3-2-16,-1-3-3 0,0-3 0 0,0-1 7 16,-1-2-7-16,3-3-3 0,0-4 0 0,0-1 0 0,-2 0-1 15,-1-3-1-15,3-3 1 0,-3-3-2 0,1-3 3 16,0-3 2-16,-2 0 0 0,2-6-3 0,0-4 3 15,2-3 1-15,0-2 0 0,2-3-4 0,4-3 4 0,4 0-3 16,4-6-1-16,5-1 8 0,3-3-3 0,9 0-2 16,3-2-3-16,8 1 3 0,2 1-4 0,7-2 7 15,3 4 6-15,-3 3 3 0,5 4 16 0,2 1 5 0,3 3 8 16,5 0 4-16,0 6 8 0,4-4 4 0,2 9-2 0,8-5-4 16,3 3-10-16,-4-2-4 0,4 4-6 0,-3-2-4 15,-2 0-7-15,-6-2-9 0,0 1 3 0,-9-3-6 16,-7 0-5-16,-6-4 2 0,-7-1 0 0,-11 0-3 15,-8-1-3-15,-6-2 2 0,-8-2-13 0,-5-2-27 16,-3-1-19-16,-7 2-33 0,-2-8-37 0,-2 3-41 0,-7-11-56 0,-7 3-63 16,-1-6-72-16,-9 1-20 0</inkml:trace>
  <inkml:trace contextRef="#ctx0" brushRef="#br0" timeOffset="21768.19">11788 4608 1385 0,'-22'-5'64'0,"8"1"-28"0,3-6 17 0,8 8 11 0,3-1-7 0,0 2-1 0,6 1 6 0,11 1 12 16,7 0-60-16,9 3 37 0,7-1-1 0,14-1 1 0,9 3 21 15,13-1 8-15,9 1 2 0,7-2-5 0,9 4 4 16,3-4-2-16,4 5-17 0,7-5-8 0,4 2-16 16,4-1-4-16,2 3-6 0,3-2-7 0,2-1-13 0,5 2-7 15,2-2 7-15,-1 3 4 0,-8 1 0 0,-6 1-3 16,-8-1 2-16,-8 0-3 0,-8 3 5 0,-8 0 4 16,-8 0-7-16,-10 1-3 0,3-1 10 0,-7 2 2 0,-3-2-1 15,-3 2 4-15,-5-2 3 0,-5 3-2 0,-1-4-3 16,-10 4-3-16,-4-3-6 0,-5 0 0 0,-5-1 2 15,-8 2 4-15,-3 0 5 0,-7-2 1 0,-1 3 6 0,-3-1 1 16,-5-1 5-16,3 4 17 0,-6-4 4 0,0 7-2 16,1-3-5-16,-2 3 2 0,-3-2 1 0,4 4 10 15,-5 0-1-15,2 3-18 0,1 3 0 0,0 1-3 0,2 3 4 16,0 4 18-16,3 3-4 0,1 5-15 0,1-1 1 16,5 5-6-16,-3 5-2 0,1 4-2 0,6 7-6 15,-1 1-18-15,-1 1 3 0,4 4 2 0,-2 2-10 0,3 1 8 16,0-2-2-16,3-3 22 0,1-2 11 0,1-3 3 15,-1 0-10-15,0-6 4 0,-2 1 0 0,2-7 2 16,-4-1-10-16,-2-5-18 0,-2 0-11 0,0-6-4 0,0 3 5 16,-2-2-1-16,2-4 5 0,-1 0-9 0,-1-3 7 15,0-2-1-15,-3-2 0 0,3-3 1 0,-7-6-3 16,-1-3 2-16,0-3-2 0,-1-2 5 0,-4-5 4 0,1 3 5 16,-3-6 5-16,1 1-1 0,-2 0 3 0,-8 0 0 15,3-3-5-15,-9 0 1 0,-3-2-5 0,-5 1-8 16,-7-5-10-16,-4-2 1 0,-8-4 0 0,-6 0-5 15,-5-6 3-15,-6 2-3 0,-1-4-1 0,-7-6-1 16,-2 6-1-16,1-3-10 0,-2 3-4 0,-2 1 2 0,3 3-1 16,5 1 0-16,-4 2-6 0,5 4 2 0,2 4-3 15,-1-2 5-15,5 1-6 0,2 3-13 0,-5 0-6 0,6 0-7 0,2 1-20 16,4 2-26-16,6-5-20 0,2 5-33 16,5-4-9-16,3-1-42 0,7 1-48 0,5 3-56 15,4-8-11-15,2 2-60 0</inkml:trace>
  <inkml:trace contextRef="#ctx0" brushRef="#br0" timeOffset="22155.52">13306 6164 1759 0,'0'4'47'0,"-3"-4"31"0,6-7 15 0,-6 7 3 0,3 0 2 0,0 0-2 0,0 0 0 16,0 0 0-16,0 0-46 0,0 0-31 0,-23 0 9 15,23 0 0-15,0 0 10 0,0 0 2 16,0 0 3-16,0 0 10 0,0 0 12 0,0 0 0 16,-40 43-10-16,40-43-3 0,0 0-12 0,0 0-4 0,0 0-2 15,9 82-11-15,4-69-11 0,-2 1-6 0,2-1-1 16,7-4-4-16,-4 1 1 0,5-2 1 0,2-1-2 15,-2 0 1-15,3-2 1 0,-2-2 1 0,3-1 0 16,-7-2 14-16,2 0 10 0,-4-2 13 0,1-1-1 0,-5-2 2 16,-2 0 3-16,0-2 1 0,-10 7 1 0,0 0-13 15,0 0-3-15,6-40-7 0,-9 27-1 0,-5 0 0 0,-2-1-8 16,-5 0 5-16,2-1-5 0,-6 2-1 0,1-1-13 16,-2 2-11-16,2 1-10 0,-3 2-25 0,0-2-25 15,2 6-36-15,-2-2-42 0,-2 4-45 0,3 3-51 0,1-1-54 16,19 1-49-16</inkml:trace>
  <inkml:trace contextRef="#ctx0" brushRef="#br0" timeOffset="22722.32">16812 4694 1775 0,'-6'-14'-31'0,"-2"3"61"0,5 1-39 0,-7 6-2 0,4-1 10 15,4 11 20-15,-2 2 15 0,6 6 19 0,-4 4 45 0,4 4-55 0,-2 5 57 16,2 5 17-16,1 9 4 0,-1 0 3 0,5 9-4 16,-3 5 2-16,4 3-11 0,3 9-4 0,2 1-8 0,1 7 8 15,-1 0-10-15,3 9-20 0,-2 1-10 0,0 5-21 0,-3 3-2 0,0-1-2 16,-6 0-8-16,2 4-21 0,-5-5-6 0,-2-3 1 15,-4-8-5-15,-2-3 2 0,-1-7-4 0,-3-4 4 16,0-8-5-16,-2-2 0 0,1-6 4 0,-3-3-4 0,1-8-26 16,-1-2-18-16,2-8-29 0,-1-7-26 0,5 1-30 0,-1-12-57 15,0-1-68-15,4-12-22 0</inkml:trace>
  <inkml:trace contextRef="#ctx0" brushRef="#br0" timeOffset="23407.31">16725 4791 1609 0,'-22'-37'36'0,"0"6"-17"16,5-1 3-16,-2 8 16 0,4 5 12 0,5 6 4 0,5 3-1 16,6 3 1-16,1 1-36 0,10 3 17 0,3-2-1 0,10 3-13 15,7-2-14-15,7 0-4 0,13 2 18 0,5-3 5 16,11 1 6-16,13 0 6 0,14-1 2 0,6-2-3 0,14 0 2 15,9-1 2-15,9 0-14 0,9 1 1 0,4 0-6 0,2-1-9 16,-3 2-1-16,-4-1-1 0,-2 2-2 0,-2 2-1 16,-3-1-3-16,2 3-6 0,-3 1-2 0,-2 0 8 0,2 1 0 15,1 3 2-15,-6-1 5 0,-4 2-3 0,-11 0 3 16,-6 0 4-16,-9 1-1 0,-10-1 4 0,-6 2-3 16,-15-1 5-16,-11-1-4 0,-6 2 7 0,-6-4 10 15,-16 2 0-15,-4-1 0 0,-10-3-7 0,-6 1 2 0,-3 2-2 16,-2-1 6-16,-3 4-5 0,-1 3-16 0,-4-1-2 0,0 6 1 15,-1 3 2-15,-2 3-4 0,-5 5-1 0,4 1 2 16,-3 6 20-16,-3 1 10 0,2 7 2 0,-3 1 6 16,4 4 4-16,-2 2 14 0,1 3-4 0,-1 4 2 15,6 4-7-15,-4-1 7 0,6 8-7 0,-1-8-3 0,3 3-5 16,3 6-6-16,2-2 3 0,3 4-16 0,-1-1-8 16,4 0-13-16,0 0 5 0,1 6 5 0,-2-3 0 0,3-2-3 15,-1-2 0-15,-1-2 9 0,-2-3-10 0,1-3 5 16,0-4-8-16,-4-3-7 0,-1-4 0 0,-1-4-2 15,-1-2-1-15,1-4-3 0,-5-2 8 0,-1-4-7 16,1-5 6-16,-3-1 1 0,0-4-4 0,-4-3 5 0,0-2 2 16,-3-2 4-16,-1-1-1 0,-5-5 5 0,-1 2-3 0,-7-3 3 15,-2-1 0-15,1-3-6 0,-8-1-9 0,-5-1 2 16,-7-4-6-16,-3 0-3 0,-10 1-3 0,-2-6-2 16,-12 2 0-16,-10-2 2 0,-5 0 9 0,-4 0-3 15,-4 1 1-15,-8-3 3 0,-1 2 3 0,-7 1 1 0,1 1-4 16,-6-1 8-16,-8-1-10 0,-3 2 1 0,-7 2 3 15,-2 1-2-15,0 0-3 0,-3 4 3 0,3-1 6 16,2 3-12-16,11 1 11 0,16 2-5 0,9 3-3 0,12-1 2 16,9 2 1-16,12 0 0 0,8-1-5 0,14 1 2 15,6-1-8-15,4-1 7 0,14-2-10 0,5-1-32 16,8-1-28-16,8-4-35 0,3 2-12 0,3-3-38 0,8-4-44 16,2-1-55-16,4 2-58 0,7-7-4 0,5 1-59 0</inkml:trace>
  <inkml:trace contextRef="#ctx0" brushRef="#br0" timeOffset="24201.38">18038 6729 1767 0,'0'-6'37'0,"0"4"42"0,-2-4 18 0,10-2 6 0,-11 0-4 15,3-3 21-15,-1 3 16 0,1 1 6 0,0 3-34 16,-2 0-41-16,2 2-22 0,0 2-5 0,0 0 8 16,0 4-26-16,2-4-16 0,-2 2-6 0,-2 2-1 0,2 2 0 15,0 1 2-15,-2 1-3 0,1 0-1 0,-1 0 5 16,-3 3 1-16,0 2 0 0,1-1-6 0,-5 2 1 0,0 0 2 16,-2-1 5-16,-3 1-8 0,0 1 6 0,-2-2-4 15,-1-1 3-15,-5-4 0 0,0 1 0 0,-2-2 0 16,3 3 2-16,-3-3 3 0,3 1-6 0,0-3 0 0,-1 4-3 15,4 0 1-15,2 0 6 0,2-2-5 0,3 0-4 0,3-2-1 16,2 0 3-16,1-1 1 0,2-1-2 0,3 0 3 16,3-1-4-16,-3 2 2 0,3-1 6 0,0 1-3 15,2-3 3-15,2 2-3 0,1 1 3 0,1 1-1 16,4-3-1-16,-1 3 2 0,6-2-9 0,-4 3 6 16,5-3-3-16,1 2 1 0,0 0 2 0,3 0-2 0,2-1 2 0,1 2 0 15,4 0 5-15,3-1-2 0,3 0 0 16,1-1 1-16,4 1-3 0,6-3 5 0,-1 2-2 0,3-4 1 15,3 0-4-15,-1 0 1 0,-1 0 0 0,2-4-2 16,-4 2-1-16,3-3-2 0,-4-1-2 0,2 1-2 16,-6-4 2-16,1 1-1 0,-1-1 1 0,-3-2-2 0,-1 0-1 15,-4 0 3-15,-4 0 3 0,-2 2 0 0,-4-1 1 16,-3 2-2-16,-3 1 23 0,-4 2 11 0,-5-1 8 16,0 2 1-16,-7 1 1 0,0 1 1 0,-3 2 0 15,0 0 4-15,0 0-25 0,-3 0-8 0,3 2-5 0,0-1-6 16,0 1-5-16,0-2-1 0,0 0-1 0,0 2-4 15,0-2 4-15,3 0-1 0,-3 2 3 0,2 0-2 0,0-1 6 16,1 2 2-16,0-1-1 0,3-1 2 0,-1 1 3 16,1 2-6-16,1-2-5 0,2 2 4 0,0 0-3 15,-1-3 1-15,2 2 1 0,4-1 1 0,-3 0-5 0,2 0 8 16,-4-1 2-16,4-1-2 0,-1 0-1 0,-2-1 0 16,1 1 0-16,0-2-1 0,0-1 1 0,-3-1-1 15,3 3-2-15,-1-2 1 0,-4-2 0 0,5 1-3 0,-5 0 3 0,2-2-3 16,1 1 5-16,-3-2-3 0,1 0 3 15,1-2 0-15,-3 4 5 0,2-1 0 0,2 1-3 16,-6-2 8-16,4 0 7 0,-3-2 8 0,0-1 2 0,-3-5 3 16,1 3 0-16,-1-5 11 0,-1 0 10 0,0 0 3 15,0-2-6-15,0 4 0 0,0-1 5 0,0 6 8 16,-1-3-1-16,1 4-6 0,1-2-6 0,-1 3-12 0,0 0-2 16,2 3-8-16,0-1-5 0,0 3-11 0,1 0-1 0,-3 3-3 15,2-1-1-15,0 2-4 0,-1-1-6 0,-1 0 4 16,2 2-5-16,-2-1 2 0,0 2-37 0,2-3-41 15,-1 5-75-15,1-2-81 0,-4 6-93 0,2-5-81 16</inkml:trace>
  <inkml:trace contextRef="#ctx0" brushRef="#br0" timeOffset="25829.3">14225 7554 1500 0,'0'-22'28'16,"2"0"-30"-16,0 1 91 0,4 4-55 0,-5 6 3 0,-4 3-4 0,6 4 4 0,-4 1-5 0,5 6-23 0,-7 4 53 0,6 5-85 0,-7 7 55 15,5 4 11-15,2 7 25 0,-3 9 6 0,4 6 13 0,-6 6 3 0,4 5-13 16,-4 4 5-16,10 6 25 0,-10 4-11 0,2 0-7 16,0 5 11-16,2 3-1 0,0 6-6 0,-1 0-3 0,2 4-6 15,-6-6-17-15,6 1-2 0,-3 1-11 0,5-5-20 16,-5-6-3-16,5-7-4 0,-4-5-7 0,2-5-5 0,2-5-7 15,0-4 0-15,-2-6-8 0,4-2-2 0,-1-7-14 16,-2-2-18-16,6-7-33 0,-3-5-43 0,3-1-48 0,-7-4-56 16,-3-2-36-16,2-7-6 0,9-1-42 0</inkml:trace>
  <inkml:trace contextRef="#ctx0" brushRef="#br0" timeOffset="26142.58">14016 9073 1625 0,'-14'4'31'0,"10"-3"-31"0,-6 4 65 0,4-1-38 16,6 1 19-16,0 0 17 0,4 4 22 0,1 0 10 0,3 0-21 16,0 2 45-16,4-2-48 0,3 5 47 0,1-4-14 0,1 4-21 15,0-3-20-15,1 2-15 0,4 0-7 0,-2-1-11 0,-2 1-17 16,3-2-7-16,-9-1-8 0,-1-1 8 0,2 1-4 16,4-1 3-16,-4-1-15 0,4-2-16 0,-2 1-9 0,3-5-24 15,3 1-8-15,1-3-32 0,0 1-3 0,-9-3-15 0,11-1 4 16,-11-5 14-16,7 2 14 0,-7-4 18 0,7-4 14 15,-6 1 24-15,6-5 9 0,-5-2 13 0,0-2 8 0,-2-2 6 16,0-6 7-16,-3 2 13 0,2-6 9 0,1 2 20 0,-5-1 10 16,6 5 26-16,-6 0 7 0,4 10 3 0,-7 1-8 15,3 5-18-15,-4 7-5 0,-1 6-17 0,-3 5-3 16,-2 6-26-16,1 7-4 0,-3 4-3 0,-2 8-3 0,-1 3 6 16,-5 5-3-16,-1 5-16 0,-5 2-43 0,-6 4-82 15,1-2-110-15</inkml:trace>
  <inkml:trace contextRef="#ctx0" brushRef="#br0" timeOffset="26955.14">2372 10433 1332 0,'-5'-6'17'0,"3"2"20"0,4-3 20 0,9 5-37 0,-10-2 58 0,6-1-53 16,1 1 56-16,-2 1-55 0,6-1 39 0,3 2-75 0,0-1 39 15,3 0-20-15,6-2-10 0,3 2 7 0,1 1-1 16,5-3 6-16,-1 1-10 0,6-1 3 0,6 2-5 0,2-2-17 16,6-2-41-16,1 1-15 0,2-1-115 0</inkml:trace>
  <inkml:trace contextRef="#ctx0" brushRef="#br0" timeOffset="27119.32">4941 10354 1100 0,'87'3'16'0,"5"0"18"0,-2-1 2 0,0-2-4 16,-3 0 0-16,9-3-1 0,1-2-1 0,4 2 0 16,2-1-19-16,6-2-16 0,1 0-4 0,6-1 7 15,4 1 0-15,-1 0-17 0,1-2-31 0,-1 1-40 0</inkml:trace>
  <inkml:trace contextRef="#ctx0" brushRef="#br0" timeOffset="27234.57">10596 10295 660 0,'109'-3'3'16,"-3"0"-24"-16</inkml:trace>
  <inkml:trace contextRef="#ctx0" brushRef="#br0" timeOffset="27484.28">14591 10024 1562 0,'95'-9'21'0,"-1"-1"-32"0,12-5 57 0,-8 2-53 15,4 0 59-15,0 2-56 0,4 1 57 0,-3 2-64 16,0-1 12-16,4 0-28 0,-1 3-32 0,0-1 44 0,-3 3-59 15,0 0 57-15,7-3-56 0,-5 2 61 0,2 1-27 16,-1 1 60-16,-3-1-21 0,5 0 13 0,-10 1-7 16,1-1 1-16,1 2-9 0,3 2 9 0,3-3-13 0,1 1-13 15,7 1-29-15,3 1-29 0,10-1-20 0,4-1-21 16</inkml:trace>
  <inkml:trace contextRef="#ctx0" brushRef="#br0" timeOffset="27773.08">19760 9822 702 0,'82'-6'-2'0,"4"-2"2"0,-1 3-2 16,2-2-2-16,-1 0-1 0,4 2 4 0,5-3-9 0,5 3 6 16,3-3 4-16,3 3 3 0,3 0 6 0,7 1 6 15,-4-1-3-15,7 1-2 0,6 2 13 0,4 0-4 16,10 2 7-16,6-2 2 0,11 4 2 0,2 0 0 0,18 2 8 16,-10 0 1-16,-2 2-12 0,-6-1 14 0,-1 3-5 15,-10 0 4-15,-2 1 3 0,-2 0 2 0,-7 0 10 0,11 6 20 16,4-2-32-16,3 4 30 0,10-2-40 0,13-1 35 15,12 5-49-15,7-4 56 0,12 3-70 0,4-2 43 16,10-2-21-16,10-2 14 0,5 1 2 0,0-4-18 0,-1 0 52 16,1-3-50-16,-12 1 70 0,-7-1-54 0,-11-2 75 15,-10 0-57-15,-16-2 42 0,-10 2-23 0,-22-3-12 16,-9 3-13-16,-11-4-18 0,-9 1-7 0,-13-1-22 0,-10 0-46 16,-13 1-67-16,-16-2-87 0,-8 1-67 0</inkml:trace>
  <inkml:trace contextRef="#ctx0" brushRef="#br0" timeOffset="28471.66">30055 10827 2132 0,'10'-17'35'0,"-5"-3"19"0,3-12 6 0,-5 8 19 0,1-2 15 0,-4 5 2 0,-2-2 4 0,0 3-2 16,-2 0-37-16,4 2-18 0,-13 5-6 0,-3 2-17 15,-6 2-18-15,-5 5 0 0,-9-1-7 0,-4 2 4 0,-7 6-2 16,-7-1 1-16,0 3 3 0,2 2-4 15,5 1 4-15,-1 5-2 0,9-2 0 0,4-1 4 0,10 5-1 16,3 0 5-16,10 1 3 0,6-1 7 0,6 3-2 16,5 1 2-16,8 1 8 0,4 1 0 0,6 3 8 15,6 1-3-15,6 1-6 0,3 2 0 0,6-2-3 0,7-3 0 16,2 4-4-16,6-1-7 0,-8 1-4 0,2 2 1 16,-2-4-4-16,-4 1-3 0,-8-1 0 0,-4 2 2 0,-10-4-3 15,-8-3-2-15,-4-3 3 0,-10-2-3 0,-10-2 4 16,-9-2-1-16,1 0 1 0,-14-3-3 0,-2-3-3 15,-11 0 5-15,-5-3-2 0,-4-4-1 0,-2-1-1 0,-1-3-4 16,-4-2-1-16,3-1-14 0,5-2-7 0,7-3-9 16,7 1-35-16,1-1-31 0,14-1-33 0,6-2-36 15,8-1-38-15,12-3 5 0,9 3-38 0,7-3-51 0</inkml:trace>
  <inkml:trace contextRef="#ctx0" brushRef="#br0" timeOffset="28858.36">30398 10815 1711 0,'37'-7'5'15,"-9"3"35"-15,-1-5 26 0,-10 6 19 0,-9 1 16 0,0-1 13 16,-2 3 6-16,-6 0 7 0,-5 1 1 0,2-4-28 0,-2 6-21 16,1-1-16-16,-1 3-10 0,-3 4-14 0,2 1 3 15,-2 3 4-15,1 3 0 0,1 3-2 0,-1 3 1 16,2-1-3-16,0-2-7 0,3 3 6 0,0 1-14 0,4 4-6 16,0-5-8-16,1 2-5 0,0-1-10 0,1 3 3 15,0 0 3-15,0-2-6 0,-2-1 1 0,0-4 0 0,-2-2 0 16,0-1-3-16,0-3 8 0,-4-4-6 0,3-1-7 15,-2-5-4-15,1 1-15 0,0-6-15 0,-2-1-16 0,-1-6-12 16,-1 0-11-16,3-3-4 0,-5-4 9 0,3-4 4 16,-4-2 13-16,4-4 17 0,-3-4 17 0,3 0 9 0,2 1 10 15,3-5 6-15,1-1 0 0,4-5 0 0,3 1 9 16,2-3-7-16,2 1 0 0,6-4 9 0,2 3-2 16,2 3-1-16,2 3 0 0,2 7 2 0,-1 5-6 0,2 6 6 15,-2 6 2-15,-4 9-1 0,2 3 10 0,-2 7 14 16,-4 4 0-16,2 8 2 0,-2 2 4 0,-1 7 2 0,0 5 6 15,-5 8 10-15,0 1-4 0,2 4-11 0,-4-3-1 16,1 7-1-16,1 0-2 0,-2 1-9 0,1-2-5 0,1-2-11 16,2 2-13-16,0-6-7 0,2 2-43 0,-2-6-48 15,-1-3-49-15,0-4-41 0,2-5-68 0,-5-5-23 0,-2-6-52 16</inkml:trace>
  <inkml:trace contextRef="#ctx0" brushRef="#br0" timeOffset="29388.25">30529 10988 1696 0,'-13'-5'-22'0,"5"5"64"0,8-5-38 0,0 5 3 0,0 0 3 0,5 0 1 0,5 2-1 0,0-2 0 0,7 1 23 0,5-1-68 0,4 2 43 16,8-2-2-16,2 3-8 0,4-3 1 0,5 3 0 0,0-3-6 16,2 0 3-16,-2 0 3 0,-2 0-9 0,0 0 4 15,-6-3 2-15,-1 3-3 0,-6-3 7 0,0 3 4 0,-6-2 2 16,-4-1 26-16,0 1 17 0,-6-4 13 0,-2 0 19 15,-1-2 14-15,-1-5 2 0,-4 0 13 0,1-5 10 0,-1 1-14 16,2-2-6-16,-5 3-18 0,3-3-12 0,1 6-4 16,-4 0-4-16,3 4-20 0,-1 6-15 0,-4-1-8 0,2 5-7 15,1 3 1-15,-3 6 8 0,3 3-6 0,-4 6-2 16,0 3 16-16,0 4 3 0,3 4-3 0,-6 8 0 0,3 1 0 16,-2 5-13-16,-1-1 3 0,1 3-4 0,0 0-1 15,2 1-8-15,0-2 9 0,4-2-6 0,-3-4 3 16,3-5 2-16,-1-1-6 0,2-6-3 0,-2-3-2 0,1-6 8 15,-2-1-11-15,-2-8 10 0,0-2-2 0,0-7 11 0,0 0 3 16,0 0 1-16,0 0-5 0,0 0-1 0,0 0 7 16,0 0-45-16,0 0-10 15,-68-177 11-15,35 72 4 0,22 51-1 16,-1 8 3-16,5-2 2 0,0-5 3 0,4 5 3 0,3-1 0 16,3 7 4-16,4 1-3 0,4 8 1 0,1-4-4 15,2 8 9-15,3 3-5 0,3 8-3 0,-6 2 8 16,5 6-3-16,-1 3 6 0,2 4-2 0,-3 3 5 0,3 3 3 15,0 4 6-15,0 1 10 0,3 5 5 0,-4 1 3 16,-1 4 0-16,-5 2 12 0,3 4 7 0,-5 2-4 0,-4 1 1 16,1-3-4-16,-8 3-4 0,0-3-4 0,0-5 2 0,-2 0-11 15,-4-1-8-15,-7-5-6 0,-4 1-18 0,-7-5-35 16,0-2-81-16,-15 5-75 0,-4-1-119 0,-12-4-89 0</inkml:trace>
  <inkml:trace contextRef="#ctx0" brushRef="#br0" timeOffset="30783.26">12269 11147 1423 0,'-6'-24'29'0,"3"2"34"0,4-3-23 0,-2 6 27 0,-3 1 3 0,4 5 0 16,0 2 0-16,2 7 1 0,0 5-31 0,-1 7-21 15,4 9 37-15,-5 7-13 0,3 13 4 0,1 10 20 0,0 10 8 16,-3 13 21-16,-2 9 10 0,1 9-2 0,-4 10 11 15,0 4-14-15,-1 2-2 0,-1 4-5 0,-2 2 9 16,1-2-13-16,-2-1-3 0,1-2-7 0,0-3-27 16,-4-3 3-16,2-5 1 0,1-8-7 0,-2-5-19 0,1-7-6 15,-1-5-6-15,2-10 2 0,1-7-1 0,1-6-3 16,3-7-10-16,0-4-4 0,4-5-2 0,0-4-1 16,2-5-1-16,1-2-26 0,-1-7-10 0,1-2-32 0,0-7-31 15,1 0-34-15,-3-6-38 0,-2 0-48 0,2-2-63 16,1-3-12-16,-1-3-79 0</inkml:trace>
  <inkml:trace contextRef="#ctx0" brushRef="#br0" timeOffset="32157.82">12266 10980 1182 0,'-22'0'0'0,"4"0"15"0,-2 0 10 0,18-2 15 16,-9 2 2-16,11 0 8 0,10-1 1 0,10-2-2 0,7-1 5 16,18-2-13-16,8-1-6 0,18-4-13 0,15-1-43 15,12-4 55-15,17 1-40 0,16-3 59 0,16-2-41 0,18 5 16 16,12-4 16-16,16 3 1 0,17-2 43 0,26 4-59 15,17-5 38-15,21 10-58 0,1-3 37 0,10 3-16 16,8 2-18-16,14 5-5 0,-3 2 1 0,-10 2-5 0,-6 6-2 16,-5 3 2-16,4 0-3 0,-7 4 11 0,-10-2-5 15,-17 3 6-15,-11 0-3 0,-7 1 7 0,-9 1 2 16,-14 0 4-16,-14-1 3 0,-12-1-12 0,-9 0 6 0,-17-3-6 16,-8 0-5-16,-17-2-1 0,-14-3-5 0,-17-3 0 15,-15 2-3-15,-18-6 7 0,-12 0 18 0,-12-1 22 16,-10 0 30-16,-14 0 1 0,-9 0 10 0,-11-1-6 0,-3 0 12 15,-7-3-2-15,-3 1-17 0,-6-1-13 0,2 1-24 16,-2-2-7-16,1-2-4 0,-1 3 7 0,-2-1-12 16,4 0-8-16,0 3-5 0,-1-1-9 0,3 2 1 0,4-2 3 15,-2 1-1-15,4 2-5 0,-1 0 2 0,3 0 2 16,3-1 0-16,-1 0 5 0,2 1-4 0,0 0-3 16,0 0 1-16,2 0 5 0,-1 0 0 0,3 0-1 0,-3 0 3 15,2 0-6-15,3 0 1 0,-1 1 4 0,2-2 3 16,-3 2-6-16,7-1-1 0,-5 0-2 0,4 0 1 15,-2 0 5-15,1-1-3 0,-1 1 3 0,0 0-4 0,0 0 3 16,3-2-3-16,-3 2 3 0,0 0-4 0,3 0-2 16,-5 0 2-16,2 2-5 0,1-2 4 0,0 1 0 0,-5 0 0 15,3 3 5-15,-1-2-3 0,-2 1-1 0,0 1 4 16,2 3 0-16,-3-2-3 0,2 2 9 0,-1-2 11 16,-3 5-1-16,2 1 9 0,-1 7 7 0,-2 4 2 0,0 7 6 15,-2 9 2-15,-2 6 2 0,-3 9 1 0,-2 6 3 16,-1 7 8-16,-3 5 13 0,0 2 3 0,0 3-1 15,-1 4 1-15,-1-2 0 0,6 5-1 0,-5-2 0 0,4 4-12 16,-1-4-19-16,2-2-1 0,-1 1-5 0,3-2 1 16,-2 3-12-16,5-1-10 0,-3-2-5 0,2-1 2 15,0-3-5-15,5 3-3 0,-3-7 2 0,2 0-8 0,1-6 3 16,-2-2 5-16,-1-5-7 0,0-3-2 0,2-3 1 16,-3-2 6-16,3-5-6 0,-3-4 2 0,0-1 1 15,0-4-6-15,1-3 7 0,0-3-1 0,-3-3 6 16,5-3-14-16,-6-4 1 0,5-1 6 0,-2-3-3 0,0-2 5 15,1-3-2-15,0 0-2 0,0-3-1 0,-1-6 7 16,-3 5 2-16,2-3-6 0,0-3 2 0,-4 1-2 16,0 0 1-16,-6-1 1 0,1 0-2 0,-2 0 2 15,-1-1-4-15,-1 1 3 0,-4 1 0 0,-3-2-4 0,-2 1-1 16,-6-1-3-16,-5 1 0 0,-3 0-1 0,-11 0 2 16,-7 0-2-16,-11-1-3 0,-2-1 6 0,-10 0-6 15,-7-2 10-15,-11 3-4 0,-4-3 0 0,-10 2 4 16,-8-2 2-16,-1 0 3 0,-4 1-10 0,-6-2 7 0,-5 2-5 15,-3 1 2-15,-8-3 6 0,2 3-4 0,-8-1-2 16,-8 0 0-16,-7-1 7 0,-8 3 2 0,-7 0 0 16,-6-2 1-16,1 3-4 0,-4-1 3 0,2 1 9 15,3 0-8-15,2 0-5 0,5 0-3 0,4 0-2 0,2-2-3 16,4 1-1-16,-1-1-2 0,2 2-1 0,1-4 6 16,4 3 2-16,7-1-1 0,4-1 2 0,10-1 2 15,6 0 3-15,6-1-3 0,8 2-9 0,8-3 7 16,3 1-6-16,6-3 10 0,4 0-3 0,8 0 6 0,3-2-2 15,6 1 0-15,7-2 0 0,8 3-9 0,2-2 5 16,7-1-2-16,3 2 1 0,6-1-5 0,3 2-5 16,6 2 0-16,-1 1 2 0,3-1 6 0,5 3 0 15,5 3-6-15,3 0-3 0,5 0 0 0,-1 3 4 16,4 1-3-16,3 0-3 0,0 0-3 0,3 0 1 0,0 0-1 16,1 1-1-16,0 2 0 0,1-3-4 0,2 2 4 15,-4-1 2-15,3 2 2 0,-1-4 2 0,3 2 4 16,0-1 0-16,0-1 4 0,0-1 4 0,3 2-2 0,1-3 2 15,0-1 0-15,2 2-6 0,2-2 6 0,1 0 2 16,2-2-6-16,2 2-10 0,-1-1 7 0,2-1-1 16,4 0-2-16,-3 0 2 0,4-1-4 0,-1-1 2 15,1 1 0-15,-2-1 8 0,5 0-6 0,-5 0 5 16,1 1-2-16,-1-1 2 0,0 0 0 0,-1 1 1 0,-2 1 2 16,0-4-3-16,-1 3 4 0,0 1-11 0,-2-3 0 15,0 1 0-15,-2-1-6 0,0 2 4 0,-1-4-4 16,1 1 3-16,-2 0-6 0,-4 0 9 0,3-1 4 15,-3-2-3-15,2 1 4 0,-2-3-7 0,-1 2 7 0,-1-3-2 16,2-1 0-16,-1 0-6 0,1-3-4 0,0 2 7 16,-2-2-2-16,1-2 6 0,1-2-3 0,0 0-2 15,-1 0 0-15,2-2 5 0,1 1 2 0,1 0-2 0,4 2 1 16,-1 3-6-16,2 2 2 0,0 3 1 0,2 2 4 16,-2 5-4-16,3 2-1 0,-2 7 3 0,3 3 0 15,-1 5-1-15,3 3-24 0,2 3-46 0,3 4-75 16,0 0-101-16,2 5-124 0,1-2-99 0</inkml:trace>
  <inkml:trace contextRef="#ctx0" brushRef="#br0" timeOffset="33487.06">17900 11446 2033 0,'-5'-7'-3'0,"-1"-2"28"0,2 1 33 0,7 1 25 0,-10-1 25 0,4 2 5 0,3 2 7 0,-1 2 5 0,-1 1 4 0,5 1-31 15,-3 1-24-15,3 3-11 0,-3 3-19 0,4 2-6 16,-3 5-4-16,2 0-4 0,2 7 0 0,-4 1 12 0,-1 4-12 16,4 1-14-16,-4 1-8 0,0 1 5 0,-4-2-4 15,4 0 2-15,-1-1-3 0,-4-2-6 0,2-2 4 16,-2-3-2-16,2 0 3 0,-3-3-5 0,2-2-1 15,-3-2 2-15,1-3 1 0,-1-4-1 0,1 2-1 0,-1-4-1 16,-2-3-6-16,1-3-8 0,0-4-4 0,2 3-13 16,-3-8-15-16,2 1-16 0,1-5 1 0,-1 1-2 15,4-4 3-15,-1-1 9 0,4-3 8 0,2 1 6 0,2-5 14 16,0 0 15-16,4-5 2 0,1 2 1 0,4-7-2 16,0 1 4-16,4-4 0 0,0 0 2 0,5 2 3 15,0 2 1-15,-2 2-1 0,2 6 10 0,4 5 2 0,-3 6-1 16,0 7-3-16,-1 5 16 0,0 6 10 0,-3 4 0 15,0 5 4-15,-2 6-7 0,-1 3 4 0,0 5-3 16,-4 3 4-16,-2 3-16 0,1 3-11 0,-2 1-3 0,-2 2-3 16,-1 0 0-16,2 0-4 0,-2-2 4 0,-1-1-4 15,0-1 2-15,1-4-15 0,-2 0-38 0,-3-4-52 16,-1-2-48-16,0-3-54 0,-1 0-23 0,-6-3-72 0</inkml:trace>
  <inkml:trace contextRef="#ctx0" brushRef="#br0" timeOffset="34230.41">17948 11462 1063 0,'15'-16'13'0,"2"0"17"16,6 5 6-16,-3-1 10 0,0 6 5 0,0 2 2 0,2-1 14 16,-3 5 15-16,3 0-55 0,-1 2 33 0,1 1-40 15,0-1 44-15,4 1-42 0,-6 1 67 0,2 0-63 16,0-3 3-16,-3 0 55 0,-3 0-37 0,1-1 50 15,-4 0-37-15,-3-1 55 0,-3-1-60 0,0-1 73 0,-2 1-13 16,-4 1-4-16,3-2 6 0,-4 1-3 0,1 0-10 16,-1 2-22-16,0 0-7 0,0 0-25 0,2-2-6 0,-2 4-17 15,1 2-11-15,1 1-13 0,0 2-7 0,-1 4 2 16,-1 3 0-16,4 4 3 0,-4 1 2 0,0 1 2 16,2 4-1-16,-4 2-2 0,2-4 2 0,0 3-2 0,0-1-1 15,0-1-1-15,0-1-1 0,0-2 2 0,0-3 0 16,0-3-1-16,0-1 0 0,0-3 0 0,0-4 0 15,0 2 0-15,-4-6 1 0,4 1 1 0,-3-3-6 0,0-3 1 16,0 1-1-16,-1-6 1 0,3 1-5 0,-4-4 0 0,2 0-1 16,-4-3 1-16,5-1-3 0,-2 1 1 15,1-7 2-15,2 3-3 0,-3-1 1 0,4-4 3 0,0 0-1 16,0-3-4-16,0 0 4 0,4-2 2 0,-1-1 0 16,2-3 0-16,0 0 2 0,5 0-4 0,-2 0 3 15,4-1 1-15,1 0-1 0,-1 5-1 0,3 0-3 0,0 2 4 16,0 4 0-16,1 5 0 0,0 3-1 0,-5 5 1 15,0 3 1-15,0 6 0 0,-1 3 2 0,-1 2-2 16,2 6 2-16,-6 2 2 0,5 3 0 0,-1 0 0 0,0 3 1 16,-4 2 2-16,2 2-4 0,-6 0-2 0,-1 0 7 15,-1 0-1-15,-4-2 3 0,-2 1 4 0,-2 0 0 16,0-3-3-16,-1 0 11 0,-1 0-6 0,-5-6-2 0,0 2-3 16,-3-1-3-16,2-3-5 0,-5 0 3 0,-2-2 1 15,-1-3-8-15,5 0 7 0,3-2-4 0,1-2 6 0,6 0 1 16,0 1 4-16,7-3-3 0,-1 0 0 0,4-3 0 15,4 1-2-15,-1-3 4 0,3 1-4 0,6-4-2 16,1 3-1-16,5-5-2 0,3 2 4 0,2-1 0 0,-1 2-1 16,2 0-4-16,0 6-1 0,1-3 6 0,-3 7-1 15,1-1 5-15,-5 2-5 0,1 4 4 0,-1 2 5 16,-3 0 1-16,-2 4 0 0,-1 3-4 0,-5-1-1 0,-4 4 1 16,-3-3 0-16,-6 5-7 0,-5-3-1 0,1 1-1 15,-7-3 4-15,0 0 2 0,-1-3-5 0,2 1-4 16,-1-4 3-16,-1-1 6 0,1-2-4 0,1-1 0 0,1-3 2 15,0-1-6-15,0-3 1 0,-2 0-15 0,0-2-24 16,4-2-24-16,0-1-26 0,1-2-34 0,3-1-32 16,6 0-32-16,1-4-33 0,2-2 22 0,5 3-19 0,1-4-29 15</inkml:trace>
  <inkml:trace contextRef="#ctx0" brushRef="#br0" timeOffset="34624.76">18858 11273 1656 0,'0'3'87'0,"-4"-7"-44"0,8 3 11 0,-11 1 18 0,5 1 20 0,1 0 20 16,-1 2 24-16,0 1 17 0,-1 1-80 0,3 5 66 0,0-1 3 15,3 3-13-15,-6 3-20 0,6 2-11 0,-1 2-5 0,0 0-13 16,2 2-2-16,-2 2-20 0,6 0-10 16,-7 1-4-16,6 2 1 0,-6-6-10 0,4 3-21 0,-3-4-3 15,-1 2-3-15,1-3-3 0,0-3-5 0,-2-2 1 16,0-2-2-16,0-1 2 0,-2-2 3 0,2-3-1 15,-3-2-3-15,-1-2 0 0,3-2-10 0,-4 1-18 0,-1-7-12 16,-2 3-7-16,-2-6-6 0,4 3-7 0,-4-6-10 16,3 1-4-16,-3-3 8 0,-3-14-29 15,10 10 58-15,3-2 6 0,0 0 5 0,3-4 10 0,1 1 9 16,5-1 2-16,-1-6 2 0,5 2 1 0,-1-2 2 16,6 1-6-16,-2 1 3 0,2 0 2 0,0 4-3 15,1 1 3-15,-2 4 5 0,-1 7-4 0,-3 2 3 0,3 6 4 16,-5 5 2-16,0 8 2 0,-2 0 4 0,1 9 9 0,-1 4-2 15,-1 1 10-15,0 7-1 0,0 3 4 16,0 0-2-16,0 3-4 0,-4 2-5 0,5-3-5 0,-5 1-6 16,2-1-2-16,-1-3-2 0,-2-2-8 0,1-2 0 15,0-4-2-15,0-1-5 0,0-5-41 0,1 0-28 16,-5-2-43-16,-5-4-38 0,5 1-57 0,0-6-20 0,-3 0-83 16</inkml:trace>
  <inkml:trace contextRef="#ctx0" brushRef="#br0" timeOffset="35157.48">18920 11499 2132 0,'0'-4'-38'0,"0"3"20"0,6-1 0 15,-6-1 5-15,7 0-2 0,-2 1-1 0,7 1-3 16,-2-5 4-16,4 2 36 0,5 1-20 0,3-1 4 16,2 0-6-16,1 0 0 0,4 2 0 0,-1-4 2 0,2 2-2 15,0 0-9-15,0 1-16 0,-1-1-12 0,-3-1-28 16,1-1 43-16,-4 0-48 0,-3-1 37 0,0 1-37 0,-7-2 48 15,0-1-19-15,-5 4 56 0,-2-5-15 0,-3 4 29 16,-3-3 9-16,-1 1-25 0,-4-3 55 0,0 3-22 16,-1-6 53-16,0 4-30 0,1-2 51 0,-1 1-54 15,-1 3 52-15,5-6 10 0,1 9-15 0,-1-3-14 0,4 5-17 16,-2 3-18-16,1 0-7 0,1 5-12 0,3 2-9 16,-3 6-20-16,1 1 1 0,0 5 6 0,-1 5 8 0,-1 3 9 15,1 1 6-15,-1 5-5 0,-1 0 2 0,-1 1 9 16,-1-2-3-16,1 3-4 0,-1-6-9 0,0-1-4 15,-1 0-8-15,2-3 5 0,-1-4-7 0,2-1-9 0,-2-4-1 16,2-1-11-16,0-3 5 0,-1-2-5 0,-1-2 6 16,2-5-2-16,-2 1 3 0,1-3 6 0,-1-1-7 0,-2-2 11 15,1-3-7-15,1-1 6 0,-3-5-8 0,2 0-2 16,-2-2-6-16,0-3-7 0,-2-5 7 0,1-2-1 16,1-3-5-16,0-3-1 0,-2-1 4 0,4-2 1 15,-1-5 1-15,2-1 1 0,4 0-3 0,2-2-3 0,-1-1 5 16,7 2-1-16,-2 0-2 0,6 2 2 0,1 1 5 0,2 5 0 15,-1 3 0-15,4 5 7 0,-1 6-1 16,0 4 2-16,3 6 0 0,-1 6 1 0,-2 4 2 0,5 5 5 16,-3 5 2-16,-3 6 8 0,1 2 2 0,-6 3 8 15,1 3 3-15,-8-2 5 0,1 4 9 0,-7-2 2 16,-4-1 1-16,-4-4-13 0,-4 0-1 0,-1-4-11 0,-4 1-4 16,-2-5-1-16,-2 2-19 0,-4-5-18 0,3 0-28 15,-5-1-35-15,2-5-55 0,-1 2-70 0,-2-2-87 16,0-2-107-16,-2-3-71 0</inkml:trace>
  <inkml:trace contextRef="#ctx0" brushRef="#br0" timeOffset="36640.55">16107 13515 1594 0,'-2'-3'74'0,"4"0"-52"0,-12-2 7 0,10 5 21 0,-3 2 13 0,8 3 11 0,-3 1 12 0,-1 5 10 0,9 3-63 0,-7 6 63 16,4 8 3-16,-3 4-10 0,4 4 0 0,-5 6-9 15,3 5-10-15,3 4-12 0,-2 0-9 0,-1 2-6 16,6 0-13-16,-2 1-14 0,2-3-8 0,-1 0-5 0,1-2-10 16,0-4-34-16,-3 0-38 0,-1-3-62 0,-2-4-41 0,-1-2-29 15,-5-3-64-15</inkml:trace>
  <inkml:trace contextRef="#ctx0" brushRef="#br0" timeOffset="37049.28">16058 14454 1340 0,'-22'-15'19'0,"-4"0"22"15,9 5-30-15,-16 4 71 0,1 3-32 0,-7 3 7 16,-1 4 28-16,-1 1 7 0,7 4 3 0,-3 1-10 0,1 2 37 16,6 1-56-16,-1 3 38 0,6-1 11 0,3 2-10 15,3 0-2-15,2 3-18 0,2 0 3 0,6 1 8 0,4 0-10 16,7 1-4-16,7-2-7 0,4 0-17 0,6 0 0 16,0-2 0-16,11 1-14 0,5-4-15 0,11 0-3 0,0-3-8 15,11-1-6-15,1-2-6 0,5-2-3 0,10-1-8 16,0-3 3-16,-1-3 0 0,1 0-4 0,1-2 3 0,-1-4 0 15,-3 0 0-15,1-4 1 0,-6 2 4 0,-4-4-7 16,-5 2 5-16,-9 0 0 0,-5-4 2 0,-6 3 0 16,-11-2 4-16,-6 0-1 0,-8-1-3 0,-5-1 4 0,-6-1-1 15,-6-2-3-15,-5-1 2 0,-8 0-8 0,-2-1-2 16,-9 1-2-16,-3-3 5 0,-9 2-3 0,-3-1-7 0,-4 2 3 16,-6 4-1-16,-5 0-2 0,0 3-3 0,-4-2 1 15,-1 5-16-15,-1 1-21 0,3 4-7 0,2-2-13 0,3 5-14 16,4 1-4-16,4 4-19 0,10 1-32 0,2-1-24 15,8 7-17-15,8-4 2 0,9 4-45 0,1-1-45 0</inkml:trace>
  <inkml:trace contextRef="#ctx0" brushRef="#br0" timeOffset="37549.01">15375 14791 1649 0,'-2'-3'5'0,"-1"-3"-26"0,8-1 43 0,-5 5-44 0,-2 2 63 0,1 2-29 0,2 0 4 0,-1 9 16 0,2-2 13 0,0 7 28 15,-2 0-28-15,0 7 54 0,-2 5-52 0,-1 1 36 16,-2 6-1-16,-3-1-8 0,2 11-8 0,-4-2 5 15,2 8-8-15,-3 4-8 0,2 2-2 0,1 3-9 0,2-2-1 16,-1 4-9-16,2-1-10 0,-1-3-2 0,3-2-4 16,2-5-4-16,-1-2-13 0,0-5 6 0,-1 1-1 0,0-6 1 15,-2 0-1-15,2-2 1 0,-5-7-5 0,4 1-2 16,-6-3 8-16,3-5-6 0,-3 0 0 0,2-3-2 16,-2-5 1-16,4 0-4 0,-2-4 1 0,3-1 5 0,2-3-2 15,1-3-1-15,1 0 4 0,1-2 2 0,1 0-4 16,3-4 3-16,0 0-3 0,2 0 2 0,2-1-1 0,2-1-1 15,1-2-2-15,6 1-6 0,4 0 10 0,-2-3-3 16,6 3 1-16,2-1-4 0,3 1 2 0,3-1 1 16,2 0-3-16,5 4 7 0,4-3-5 0,0 3-4 0,10 1 3 15,5 1 0-15,9-5-3 0,6 5 3 0,8-1-4 16,5 0-1-16,10 1-2 0,6-1 7 0,-1-2-1 0,-1 1 0 16,-1 0-2-16,-5-1 0 0,-5-1 8 0,-8-3-4 15,-6 3 4-15,-11-4-25 0,-6 3-25 0,-15 1-34 16,-8-3-37-16,-11 0-45 0,-4-4-4 0,-9 0-66 15,-4-1-65-15</inkml:trace>
  <inkml:trace contextRef="#ctx0" brushRef="#br0" timeOffset="37814.69">16801 14756 1920 0,'-3'-5'-25'0,"-2"-3"2"0,1 0 2 0,4 8 7 0,-7 4 25 16,2 3 8-16,-1 5 24 0,-3 3 12 0,2 2 45 16,-2 8 16-16,0-1 25 0,0 9 23 0,0 5-5 0,-2 2 18 15,3 5 7-15,3 3-4 0,2 9 10 0,3 2-6 16,3 6-19-16,2 0-25 0,3-1-18 0,4 7-26 0,1-2-26 16,0-2-4-16,-2-3-32 0,3 1-11 0,-3-7-10 15,2 0-8-15,-3-7-16 0,0-4-33 0,-3-1-51 0,-1-8-71 16,-3-1-64-16,-6-1-64 0,-3-7-95 0,-4-2-88 15</inkml:trace>
  <inkml:trace contextRef="#ctx0" brushRef="#br0" timeOffset="39447.39">20986 10620 1279 0,'-17'-16'27'0,"5"-2"24"0,4 5-34 0,11-2 39 0,-3-1-41 0,7 5 41 0,7 4-34 0,2 1 38 16,7 3-66-16,7 1 14 0,8 2-4 0,8 4 6 15,7 1 1-15,-1 2 2 0,11 1-11 0,3 2 4 16,8 1-5-16,6 2 3 0,2-2-1 0,-1 4 19 0,2 0-15 16,3 1 19-16,-9 2-5 0,-3 0 14 0,-9 5-4 15,-5 2-32-15,-10 4 41 0,-5 4-49 0,-12 7 62 16,-2-6-56-16,-10 12 49 0,-8 1-47 0,-8 6 47 0,-5 4-6 16,-9 3-1-16,-9 3-9 0,-4-1 9 0,-11 11 7 15,-5-4 8-15,-2 2-5 0,-4-2 12 0,-3 1 4 16,1-3 3-16,-2 0-1 0,2-1-9 0,-1-1-8 0,4 0-3 15,-1 1 2-15,3-3-9 0,3 4-8 0,-1-4 2 16,6 3-3-16,-1 3-1 0,4-2 0 0,3 7 7 16,6-2 5-16,1 3-4 0,6 1 6 0,1 2-1 0,5-2-2 15,5-1-6-15,1 0-10 0,6-2-6 0,0-3-12 16,9-4 5-16,5 2-2 0,3-2 0 0,6-3 0 0,7-1 4 16,4-2 2-16,6-6-3 0,7 1 1 0,5-3-3 15,1 2 1-15,10-5-3 0,-1 0-2 0,6-3 0 16,0-3 0-16,2 3-2 0,-1-4-2 0,1-4 3 0,-1-4-5 15,-6-4 6-15,-4 0-2 0,-4-7-3 0,-6 0 3 16,-7-4 3-16,-2-2 0 0,-11-2 0 0,-6-2-2 0,-6 0-5 16,-5 0 2-16,-10 0 5 0,-6 0-4 0,-10 2 5 15,-3 2 3-15,-13 2-2 0,-1-1 12 0,-10 2 13 0,-6 0 2 16,-5 2 9-16,1 2 15 0,-7-3 6 0,5 3 10 16,-3-4 4-16,3 6 1 0,3-6 3 0,2 6 6 15,3-2-6-15,4 1-11 0,2 2-13 0,5 2-8 0,2 2-1 16,4 3-8-16,2 3-7 0,8 1-4 0,4 10-2 15,3-5 2-15,3 5 2 0,4 3 0 0,4 5-3 16,1 1-7-16,3 6-10 0,2 2-1 0,2 1-3 0,0 1-5 16,2 4 2-16,0-3-3 0,2 1-4 0,1-3 8 15,2-1 2-15,-3-7-5 0,1-1-2 0,-4-6 0 16,-1-3-3-16,-2-3 3 0,-7-6-3 0,-3-4-4 0,-3-6 5 16,-9-1-2-16,-6-4 3 0,-2-5-3 0,-9-6-3 15,-2-2-15-15,-7-5-14 0,0-2-9 0,-5-10-15 16,4 1-34-16,-3-5-32 0,3-3-42 0,3-3-46 0,6-2-42 15,4 0-64-15,-1-6-56 0,15-3-38 0,2-4-58 16</inkml:trace>
  <inkml:trace contextRef="#ctx0" brushRef="#br0" timeOffset="41785.32">23919 12257 2383 0,'0'-8'-19'16,"0"-1"38"-16,0-1 16 0,4 1 22 0,-2 3 11 0,0 2 6 0,-1-3 11 0,1 4 4 0,-2 1 19 16,0 2-31-16,0 2-2 0,-2 8-18 0,-1-2 13 0,-2 8 7 15,-1 1 3-15,3 3 5 0,-5 3 11 0,2 5 3 16,-2 5-3-16,-5 2-2 0,4 1-17 0,-3-2-11 0,2 4-15 16,2 3-6-16,0-1-15 0,-1-1-7 0,0-3-8 15,5-2-5-15,-1-4 1 0,2-2-6 0,-1-2 2 16,3-5-3-16,-1-2 7 0,2-2-8 0,0-2 0 15,0-6-1-15,2 1-5 0,-2-6 8 0,1 0 0 0,-1-4 0 16,0-3-9-16,4-2 6 0,-4-5-2 0,0-4-2 16,0-3-7-16,0-4-5 0,0-4 1 0,1-6-2 15,1-7 4-15,-1-2-1 0,1-4-1 0,1-4 4 16,0-2 6-16,2-1-3 0,3 0 0 0,-2-1 0 0,2-1-1 16,5 5 2-16,-1 3 7 0,1 7-4 0,4 0-3 15,-2 7 2-15,2 5-4 0,-1 7 2 0,1 8 3 16,-2 6 0-16,0 2-1 0,0 11 0 0,-1 2 9 0,-1 6 7 15,1 6 4-15,-5 5 7 0,4 8-7 0,-2 0 2 16,0 5 6-16,-3 5 3 0,1 2-4 0,-1 4-5 0,0-2 3 16,0 2-7-16,-2 0 9 0,2 0-2 0,-1-1-5 15,2-6-1-15,2-2-3 0,-1-5-11 0,-1-1-15 16,5-6-24-16,-1-3-36 0,4-3-58 0,-4-7-54 0,1-3-70 16,-2-2-67-16,-3-6-68 0,-1-6-44 0</inkml:trace>
  <inkml:trace contextRef="#ctx0" brushRef="#br0" timeOffset="42389.8">23944 12577 2025 0,'-6'-4'25'0,"1"3"20"0,4-5 10 0,2 3 5 0,2 0 5 0,4-2-4 0,-1 2 1 0,7-2 2 16,1 1-23-16,5-1-20 0,6-2-7 0,2 1-5 15,3-1-7-15,1-2 4 0,3 0-3 0,1 0 0 16,-5 0-3-16,0-1 0 0,0-1 0 0,-4-2-3 0,1 3 3 15,-3-2-1-15,2 0 0 0,-3 3 1 0,1-4 6 16,0 2 7-16,-2 2 17 0,-3-2 13 0,-3 1 3 0,-4-1 16 16,1 1 18-16,-5-1 5 0,0 0-3 0,-4-1 3 15,0 0-11-15,-3 4 1 0,-1-5 3 0,0 9-17 16,-1-5-16-16,1 7-10 0,-2 2 2 0,0 4-3 0,-1 1-12 16,2 7-6-16,1 3-4 0,-5-3 5 0,5 6 5 15,0 6 15-15,-3 4-1 0,5 0-3 0,-2 8 7 16,1-1 0-16,-1 2 2 0,5 3 1 0,-5 2-1 0,3-2-12 15,3-2-3-15,-3-5 3 0,-1-4-9 0,3 1 2 16,1-4-4-16,-1-4-10 0,1-1-6 0,-3-5 4 16,4-5-1-16,-2 3-5 0,-1-9 3 0,1 2-4 0,-1-5 6 15,0-3 0-15,-3-3 2 0,6-2-7 0,-4-4 3 16,0-2 0-16,4-4-6 0,2-3-2 0,-1-5-9 16,-2-1 0-16,5-1 2 0,-5-6 2 0,4-1-6 15,0-1-1-15,-3 2 7 0,1-2-2 0,0 2 6 16,2 6-2-16,1 2-1 0,-3 2 1 0,0 6 1 0,-1 4-1 15,0 3-1-15,-1 6 3 0,0 3-6 0,3 3 5 16,-4 5 5-16,2 2-3 0,-1 6 4 0,2 4 1 0,1 4 0 16,-2 0 3-16,3 6 4 0,-2-2-1 0,2 5 4 15,2-6 4-15,1 1 1 0,0-1 3 0,2-2-3 16,0-3 2-16,4-2 5 0,-3-2-3 0,1-4-8 16,0-4-1-16,0 1 0 0,-1-5-1 0,-1-4 4 0,1-2-6 15,0-6-3-15,2-1-2 0,0-7 1 0,3 0 0 16,-4-4-3-16,5-4 0 0,-2 0-7 0,0-3 5 15,0-3-7-15,-3-4 6 0,0-1 4 0,-3-4 0 0,-1-3-6 16,-4 2 1-16,-2 0 5 0,-4-1-6 0,-1 3 4 16,-6 3-5-16,-1 2-4 0,-1 8 3 0,-4 3-3 15,-4 5 2-15,-2 2-2 0,-2 7 1 0,-4 2-13 16,2 6-9-16,-3 1-8 0,-1 8-30 0,5-4-34 0,-2 2-47 16,4 2-41-16,4 1-47 0,4 0-45 0,1-3-43 15,7 1-15-15,5-2-43 0</inkml:trace>
  <inkml:trace contextRef="#ctx0" brushRef="#br0" timeOffset="42752.85">25748 12378 2198 0,'8'-8'41'0,"0"-1"15"0,2-7 21 0,9 3 9 0,-8-3 6 0,0 3 12 0,0-5 15 0,0 2 9 15,-3 1-38-15,-3-1-2 0,-5 8-4 0,-4-5-1 16,-5 8 0-16,-7-4-11 0,2 7-3 0,-7 0-5 0,-1 4 5 15,-8 0-8-15,0 3-9 0,-3 6-10 0,-3 0 5 16,2 3 3-16,-4 1-4 0,2 2 2 0,6-2-7 16,6 2 3-16,2-6-3 0,9 8-4 0,4-3-3 0,6 6-3 15,6-1 6-15,6 3 3 0,4 3 10 0,8 5-3 16,3-2-2-16,4 3 4 0,5-2-2 0,5 1-3 16,-3-2 4-16,3 0 6 0,-2-1-6 0,4-2-4 15,-8-3 2-15,-1-1 5 0,-6-2-4 0,-6-3 7 16,-1 0 5-16,-11-4-1 0,-2-1 32 0,-10-2 20 0,-5 1-5 15,-10-2 3-15,2-2-4 0,-3-1-7 0,-5-1-20 16,0-3-22-16,-8-1-36 0,1-2-23 0,-4 0 2 16,0-5-8-16,-2-1 1 0,-1-3-9 0,-1 0-11 15,1-1-33-15,6-4-40 0,2 0-35 0,3-1-33 0,3 2-54 16,1-1-66-16,0 2-68 0,2 5-86 0,-6-2-72 16,4 3-56-16</inkml:trace>
  <inkml:trace contextRef="#ctx0" brushRef="#br0" timeOffset="45097.57">12161 10124 961 0,'-8'6'22'0,"-2"-2"23"0,0 1 19 0,-1-1 16 0,3-2 8 0,2 2-26 0,1-4 62 0,5 1-34 15,0-1-16-15,3 0-14 0,5 2 3 0,6-2-12 16,4 1 2-16,9-2 38 0,6 1-51 0,9-5 37 0,9 1-1 16,6-4-5-16,10-1-18 0,2 2-1 0,7-2-12 15,-1-3-11-15,3 2-8 0,0 0-10 0,3 2-1 16,-4 2-2-16,-1-1-5 0,-6 1 0 0,-1 4 0 0,-5-1-4 15,-8 2-7-15,-5-1 10 0,-12 4-4 0,-5-1 1 16,-9 0-8-16,-6 2 2 0,-8-1-1 0,-1 2 2 16,-6-2-3-16,-1 1-19 0,-3 0-25 0,0-1-19 0,-4 1-18 15,4-3-4-15,-3 1-45 0,1-1-41 0</inkml:trace>
  <inkml:trace contextRef="#ctx0" brushRef="#br0" timeOffset="45939.37">8012 10354 1287 0,'-9'6'10'0,"2"-4"17"0,1-2 4 0,6 0 4 0,-1 0 3 0,2 0-1 0,2 0 13 0,3 2-35 0,4 1 55 16,3 1-45-16,7-2 0 0,7 3 25 0,8-5 12 15,10 2 27-15,8-4-3 0,4-3 53 0,9 2-53 0,10-5 42 16,10 0 6-16,4 1-28 0,6 0-13 0,4 0-29 16,-2 1-4-16,3 0-21 0,-1 1-12 0,-12 3-17 15,-6-4-6-15,-9 5 0 0,-8-3 0 0,-11 4 0 0,-8-2-8 16,-9-1 5-16,-7 2 0 0,-7 0 3 0,-6-3-10 15,-6 4-32-15,-2 0-39 0,-9 0-63 0,-4-3-47 16,-4 3-39-16,-3-4-67 0</inkml:trace>
  <inkml:trace contextRef="#ctx0" brushRef="#br0" timeOffset="54905.31">15009 8641 2000 0,'0'-3'30'0,"0"0"36"0,8-4 15 0,-6 3 23 0,1 1 12 0,0 0 3 0,-1-2 13 15,0 3 11-15,-1 2-22 0,3 0-32 0,-3 2-4 16,3 1 5-16,-2 5 1 0,0 2 18 0,2 4-8 0,-2 2 5 15,4 3 9-15,-4 6 5 0,5-1-5 0,-3 3-27 16,-1 1-4-16,0 3-11 0,0-3 6 0,-1 2-14 16,1-3-11-16,-3 2-11 0,4-3-4 0,-1-3 0 0,0 1-5 15,3-3-13-15,0-4-10 0,2 2 3 0,2-5-6 16,-2-2 2-16,4-1 1 0,1-3-3 0,0 1 4 16,-1-6 8-16,2 0-1 0,2-5 3 0,2 0 0 0,-2-5 1 15,1-2 0-15,-1-2 1 0,1-4-15 0,1-3-2 16,-1-3 0-16,-1 0-13 0,0-1 0 0,-2-5-4 0,0 1-6 15,-3-4 1-15,2 0 9 0,-7-2-5 0,-1 0-4 16,-4-1 5-16,-1-1-4 0,-3 1 0 0,-2 2 3 0,1 3-1 16,-5 2-4-16,-1 3 2 0,0 6 0 0,-2 2 2 15,2 6-1-15,2 2 1 0,-4 3-10 0,2 0-13 16,2 6-12-16,2-2-2 0,-2 2-5 0,3 2-18 16,2 1-17-16,-2 0-22 0,5 1-20 0,0 1-14 0,5-1-39 15,0 6-50-15,3-1-53 0,3-1-33 0,0-1-3 0,6 0-38 16</inkml:trace>
  <inkml:trace contextRef="#ctx0" brushRef="#br0" timeOffset="55251.43">15482 8723 2248 0,'-3'-6'-26'0,"3"-6"18"0,8 2 17 0,-5 0 12 0,1-1 14 15,0-3 7-15,5 4 11 0,1 1 17 0,0-1 33 0,1 3-10 16,-2 4-18-16,7 0-2 0,-2 3 2 0,-1 5 0 15,4 3-8-15,-4 2-13 0,-1 6-8 0,1 2-12 16,-5 3 7-16,5 2-8 0,-5 3-11 0,0 0-9 0,-3 1 0 16,4 0 0-16,-4 0 4 0,-2-5 7 0,0 4-7 15,-3-4-3-15,-2-2 0 0,-1-1 2 0,-2-4 2 16,-4-1 1-16,4-1-5 0,-1-3 0 0,1-2 4 0,0-5-2 16,2 0-4-16,0-3 1 0,-1-1-7 0,0-3-3 15,4-2 4-15,-3-3-10 0,0-2 0 0,-2 0-1 0,3-4 1 16,-1-2 2-16,3-2-3 0,0 0 2 0,3-5-2 15,-1-2 4-15,1-2-1 0,1-2 1 0,-1-3-1 16,0-1-4-16,4 4 4 0,-2-3-3 0,2 6 0 0,-1 0-1 16,-1 6 1-16,6 4-5 0,-3 5-4 0,0 4-11 15,-2 3-5-15,3 2 0 0,-5 3-25 0,4 4-22 16,-2 0-31-16,-3 2-44 0,3 4-47 0,-1-2-44 0,1 0-18 16,-2 2-61-16</inkml:trace>
  <inkml:trace contextRef="#ctx0" brushRef="#br0" timeOffset="55518.19">15860 8613 1759 0,'0'0'-32'15,"0"0"73"-15,29-122-40 0,-29 122 47 0,0 0-8 0,27-120 22 16,-24 103 14-16,3 4 47 0,-6 13-63 16,0 0 49-16,0 0-6 0,0 0-1 0,0 0 5 0,0 0-2 15,0 0 0-15,0 0-12 0,0 0 3 0,0 23 11 16,0-23 7-16,0 0-11 0,0 0 6 0,-23 151-10 15,13-113-4-15,8 1 18 0,-2 3-4 0,4-1-15 0,0-1 11 16,1-3 5-16,4 1-11 0,1-5-14 0,5 1-7 16,-3-4-17-16,0-3-10 0,2-3 0 0,1-2-29 0,-2-2-13 15,-1-4-1-15,1 1-2 0,-2-6 0 0,-1 2-5 16,2-5-2-16,-3-2-3 0,3 1 2 0,-4-5-15 16,-2-2-42-16,1 0-48 0,1-7-67 0,-1 2-82 0,0-2-91 15,4-5-107-15</inkml:trace>
  <inkml:trace contextRef="#ctx0" brushRef="#br0" timeOffset="58906.19">23859 13238 1078 0,'-9'-7'32'0,"4"3"31"15,1 2 19-15,1 1-27 0,3-1 61 0,0 2-29 0,7-2 17 0,-1 1 21 0,11-2-12 16,4 3-10-16,9 0 2 0,5 0 35 0,14 0-35 15,6 4 39-15,12-2-11 0,11 5-11 0,9-3-13 0,16 4-18 16,7 0-15-16,11 0-8 0,9 0-26 0,6 0-7 16,9 0-1-16,4 0-12 0,-2-1-8 0,2-2-3 15,-1 1-8-15,-2 0-2 0,-4-3 5 0,-6 1-5 16,-12 2-4-16,-9-3-2 0,-10 0 1 0,-15 0-2 0,-18-3-25 16,-16 0-25-16,-17-1-56 0,-18-2-77 0,-11-2-97 15</inkml:trace>
  <inkml:trace contextRef="#ctx0" brushRef="#br0" timeOffset="66863.81">9820 12391 1431 0,'1'-2'19'0,"5"-6"6"0,-4 5 1 0,1-2 3 0,2 1 1 0,-2 1-38 0,2-2 34 0,2 3 8 0,0-1-58 16,-4 1 59-16,4-1-31 0,-1 2 4 0,-3 1 5 15,2-1 59-15,-1 1-30 0,-2 0 2 0,-2 0 54 0,3-3-54 16,-3 2 39-16,0-4 2 0,3 3 4 0,-3-4-17 0,0 1 3 15,0 0 5-15,5 0-7 0,-6 0-15 0,-1 1-3 0,0-1-7 16,-1 0-13-16,0 2-3 0,-4-2-4 0,-2 1-13 16,-2-1-13-16,-1 0 8 0,-3-2-5 0,-2 1-8 0,-2 2 2 15,-1-1 3-15,-4 1-5 0,3 0-2 0,-4 2 9 0,-2 2-8 16,2 0 1-16,1 4 8 0,0-2-1 0,2 5-5 16,-1-2 7-16,2 2 3 0,5 1-9 0,3 5 5 0,2-3 0 15,5 3-2-15,1-4 1 0,5-1 4 0,3 2 2 16,2 1 2-16,5-1 18 0,4 2 4 0,2-1 2 0,4 5-1 15,4 0 5-15,1 5-5 0,1-4-4 0,4 3-8 16,2-1-11-16,-1 0-9 0,3-3-1 0,-5 2 2 16,-2-3-3-16,-2 1 4 0,-3 0-4 0,-5-3 2 15,-4-2 1-15,-6 0-2 0,1-1 3 0,-5 1 0 0,-1-2 1 16,-2 1 0-16,-3-2 1 0,1 0 6 0,0 0 0 16,-4 0 2-16,-7 0-5 0,-4-1-2 0,-3 0-6 0,-3-2-1 15,-4-2 3-15,-5-2-10 0,-1 1-1 0,0-4 0 16,1 0 5-16,6-4-1 0,-3 0 1 0,7-3 1 15,4 1-5-15,1-3 0 0,4-1-4 0,4-3-27 0,1-1-17 16,5-2-21-16,0 1-15 0,3 1-29 0,1-2-28 16,4-1-41-16,2 1-11 0,3 3-37 0,0-1-45 15</inkml:trace>
  <inkml:trace contextRef="#ctx0" brushRef="#br0" timeOffset="67049.16">10063 12142 2000 0,'-3'-9'18'0,"1"4"28"0,-4-9 19 0,3 4 14 0,-2 5 11 0,-1-1 3 16,3 6-1-16,0-3 6 0,1 8-12 0,0-1-1 15,2 7-7-15,0 7-5 0,0-2 6 0,0 10 11 16,4 0 7-16,-1 8-3 0,4-7-10 0,0 6-24 0,-1-4-14 16,4 3-6-16,1 0-16 0,1-3-19 0,-2 4-5 15,2-4-1-15,0 4-1 0,-3-6-40 0,5 2-43 16,-6-5-41-16,-1 0-45 0,-1-2-53 0,0-2-49 0,-3-5-38 15</inkml:trace>
  <inkml:trace contextRef="#ctx0" brushRef="#br0" timeOffset="67563.39">10055 12458 1393 0,'0'-4'-4'0,"0"-3"4"0,7 2 0 16,-4 1 3-16,3-2-6 0,5 1 7 0,4-1-7 15,3 4 3-15,0-5 1 0,6 0 0 0,2 2 3 0,6-2 18 16,1-2 19-16,4 1-41 0,2 2 67 0,1 0-60 16,-4-2 60-16,4 3-59 0,-7 1 48 0,1 0-72 15,-5-1 41-15,-5 2-3 0,-4-5 4 0,-4 3 20 0,-2 5-34 16,-6-6 66-16,0 2-37 0,-8-3 62 0,2 5-50 16,-4-5 35-16,-1 4-56 0,-5-2 36 0,0-6-16 15,-4 6-8-15,-3-1-13 0,-2 3-10 0,-1-1 0 0,-2 2 7 16,-2 2-2-16,1 4 2 0,-1 0-1 0,2 2 1 15,0 4 5-15,3 0 0 0,-2 2 3 0,3-1-5 16,3 2 1-16,1 2-8 0,1 2-4 0,4 0 1 0,-2 1-4 16,6 0-1-16,0 1-2 0,3 4 4 0,0-3-2 15,5 0 17-15,1-1 4 0,0-4-7 0,5 2 4 16,1-4-2-16,2-5-3 0,2 0-5 0,2-2-4 0,1-4-12 16,1-2-3-16,0 0 1 0,0-6-4 0,-4-4 0 15,3 2-3-15,-4-5 3 0,-2-4-2 0,0 1 0 16,0-3-4-16,-2-2-1 0,-5 0 0 0,4-1 1 0,-2 3 3 15,-4-4-4-15,1 1 0 0,-2-1 4 0,-1-2 0 16,0 1 2-16,-2-4-3 0,-2 1-1 0,0-4 1 0,-2 3 1 16,-1-1 2-16,-1 4-4 0,3 4 3 0,-2 2 0 15,2 6-2-15,-1 3 0 0,4 3-6 0,-3 5 1 16,3 2 4-16,-3 5-2 0,1 2-1 0,1 5 3 0,-1 3 4 16,1 4 3-16,-2 5 1 0,3 4 5 0,3 2-3 15,-2 3 5-15,4-2-1 0,-2-2-2 0,4 4 0 16,-1-2 0-16,2 0-2 0,0 0-1 0,-2-4-4 0,2 0-2 15,1 0-24-15,-1-1-35 0,0-5-53 0,-1-1-59 16,3-4-49-16,-2-3-37 0,2-5-82 0</inkml:trace>
  <inkml:trace contextRef="#ctx0" brushRef="#br0" timeOffset="68047.75">10610 11703 1609 0,'-44'-15'27'0,"-5"3"-16"0,-5 1 23 0,1 7 17 0,-17 1 18 0,-3 6 16 15,-3 1 5-15,2 5 5 0,-5 5-13 0,3-1 18 16,-3 6-13-16,3 0-1 0,1 5-7 0,0 2-9 0,5 6-4 16,-3 1 2-16,6 6-6 0,3 3 3 0,10 3-5 15,2 3-7-15,11 6-10 0,3 2-1 0,8 3-2 16,9 7-7-16,3 1-4 0,6 6 9 0,3 1 6 0,6 4-5 15,6 2 3-15,5 0-4 0,3-1 2 0,9-4 7 16,3-5-7-16,9-2-12 0,7-8-8 0,5-4 4 0,7-9-5 16,10-3 0-16,3-8 2 0,7-8-9 0,6-1 3 15,-1-8-1-15,5-5-5 0,1-5-9 0,0-8-8 16,0-4-9-16,3-10-4 0,-3-4-9 0,1-6-18 0,1-7-18 16,-3-3-10-16,-7-11-24 0,-1 0-10 0,-10-10-11 15,-5-2-6-15,-8-6 14 0,-5-4 11 0,-7-7 17 0,-6-3 12 16,-3-5 23-16,-6 4 20 0,-2-1 16 0,-4-1 10 15,-4 1-3-15,-5 6 1 0,-8 0 2 0,-3 8 10 16,-4 6 15-16,-7 1 11 0,-8 8 5 0,-5 6 9 16,-6 8-2-16,-7 6 2 0,-7 5 2 0,-4 9-8 0,-7 4-11 15,-4 3-15-15,-5 3 0 0,-2 2-11 0,-2 3 1 16,3 5 1-16,3-3 2 0,3 1-8 0,6 3 0 16,4 0 5-16,7 1-5 0,10-1 2 0,5-1-2 0,5 1 1 15,12-1-4-15,2 1 5 0,5-1 1 0,6 3-11 16,6-1-33-16,-4 2-29 0,10 5-40 0,4-4-58 15,0 3-21-15,-2-1-83 0</inkml:trace>
  <inkml:trace contextRef="#ctx0" brushRef="#br0" timeOffset="80855.92">14219 11939 1594 0,'0'-2'12'0,"0"-4"-24"0,0 2 74 0,0 1-39 0,0-1 27 0,0 2 10 0,0-1 16 0,2-1 16 0,-2 0 0 16,0 2 38-16,0 2-65 0,0 0 61 16,0 0-17-16,0 0-6 0,0 0-13 0,0 0-11 0,0 0-3 15,0 0-8-15,-2-14-5 0,2 14-20 0,-6-16-8 16,-1 16-2-16,-4 1-2 0,0 0-6 0,-2 2-9 15,-4 1 0-15,-2 1-7 0,0 2 11 0,-3 2 8 0,0 1 3 16,1 1 9-16,-1 0 3 0,0 3 1 0,1 0 6 16,1 1 11-16,0-2-6 0,2 6 3 0,1-3 4 15,5 0 0-15,-2 2 3 0,6-1 6 0,0 3-6 0,4-3-9 16,2 4 1-16,4-3-8 0,1 3-2 0,3-2 0 16,1 2-1-16,7-3-8 0,-2 2 2 0,4 2-3 0,0-7-5 15,4 2-1-15,1-6-10 0,3 2-8 16,1-7-2-16,2 2 0 0,1-7-4 0,-1-1 5 0,-3 0-3 15,0 2-3-15,-4-2 2 0,0-2 0 0,2 0-4 16,-4-5 1-16,0-1-2 0,-1-6-1 0,1 3-4 16,2-8 3-16,-3 1-4 0,1-7 2 0,-4 2 1 0,-1 0-4 15,-13 23-14 17,-8-275 19-32,-9 249-5 0,-3 5 4 0,-2-1-5 0,2 4-2 15,1-1 3-15,-5 8-2 0,1-2 1 0,-3 4 0 16,5 2 2-16,-1 2-5 0,2 3-1 0,-2 1-5 15,1 2-12-15,4 0-2 0,1 0-12 0,10 4-15 0,6-5-28 16,0 0-28-16,0 0-39 0,0 0-37 0,0 0-30 0,0 0-45 16,0 0-44-16,1 18-23 0,-1-18-59 15</inkml:trace>
  <inkml:trace contextRef="#ctx0" brushRef="#br0" timeOffset="87429.43">13937 11630 1431 0,'-3'-2'23'0,"5"2"15"0,-2 0-38 0,0 0 65 0,0 0-41 0,1 0 59 16,1 2-41-16,0-2 23 0,3 4-16 0,-1-4 7 0,2 1 52 15,-1 0-57-15,3 1 53 0,0-2-54 0,1 0 46 16,3 0-16-16,-1 0 2 0,-1 1-21 0,3-1-7 16,1 0-12-16,-4 0-13 0,3 0 1 0,-1 0-3 0,-1-1-2 15,-1 1-12-15,1-2-3 0,-5 1-5 0,2 1 4 16,-3-1 6-16,3-1-4 0,-5 2 2 0,0-2-3 0,0 2-3 15,0-2 8-15,-3 2-1 0,0 0 0 0,0 0-9 16,0 0 3-16,0 0-7 0,0 0 2 0,0 0 7 16,-3 0-10-16,3 0 0 0,0 0 4 0,-3 0 0 0,3 0-3 15,0 0 2-15,0 0-4 0,-2 0-5 0,2 0 8 16,-1 0-1-16,1 0-1 0,0 0 0 0,0 0 0 0,-2 0 5 16,1 0 0-16,1-2 2 0,0 2-3 0,-3 0 2 15,6 0 2-15,-6-1-6 0,1-1 4 0,2 2-5 16,0 0 1-16,0-3-2 0,-3 2 1 0,3 0-1 15,-1 1-5-15,-1-2 7 0,2 1-2 0,-2 0 1 0,1-1-6 16,-3 2 6-16,4-1-2 0,-3 1-1 0,3 0 2 16,-3-2-1-16,3 2-1 0,0-2 0 0,0 2 3 15,0 0 1-15,0 0 0 0,0 0 3 0,0-2-2 0,0 2-3 16,-2-1 4-16,2 1 1 0,0-3 1 0,-1 3-3 16,2-2-3-16,-2 0-2 0,1 1 1 0,0-2 6 0,0 1-1 15,0-1-2-15,0-1 0 0,0 2-2 0,0-3 5 16,0 0-1-16,1 0 3 0,-1 0-4 0,2 0-1 15,-2-2 1-15,3-2 0 0,-3 3-5 0,3-3 4 16,-3-1-1-16,4 1-5 0,-1-4 1 0,0 0 2 0,0-2-1 16,-1 1-1-16,2-1 4 0,1 0-1 0,-2-1-2 15,0 2 3-15,-1 1 3 0,1 1-7 0,1 2 0 0,-3 3-1 16,2 0 5-16,-3 2-5 0,0 2 5 0,0 3-2 16,0-1-4-16,0 1 0 0,0 1 3 0,0-1-2 15,0 0-3-15,0 1 5 0,0 1-5 0,0 1 2 0,0-2 1 16,2 3 5-16,-2 0-2 0,0-3 3 0,3 5 0 15,-2-4-4-15,1 1 4 0,-2-1-1 0,1 2 1 0,1-2-4 16,-2 1 1-16,3-3 4 0,1 4-3 0,0-3 5 16,1 0-8-16,0 1 2 0,2 0 2 0,-2-2-1 15,2 2-3-15,2-2-3 0,2 1 4 0,2-1-5 16,-2 0 4-16,5 0 1 0,0 0-3 0,3 0 0 0,-1 0 8 16,-1 0 0-16,0 2-1 0,-1-2-5 0,-1 0 8 15,0 0-5-15,-3 0 2 0,1 0 3 0,-3 0-5 0,0 0-4 16,0-2 3-16,-4 2 1 0,-1 0-1 0,1 0 0 15,-1 0-1-15,0-1-2 0,-2 1 4 0,0 0 4 16,-3 0-6-16,4 0 3 0,-3 0 0 0,-1 0 1 16,2 0 0-16,-2 0 1 0,0 0-9 0,0 0 3 0,0 0 0 15,-2 0 3-15,2 0-3 0,0 0 1 0,-1 0 1 16,1 1 2-16,-4 1 4 0,4 1 1 0,-3 0-4 0,3 0-2 16,-2 1 1-16,-1 0-2 0,2 2 3 0,-3-1-3 15,1 1 1-15,3 1-3 0,-4-1 3 0,2-2 1 16,-1 5 2-16,1-1 3 0,-1-2-11 0,3 2 6 0,-3 2-3 15,3-2 4-15,-3-1-2 0,1 5 3 0,-1-4-6 16,1 3 1-16,-1 0 6 0,-1-2-4 0,1 3 3 16,-1-1-1-16,1 1-3 0,0-1 0 0,0 2 2 15,-2-2-1-15,0 1 1 0,2-1 0 0,-1 0-2 0,-1-1-1 0,3-1 8 16,-1-1-8-16,1 0 5 0,1-1-2 16,-1-1-4-16,2-3 0 0,0 3 3 0,0-2 0 0,-1-1-2 15,1-2 2-15,0 0-1 0,1 0-1 0,-1-1 5 16,0 0-2-16,0 0 0 0,0 0-3 0,0 0-3 15,2 0 4-15,-2 0 0 0,0 0 7 0,1 0-6 0,-1 0 2 16,0 0-1-16,0-1 0 0,0 1 5 0,0 0-4 16,0 0-2-16,2-1-2 0,-2 1 3 0,0 0-1 15,0 0 0-15,0 0 1 0,-2 0-2 0,2 1 1 0,0-1 2 16,-1 0-5-16,1 0-2 0,1 0 4 0,-1 0 1 16,2 0 1-16,1 0-2 0,-3 1-1 0,3-1 1 0,1 2 3 15,0-1 0-15,-2-1-5 0,2 0-1 0,-2 2 0 16,1-2 1-16,2 1 3 0,-2-1 2 0,0 0-6 15,2 0 3-15,1 2 3 0,1-2-2 0,-1 2 0 0,2-2 4 16,1 0-3-16,-1 3-5 0,4-2 5 0,-6 2-1 16,6-2-4-16,-4 0 9 0,5 2-6 0,-4-1-1 15,3 0 1-15,-6-1 2 0,5 4 1 0,-2-3-6 16,-2 1 7-16,3 1-11 0,-5 0 8 0,0-1-2 0,2 1 2 16,-1-2-2-16,-3 3-2 0,3-3 4 0,-1 1 3 15,-2 0 0-15,0 1 0 0,2-2 2 0,-2 3-4 0,-1-3 1 16,1 3 0-16,1-2 2 0,-4 1-7 0,4 1 5 15,-3-3-1-15,1 3-5 0,0-2 2 0,-1 0 0 16,-1 0 5-16,0 0-3 0,0-1 2 0,0 2 0 0,0-1-2 16,0 0 3-16,0 1-3 0,0-2 2 0,0 3-5 15,0-3 2-15,0 4-3 0,3-4 3 0,-6 2 0 0,3 1 1 16,0-3 2-16,0 1-2 0,0 1 2 0,0 0 0 16,0-1-1-16,0 1-2 0,0-2 0 0,0 3 2 15,0-2 0-15,0-1-5 0,3 3 8 0,-6-1-3 16,3 0 2-16,0 0-3 0,0 1 2 0,0-1-6 0,0 0 5 15,-1 1 0-15,-1 0-3 0,0-1 0 0,1 3 3 16,-3-1 1-16,4-3-2 0,-4 3 1 0,1 0-3 16,0-1 5-16,0 0-2 0,-1-1 2 0,1 3-3 0,3 0 1 15,-3-3-2-15,0 0 0 0,-1 0 5 0,4 0-4 16,-4 1-1-16,1 1-2 0,3-2 0 0,-2 0 1 0,1 0 3 16,-1-2 3-16,1 3-1 0,-1 0-2 0,0-3-1 15,2 3 2-15,0-3-2 0,-3 2 2 0,3-2-4 16,-1 2 3-16,1-1-2 0,0-1 1 0,0 2 4 0,0-1-3 15,-2 0-1-15,2 0-1 0,0 1 5 0,0-2-4 16,-2 1-2-16,2 1 2 0,0-2 2 0,0 2-2 16,0-2 4-16,0 1-4 0,0-3-1 0,0 3-1 15,0-2 1-15,0 1-2 0,0-1-3 0,0 1 4 0,0-2-3 16,2 2 5-16,-2-2-1 0,0 0 3 0,0 2 0 16,0-2-1-16,0 0 3 0,0 1-4 0,0-1 4 15,0 0-4-15,0 0 1 0,0 0-2 0,0 0 1 0,0 0 0 16,0 0 0-16,0 0 3 0,0 0-5 0,0 0 2 15,0 0 0-15,0 0 1 0,0 0-2 0,0 0 3 0,2 0-5 16,-2 0 2-16,0 0 3 0,1 0 3 0,-1-1-4 16,3 1-1-16,-3-2 1 0,2 0-2 0,1 2 4 15,-1 0-3-15,1-2 1 0,4 2-4 0,-2-1 2 0,0 1-4 16,2 0 7-16,-1 0-5 0,2 0 2 0,1 1 2 16,-2-1-5-16,2 2 2 0,-1-2 3 0,1 2-1 0,0-2-3 15,-1 2 4-15,2-1-1 0,2 1-6 0,-1-2 4 16,1 1 1-16,1 0 2 0,3 0 0 0,0 2-1 0,1-3 0 15,-1 1-3-15,3-1 7 0,-1 0-1 16,-1 0 1-16,-2 0-7 0,1 0 6 0,1-1-3 0,-4 1 2 16,-2 0 0-16,2 0-4 0,-4 0 3 0,-2 0-1 0,0 1 0 15,-2-2-1-15,-2 2 3 0,-1-2-4 16,-2 2 2-16,0-1 2 0,0 0 0 0,0 0-3 0,-2 0 2 16,-1 2 0-16,2 0 0 0,-3 1 1 0,-1-2 0 15,-2 4-2-15,2-3 1 0,-1 2-4 0,-1 1 2 0,1-1-1 16,0-1 2-16,4 0 0 0,-4 2-3 0,4-3 3 15,1 2-2-15,-1-2 3 0,1 1-1 0,1 0 1 16,-4 1-3-16,4 0 1 0,0-1 0 0,0 2-2 0,-3-1 4 16,3 0 2-16,0 0-1 0,0-1-2 0,3 2-2 15,-3-1 3-15,0 3 1 0,0-1 0 0,0 0-2 16,0 1-1-16,0 0 2 0,4-3-2 0,-4 5 3 0,0-2-2 16,0 1-2-16,0 1 1 0,0-2 2 0,0 0-1 15,0 1-1-15,1 0 5 0,-1-5-2 0,0 2-4 16,0-2 2-16,0 0 5 0,0-3-6 0,0 0 1 0,0 2-2 15,0 1 3-15,-1-1-2 0,1 1 3 0,0 3 5 16,-4-2-8-16,4 1 3 0,0-1-1 0,0 2 0 16,-3-1 0-16,3-2 0 0,0 1 1 0,0-3-2 0,-4 2 0 15,2 0-4-15,1-1 6 0,1 0 3 0,-4 1-8 16,4-1 7-16,0 0-5 0,-3 2 0 0,3-2 1 16,-1 1 4-16,-3 0-5 0,1-2-1 0,1 2 2 15,-1-1-3-15,0 3 7 0,0-4-4 0,0 1 0 0,-2 0-2 16,2 1 2-16,0-2 2 0,-2-1-1 0,0 1 0 0,0-1-3 15,-2 1 2-15,1-1-2 0,-3-1 3 0,3 0 0 16,-5 0 0-16,3-2-2 0,-1 1 1 0,-2-1 0 16,1-3 2-16,1 2 1 0,-5 0-1 0,2-1-1 0,-2-1-5 15,2 4 4-15,-3-3-2 0,0 1 3 0,0 0-4 16,1 1-1-16,0 3 2 0,-2-1 1 0,6 0 2 16,1 2-1-16,-2-1-1 0,5 0-1 0,2 1 1 0,0 1 3 15,0 2-3-15,1-4-6 0,1 3 3 0,2-1 3 16,-4 0 0-16,4 1-2 0,0-3 1 0,0 2-2 15,0-2 3-15,0 0 1 0,0 0 0 0,0 2-3 0,0-2 0 16,0 0 1-16,0 2-1 0,0-2-2 0,0 0 3 16,0 0 2-16,4 0-1 0,-4-2 1 0,0 2 1 0,0 0 0 15,0-2 4-15,0 4-3 0,0-2-2 0,2 0 2 16,-2 0-1-16,0 0 0 0,0 0 1 0,0 0-4 16,0 2-1-16,0-2 4 0,0 0 0 0,0 0-1 0,0 2 0 15,0-2-4-15,2 0 2 0,-2 0 0 0,0 1 2 16,0 1 4-16,0 0-3 0,1 1-6 0,-2-2 5 15,1 3 1-15,0 2 2 0,0-4-1 0,0 2 0 0,0 0-5 16,0 0 2-16,-2 1 0 0,2 0 2 0,2-1 2 16,-2 0-3-16,0-1 0 0,0 2-1 0,0 1 2 15,0 0-2-15,-2-1 3 0,2 1-3 0,-2 1-1 0,2 0 1 16,-4 2 3-16,4-1-3 0,-3-1 1 0,1 2 2 16,-1-1 4-16,0 2-2 0,1-1-2 0,-1-1-1 15,2 3-1-15,-4-3 3 0,3 0-1 0,0 2 3 0,-2-2-8 16,1 0-1-16,1 0 4 0,1-2 4 0,-1 0-3 15,1 1 0-15,-3 1-3 0,4-2 2 0,-3 0 1 0,3 1 0 16,0-1-2-16,0 0-2 0,-1 1 5 0,2 0-2 16,-1 1 3-16,0-1-6 0,-1 1 6 0,1-3-1 15,0 3 3-15,-2-2-4 0,2 2-2 0,-2-2 2 0,-1 0-1 16,3 1 2-16,-2-1-2 0,2 0-3 0,-4-2 0 16,4 4 3-16,-3-5 0 0,3 3 3 0,0-3-3 15,0 1 0-15,-2 1-1 0,2-2 2 0,-1 0 1 0,1-3 0 16,0 2-1-16,0-2-4 0,-2 2 4 0,2-2-1 15,0 1 1-15,0-1 4 0,0 0-4 0,0 0-1 16,0 0 1-16,-1-1 1 0,1 1-2 0,0 0 2 16,0 0 1-16,0 0-2 0,-4 0-1 0,4 0 4 0,0 0-4 15,0 0 1-15,-3 0 4 0,3 0-4 0,-3 0-1 16,0 0-3-16,-1 0 5 0,1 0-4 0,-1 0 2 0,-1 0 0 16,0 1-1-16,0-1 4 0,1 1-4 0,-3 0 4 15,1 2-4-15,1-3 6 0,-3 2-1 0,0 0-1 16,-1-1-3-16,-2-1-3 0,3 4 5 0,-3-2 0 0,-2-1 1 15,2 1-1-15,-4-2 1 0,2 0-1 0,-3 0 0 16,2 2-1-16,-3-2 3 0,0 0 2 0,3 0-6 16,-2 0 4-16,2 0-5 0,3 0 4 0,3 3 0 0,-1-3 2 15,4 0 3-15,0 0-8 0,1 0 7 0,-3 0-7 16,2 0 7-16,-1 2-5 0,-2-2 0 0,0 1 0 16,-1-1-4-16,0 1 4 0,0-1-4 0,0 1 1 0,-2-1 1 15,3 0 0-15,0 0 1 0,2 0-4 0,-2 0 1 16,0 0 4-16,3-1 0 0,-3 0-2 0,2 0-3 15,1-1 0-15,1-1-1 0,0 1 4 0,-2 0 1 0,3-1-3 16,0-1 2-16,-1 1-6 0,0 1 6 0,1-3 2 16,0 2 1-16,1 1-1 0,0-3-2 0,-1 1 1 0,3 4-2 15,-1-2 6-15,-1 0-4 0,4 0-1 0,-4 1-4 16,2 1 1-16,0 0 1 0,0 0 0 0,0-2 2 16,2 2-3-16,-2 0 1 0,0 0 1 0,0 2 5 0,0-2 2 15,0-2-9-15,1 2 0 0,-2 0 1 0,1 0 7 16,1 0-2-16,-1 0 3 0,0-1-10 0,0 1 3 0,0 0 6 15,0-3 1-15,3 3-9 0,-3 0 3 0,0-2 1 16,0 2-5-16,2-1 6 0,0 1-5 0,-1-2 6 16,-1 2-5-16,2-3 6 0,-2 3-6 0,1-1 3 15,-1 1-1-15,2 0 0 0,-2-1 2 0,0 2-6 16,0-1 2-16,0 0 0 0,4 0-2 0,-4 1-4 0,0-1 3 0,0 0 3 16,0 3 0-16,0-3-1 0,0 0 1 15,0 0 1-15,4 3 1 0,-4-1 4 0,0 1-2 0,1 0-3 16,1 0 1-16,-2-1 2 0,1 0-1 0,1 4-2 15,-2-3 7-15,3-1-4 0,-3 2 4 0,3 0-2 16,-3 0-4-16,0 1 1 0,2 0 3 0,-2 0-1 0,2 3-6 16,-2-3 0-16,1 2 0 0,-1 0-1 0,0-2 5 15,0 3-1-15,0 0 0 0,0-1 0 0,0 0 2 16,0-1-2-16,0 1 3 0,0 1 3 0,2-1-3 0,-2 0-2 16,0-2-2-16,0 2 4 0,0 0 0 0,-2-2-4 15,1 0 3-15,1 1-2 0,0-2-2 0,0-1 5 0,0 2-2 16,-2-1-1-16,2 1-3 0,-2-2 6 0,2 1-7 15,0-1 4-15,-3 1 2 0,3 1-4 0,0-2 2 16,-3 2-1-16,3-2 5 0,0 0-2 0,0 2 2 16,-2-2-2-16,2 2-1 0,0-2-2 0,0-1 1 0,-1 1 0 15,-1 2-2-15,1-3 2 0,1 1-2 0,0 1-1 16,-4-2 2-16,4 0 5 0,-4-1-2 0,4 1-1 16,0 1-2-16,0-2 2 0,-2 1-4 0,2-2 1 0,0 3 5 15,-1-3-7-15,1 2 0 0,-2-1 3 0,2 0 4 16,-1-1-7-16,1 2 9 0,0 0-4 0,-2-2-6 0,0 1 7 15,2 1 0-15,-3 1-1 0,3-3-2 0,0 2 5 16,-1-1-6-16,-1 1 2 0,2 0 5 0,-2-2-5 16,2 1 4-16,-1-1-2 0,-1 0-1 0,2 0 2 0,-2 0-3 15,2-1 3-15,0 1 2 0,-3-2 2 0,3 0-10 16,0 1 5-16,-4-1-2 0,2 1 0 0,-1-3 3 16,-2 3-4-16,2-3-2 0,0 3 0 0,-2-3 7 15,0 1-6-15,-2 2 5 0,2-3-3 0,-1 2-3 0,-3 2 3 16,3 0-3-16,-6 0 2 0,2 0-4 0,-2 0 5 15,-14 6-11-15,12-4 10 0,0 0-1 0,-2 1 2 16,3-1-5-16,-1 0 4 0,5 0 2 0,-3-1-1 0,2 1-1 16,2-2 0-16,1 2 3 0,2-2-3 15,2 1 2-15,-1-1 2 0,2 0-9 0,1 0 7 0,1 0 2 16,0 0-3-16,1 0-2 0,-1 0 2 0,0 0 0 16,2 0 1-16,0-1 2 0,-2 1-6 0,2 0 6 15,0-2-2-15,-2 0-4 0,1 2 8 0,-1-1-6 0,3 1 3 16,-3-2-2-16,2 0 3 0,0 1-3 0,-1 0 4 15,1-2 0-15,-2 0-1 0,2 1 0 0,-1-1-6 0,-1 1 5 16,0-1-1-16,3 1 1 0,-3-2-3 0,2 1 0 16,0-2-2-16,-1 1 5 0,2 1 0 0,0-4 0 15,-1 1-2-15,-1-2-1 0,2-1 1 0,-1 0 1 16,0-2 2-16,1-4-7 0,-1 2 1 0,-1-2 2 0,1-3-2 16,-1 2 6-16,-1 1-5 0,4 1 3 0,-4 0-4 15,1 2 7-15,1 1-8 0,-2 2 3 0,1 2 2 16,-1 0-4-16,0 2 3 0,-1-1 0 0,1 2 3 0,0-1-5 15,-2 1 9-15,2 2-5 0,0 0-1 0,-1 0 1 16,1-1 1-16,0 2-4 0,0-2-2 0,0 0 6 16,0 1-7-16,0-1 2 0,1 1 1 0,-1-1-1 0,2 0 2 15,-2 0-3-15,1 2 2 0,-1-2-2 0,3-1 3 16,-3 2-2-16,2-2 4 0,-2 4-2 0,1-3 0 0,-1 1 0 16,0-2 2-16,0 3-5 0,0 0 7 0,3-2-5 15,-3 3-1-15,0 0 1 0,0-1-2 0,0 1 5 16,0-3-2-16,0 3 5 0,0 0-10 0,0 0 6 0,0 0-1 15,0 0 1-15,0 3 0 0,-3-3-1 0,3 0-1 16,0 0 1-16,0 0 2 0,0 0-1 0,0 0-3 16,0 0 2-16,-1 0 1 0,1 0-5 0,0 1 0 0,-2-1 2 15,2 0-1-15,0 0 0 0,-3 0 4 0,3 3-4 16,-1-3 2-16,1 0 7 0,-2 1-5 0,1-1-1 16,-1 1 1-16,0-1-2 0,2 2 2 0,-3-2-1 0,2 2 1 15,-3-2-1-15,3 0 3 0,-3 0-2 0,1 0 4 16,2 0-3-16,-5 2-2 0,3-2 4 0,-1 0-4 15,-2 0-4-15,-1 0 2 0,3 0 3 0,-4 0-7 0,3 0 9 16,-1-2-4-16,-1 2 2 0,1 0-4 0,-1-2 7 16,0 2-6-16,-1-2-2 0,0 2 6 0,-3-1-4 15,5 0 3-15,-4-2-3 0,2 3 3 0,-1-1-3 0,-1-2 4 16,2 2-3-16,-1-1 2 0,0 0 1 0,-1 2-5 16,-1-3 2-16,3 1-2 0,0 0 3 0,-2 1-4 0,0-1 6 15,0-2-3-15,0 4 1 0,-2-3 0 0,2 3-3 16,-1-2 5-16,0 2 0 0,3 0 1 0,-1-3-6 15,0 3 1-15,2 0-2 0,-1 0 5 0,0 0 2 16,2 0-5-16,0 0 0 0,3 0 4 0,-4 0 2 0,4 3 0 16,0-3-2-16,-1 0-4 0,3 0 3 0,-3 0 0 15,0 0-5-15,3 0 4 0,-1 0 1 0,2 0-4 16,-1 0 5-16,1 0 1 0,0 0-5 0,0 0 1 16,-2 0 8-16,2-3-11 0,0 3 1 0,0 0 4 15,-2 0 1-15,2-2 4 0,0 2 4 0,0-2 4 0,0 1-3 16,0 1 5-16,0-1-2 0,2-1-4 0,-2-1 4 15,0 2-4-15,2 0-6 0,-2-2 1 0,0-1-5 16,3 2 1-16,-3-3-4 0,1 1 6 0,3 0-3 16,-3 0 0-16,2-1 1 0,0 0-4 0,-3-1 2 0,3-1-3 15,0 2 4-15,1-1 0 0,-1-1-3 0,-1-2 3 16,1 1 1-16,-2-2 0 0,3 2 1 0,-3-3 2 16,1 0 1-16,0 0-3 0,0-3-3 0,-2-1-2 0,0 2 3 15,0-4 3-15,0 2-7 0,0-4 5 0,0 0-3 16,0 2 0-16,-2-3 0 0,2 1 2 0,0 1 0 15,0 3-2-15,-2 2 6 0,2-1-4 0,0 5-2 0,0-3 5 16,0 6-1-16,0-2 0 0,0 0-4 0,0 0 2 16,0-2-6-16,-2 3 7 0,2 1-3 0,0-2 1 15,-1 7 2-15,1-6-3 0,-2 3 2 0,2 0 1 0,0 0 2 16,0 1-11-16,0 1 8 0,2 0-1 0,-2 0-2 16,1-2 1-16,1 4 1 0,-2-1 1 0,0 1-2 0,2 0 6 15,-2-1-3-15,0-1-2 0,2 4-4 0,-2-2 3 16,0 0 0-16,0 0 0 0,0 0 3 0,0 1 3 15,0-1-5-15,0 0-2 0,0 0 7 0,-2 0-3 0,2 0-1 16,0 0-1-16,0 1-2 0,0-1 0 0,0-1 3 16,0 2 6-16,0-2-3 0,2 2-3 0,-2-1-1 15,0 0 0-15,0-1 3 0,2 1-2 0,-2 0-2 0,1-1-2 16,-1 1 4-16,0 0 0 0,2 0 1 0,-2 0-2 16,0 0 4-16,0-2-1 0,0 2 3 0,0 0-7 15,0 0-1-15,0 0-1 0,0 0 2 0,0 0 7 0,-2 0-12 16,2 2 1-16,0-2 1 0,-1 1 4 0,1-1 3 0,-2 0 4 15,2 0-1-15,0-1-9 0,0 2 10 16,-2-2-2-16,0 1-2 0,0 0 4 0,-1 1-5 0,0-1-2 16,0 1 2-16,1-1 3 0,-5 2-7 0,3 0 6 15,-4-2 0-15,2 1-5 0,-1-1 2 0,-1 0-1 16,-1 1-2-16,-1-1 3 0,2 0 3 0,-1 0-3 0,-4 0-2 16,5 0 1-16,-1-1 1 0,-4 1 1 0,4-1-1 15,-1-1 3-15,-1 0-4 0,3 1-2 0,0-2 2 0,-1 3 1 16,1-1-1-16,-2-3 3 0,4 4 3 0,-1-4-7 15,0 3 0-15,1-3 6 0,-1 3-5 0,4-1 1 16,-2 0 3-16,1 0-4 0,2 0-5 0,-1 1 6 16,0 0 0-16,0 1-2 0,-1-1 5 0,1-1 2 0,0 1-8 15,-2-2 3-15,-1 3 1 0,1-1 1 0,-1 0 0 16,-2 1-2-16,2-2-1 0,-2 2-2 0,-2-1 0 16,1 1 6-16,-2-2 0 0,1 2-6 0,2-2 5 0,-4 2-1 15,4-2-1-15,-2 1 1 0,2 1 1 0,1-1-5 16,0-1 0-16,2 1 4 0,1 1-5 0,-1 0 4 15,3-3-1-15,-2 3 1 0,2 0 0 0,1 0 0 0,-1 0 3 0,1 0-7 16,1 0 4-16,0 0-2 0,0 0 5 16,0 0-5-16,0 0 4 0,0 0-5 0,0-1-2 0,1 1 7 15,-1 1 1-15,0-2-8 0,0 1 0 0,0 0 7 16,0 0-5-16,2 1 3 0,-2-2 3 0,1 1-1 0,1 0-7 16,-2 0 9-16,4-1-5 0,-2-2-1 15,1 0 2-15,2 1 0 0,-2-3 0 0,2 3-4 0,0-2 6 16,2-3 3-16,-4 3-4 0,4 0-1 0,-4 1 2 15,0-1-2-15,-1 0 3 0,3-1 0 0,-4 1-5 16,1-1-3-16,1 2 6 0,-3-3 4 0,4 1-4 0,-4-1 5 16,0-1-7-16,0 1 1 0,0-3 3 0,0 2-2 15,0-1 2-15,0-1-7 0,0 0 1 0,0 0 0 0,0 0 3 16,0 2 0-16,0 0-1 0,0 1 0 0,0 0-2 16,0 1 0-16,0-1 7 0,2 1-5 0,-2 4-1 15,2 0 2-15,-2-1 3 0,0 1-4 0,1-1 1 16,-1 2 2-16,0 0-4 0,2-2 3 0,-2 2-2 0,0 0-3 15,0 0-2-15,2 0 9 0,-2 0-5 0,1 0-1 16,-1 0 5-16,0 0-4 0,0 0-2 0,3-2 6 0,-1 2 2 16,0-2-6-16,1 1 3 0,0 1 0 0,0 0-2 15,3-2-4-15,-1 2 8 0,3 0 0 0,-2 0-4 16,4-2 2-16,-1 2-1 0,-1-2-2 0,0 2-4 0,6-1 6 16,-4 1 4-16,2 0-9 0,-1-2 4 0,2 2 2 15,-2 0-3-15,2 0 3 0,-2 0 1 0,2-1 4 16,-4 1-8-16,3-2-2 0,0 2 5 0,-3-1-4 0,4-1 4 15,-4-1-2-15,-1 2-1 0,3-1 0 0,-6 2 2 16,3 0 5-16,-2-2-7 0,-2 2 4 0,1-1-1 16,0 1 2-16,-3-2-1 0,1 2-2 0,0 0-3 0,-1 0 3 15,0 0 0-15,-1 0 0 0,-1 0 0 0,0 0 0 16,0 2 4-16,0-4-5 0,0 4 1 0,0-4-5 0,0 2 5 16,0 0-1-16,0 0 2 0,0 0 0 0,0 0-4 0,0 2 4 15,0-2 0-15,2 0 5 0,0 1-4 16,-2-1 2-16,1 0-5 0,1 0 1 0,-1 2 4 0,3-2-7 15,-3 0 5-15,2 0-5 0,-2 0-3 0,-1 0 2 16,2 0 3-16,-2 0-1 0,2-2-3 0,-1 2 10 16,1 0-8-16,-2 0 3 0,1 0 5 0,-1 0-3 0,2-1 1 15,0 1-2-15,-2-2-1 0,1 0-1 0,1 2 0 16,-2 0 3-16,2-2-4 0,-2 0 0 0,0 1-1 16,0-3 4-16,0 4 3 0,1-3-6 0,-1 1 6 15,2-2-6-15,-2 0 2 0,0-1 1 0,0 1 2 0,0 0-1 16,-2-1-6-16,2-1 3 0,-1 1-2 0,1 0 8 15,-2-1-3-15,0-1-3 0,1 0 0 0,-1-1 1 0,-1-1 1 16,1 2 3-16,1-3-4 0,-1-1 0 0,2 2 2 16,-2-3 1-16,1 0 1 0,1-1-6 0,0 2 1 15,1-2-1-15,1 2 5 0,-2-4-7 0,3 0 3 0,-1 3-2 16,1-3-2-16,0-1 6 0,-1 2 4 0,0-1-3 16,1 0-2-16,-2 2 2 0,1 1-6 0,0 1 6 15,-1 3 0-15,1-1-1 0,0 2-2 0,-2 0 0 0,0 2 1 16,0 3-1-16,0-1 5 0,2 1-8 0,-2-1 2 15,0-1 2-15,0 4-3 0,0 0 4 0,-2 0-2 16,2 0 0-16,2-1 2 0,-2 1-3 0,0 0 1 0,0 0-5 16,2 0 10-16,-1 0-9 0,1 0 5 0,0 0-1 15,1 0-3-15,0 0 5 0,0 1-3 0,-1-1 2 16,1 0-3-16,0 0 6 0,-1 4-4 0,2-4 3 0,-4 0-1 16,2 0 1-16,1 0 0 0,-1 0 1 0,-1 0-1 0,2 0-6 15,-1 0 2-15,1 0 3 0,-1 0-2 16,1 0 1-16,0 0 1 0,0 0-2 0,3 0-2 0,-1 0 6 15,0 0 1-15,3 0-7 0,0-4 2 0,1 4 1 16,-1-1-1-16,4 1-3 0,0-4 4 0,-1 2 1 0,1 0-5 16,1 0 6-16,0 1 0 0,1-2-4 0,-1 2 2 15,3-1 2-15,-2 0-3 0,0-1-3 0,0 1 4 16,2 0-2-16,-3 1 2 0,0-1 7 0,-1-1-6 0,-1 2-1 16,0-2 5-16,-1 2-3 0,-1 0-1 0,-2-2-3 15,0 3 1-15,1 0-1 0,-1-1 1 0,-4 1 2 16,2-3-6-16,1 2 4 0,-1 1 1 0,-2 0 1 0,2 0 3 15,-1-4-4-15,1 4 3 0,2 0-4 0,0 0 3 16,1 0 2-16,0 0-1 0,0 0 0 0,3 0-5 0,-1 0-2 16,2 0 0-16,-1 4 5 0,-1-4-2 0,2 0-1 15,0 0 0-15,-3 1 3 0,0 3 0 0,-1-4 1 16,0 3 0-16,-3-1-4 0,0 0 5 0,-1-1-5 16,0 2 6-16,-4-2-8 0,0 1 6 0,1-1 1 0,-1-1-5 15,-1 2 4-15,1-2-4 0,0 2 0 0,-4 1-1 0,4-3 5 16,0 2-5-16,0 0 1 0,-4-1 7 15,4-1-2-15,0 1 0 0,-2 1 1 0,2-2-3 0,-1 0-1 16,1 0 0-16,0 0 2 0,0 1-6 0,0-1 4 16,0 0-3-16,0 0 3 0,0 0-1 0,1 0 1 15,-2 0 0-15,2 0-4 0,-1 0 4 0,0 0-2 0,0 0 1 16,0 0 0-16,2 2 5 0,-2-2-1 0,0 2-1 16,0-1 3-16,0 0-4 0,0 3 3 0,4-3-2 0,-4 3 1 15,0 0-6-15,4-1 3 0,-4-1 0 0,1 1-4 16,1 0 3-16,1 1-1 0,-3-1 3 0,3-1-4 15,-3 1 0-15,3 1 0 0,-1-2 4 0,1-1 2 0,0 3-3 16,-1-4 0-16,1 3-2 0,2-3 4 0,-5 1-1 16,1 0-2-16,-1 2-2 0,2-3 0 0,-1 0 7 15,-1 0-3-15,0 0 1 0,0 1-3 0,0-1 1 16,-1 0 3-16,1 0-3 0,0 0 1 0,-2 2-5 0,2 0 2 16,-1-2 3-16,1 0 0 0,0 3 0 0,0 0 2 15,-5-3-4-15,2 4-1 0,1-3-13 0,1 1-25 0,-2-2-44 16,-4 4-58-16,1-2-92 0,-1 1-106 0</inkml:trace>
  <inkml:trace contextRef="#ctx0" brushRef="#br0" timeOffset="89896.63">13675 12491 1927 0,'0'-9'-25'0,"0"1"32"0,0-3 21 0,-2 6 17 0,-1 0 7 0,0 3 6 0,0 1 3 0,-3 2 6 0,-2 4 30 16,-2 0-16-16,-2 6-1 0,-5 2-6 0,-6 6 14 15,-1 5 6-15,-9 6 4 0,3 1 14 0,-10 6 12 16,-2 3-1-16,-4 7-4 0,-5-1 10 0,-1 6-4 0,-7 3-3 16,1 2 3-16,-2 1-5 0,0 2-5 0,1 3-11 15,3-4-13-15,6 7-13 0,-2-4-21 0,3 4-2 16,0-3-14-16,0 5-16 0,2-5-6 0,-1 0-4 0,1 2 0 15,-1-5 24-15,2 8 10 0,6-8 5 0,0 0 2 16,3-5 2-16,4-2-3 0,6-6 18 0,1-4 6 16,5-6-7-16,5-8-8 0,2-4-8 0,6-4 2 0,3-3-1 15,5-3-2-15,0-4-20 0,2 0-6 0,0-6-25 16,2 0-1-16,-2-3-6 0,1-2-46 0,1 0-29 16,0-7-47-16,2-2-75 0,1-2-89 0,-1-4-137 15,-3-5-136-15</inkml:trace>
  <inkml:trace contextRef="#ctx0" brushRef="#br0" timeOffset="91000.2">10889 14916 1672 0,'-4'1'28'0,"-3"-6"19"0,0 3 26 0,7-4 15 0,-3 1 14 0,-2 5 13 16,0 1 13-16,-1-1 5 0,4-3-23 0,-2 6-13 15,-1-2-14-15,5 6 5 0,-3 1-8 0,3-1-10 0,-3 5-2 16,6-2 8-16,-3 6 0 0,3-5 4 0,1 4-6 0,1-4-17 16,3 4 1-16,-1-5 6 0,3 2-11 0,0-4-5 15,0-1-5-15,4 0-2 0,0-4-4 0,-1 0 0 0,4-1-3 16,-2-2-11-16,2-4 1 0,-1 2-7 0,1-5 0 0,0 1-4 15,1-5-4-15,1 0-3 0,-5 0-2 0,2-4-1 16,-2 1 1-16,0 0-4 0,-4-2 0 0,1-2 2 16,-3 2-5-16,-2-1-1 0,-3 2 2 0,-1-3 2 0,-4 1-7 15,-1 1 2-15,-3 0-3 0,-3 3 2 0,-1-1 0 16,-6 2 0-16,0 3-4 0,1 2 3 0,-4 4 1 0,-5 2 0 16,2 4 3-16,-1 1-3 0,0 2 1 0,-1 5 4 15,2 0 0-15,1 5 1 0,1 0 0 0,3 2 5 0,2 4-3 16,2-1 1-16,1 5 2 0,4 0 6 0,3 0 5 15,5 1 7-15,0-5 9 0,3 3 5 0,7-7-1 0,1 3 3 16,2-4-3-16,3 4-4 0,1-5-7 0,3-1-10 16,1 1-6-16,4-1-10 0,-1-2-13 0,6-6-27 0,0 1-36 15,2-5-44-15,-1-3-40 0,1-2-36 0,-2 0-49 16,0-6-43-16,-2 0-35 0,-2-3 26 0,-4-3 3 0,-5 1 14 16,-4 0 24-16,1 0 21 0,-6 1 46 0,0-3 34 0,-4 0 49 15,-3-1-6-15,-1 3 41 0,0-4 39 0,0-4 29 16,-1-1 38-16,1-2 26 0,-4 1 40 0,1-1 28 15,-2 2 36-15,0 2-28 0,2 5 70 0,-2 1-39 0,-1 1 5 16,3 2-12-16,0 6-20 0,3 0-21 0,0 4-27 16,0-2 28-16,0 3-60 0,3 2 35 0,-3 5-23 0,5-2 3 15,1 6-4-15,-3 3 4 0,2 3-5 0,0 3 0 16,-2-1-14-16,0 4 2 0,1 0-3 0,-3 1-13 16,3-3 0-16,-2 0-9 0,4-2-1 0,-4-5-3 0,3-1-10 15,-2-4-11-15,0 1 2 0,1-5-1 0,-1 1-10 16,1-3 0-16,-4 2 2 0,0-1-5 0,3 0 7 0,-3-1 0 15,-3-1-2-15,3 0 5 0,0-2 1 0,0-2 0 16,0 0-1-16,0-4-1 0,0 4-3 0,3-3 1 0,0-1-4 16,-1-1 1-16,1-5-2 0,2 1 0 0,0-4-1 0,1-2 4 15,0-2-2-15,2-3-2 0,2 2 3 0,-2-3-6 16,4 4 0-16,-2 1-2 0,2 5 0 0,0 2-3 16,-3 2 4-16,-1 2-1 0,3 5 0 0,-3 0 3 0,2 2 1 15,-3 4 1-15,3 1 3 0,-4 6 2 0,1 3-5 0,-1-1 4 16,-2 2 1-16,1 4-1 0,-2-1 0 0,-1 2 3 15,0-2-5-15,-1 0 2 0,-1-3 4 0,2-3-1 0,-2-1 0 16,0-3-1-16,2 2 1 0,-2-8-6 0,0 1 5 16,-2-3-3-16,2 0-1 0,0 0 3 0,0 0 3 0,0 0-1 15,0 0 0-15,2 0 3 0,-1-4-2 0,2-2 1 16,-1-3-4-16,4 4-2 0,-3-8-3 0,2-1 4 16,0-1-6-16,1-4 2 0,1 1 2 0,0-4-5 0,1 1 6 15,2 0-3-15,-1 0 0 0,2 2-7 0,0 3 6 16,0 2-4-16,-1 4-2 0,1 3 5 0,0 1-5 0,-5 6 4 15,4 4-1-15,-4 2 6 0,0 2 1 0,-1 6 1 16,-2 0 2-16,0 2 1 0,1 5-2 0,-1 2-4 0,0 0 11 16,-3 0-8-16,3-1 0 0,1-1 7 0,0-2-7 15,-1-3-2-15,4-5 7 0,-3 0-3 0,1-3-8 0,3-3-26 16,1-1-32-16,-2-1-53 0,-4 2-39 0,5-3-52 16,1-2-60-16,-2-3-40 0,-1 1-56 0</inkml:trace>
  <inkml:trace contextRef="#ctx0" brushRef="#br0" timeOffset="91469.68">11921 14630 1839 0,'-3'-18'-22'0,"0"2"63"0,3 4-30 0,-5 7 10 0,0 2-3 0,-1 4 10 0,3 1 16 0,1 4 11 16,-4 1 36-16,4-1-51 0,-1 5 39 0,3-3 3 16,0 8 12-16,2-5 1 0,1 7-15 0,0-2 2 15,5 6 3-15,-2-2-6 0,2 2-9 0,0 1-10 0,2 1-8 16,-3 2-11-16,1-4-2 0,-1 4-9 0,1-3-19 15,-1 1-6-15,-3 1 2 0,-1 1-4 0,0-5-3 0,-1 0-1 16,-1 0 7-16,-1-3-8 0,0-3 3 0,0-3-1 16,0-2-3-16,2-4 2 0,-2-2 1 0,0-1 5 0,0-3-7 15,0 1 7-15,0-1-4 0,0 0 2 0,2 0-1 16,-2-1 0-16,0-2 4 0,1 0-5 0,-1-4 4 0,3-13-12 16,1 4 7-16,-3-3 4 0,3-2-3 15,0-1-2-15,2-4 2 0,-1 6-7 0,3-3 3 0,1 5 4 16,2 1-1-16,-1 4-5 0,2 4 2 0,0 1 0 15,-1 5 0-15,3 3 3 0,-3 2-1 0,1 2 3 0,-2 5-1 16,3 1-3-16,-2 3 3 0,-2 2 1 0,-1 3 1 16,1 0 0-16,-2 3 3 0,-1-1-6 0,-2 2 0 0,-1-2 5 15,-2-3-5-15,-2 0 1 0,-1-4 0 0,1-2-2 16,-3-4-2-16,-2 1 3 0,-1-3 1 0,-5-1 3 0,4-1 1 16,-6 2-3-16,1-3-2 0,-4 2-1 0,1-4 2 0,-1 0-2 15,1-1-12-15,-1-2-16 0,-1-2-19 0,-1 0-5 16,5 1-13-16,0-1-19 0,4-5-28 0,0 0-35 15,10 0-27-15,0-6-16 0,5-4 23 0,3 0-39 16,5 1-19-16,4-1-9 0,2 3-2 0,4 3 20 0</inkml:trace>
  <inkml:trace contextRef="#ctx0" brushRef="#br0" timeOffset="91812.64">12346 14873 931 0,'7'7'25'0,"-1"-7"25"0,-1 2 22 0,-3-2 28 0,-1 0-13 15,-2 4 65-15,-2-2-22 0,1 0 15 0,0-1 0 16,-1 1-9-16,3 1-12 0,-3-3-15 0,3 0 28 0,0 0-60 15,0-5 31-15,0 7-11 0,3-4-13 0,0 2-2 16,1 3 0-16,0-1-11 0,2 2-11 0,1-3-5 0,-1 6 2 16,1-5-9-16,-1 0-8 0,3 1-10 0,-1-1-12 15,0-2-6-15,1 3-1 0,1-1-1 0,-4-2-11 0,4-2 3 16,-4 2 3-16,2 0-7 0,-2-3 5 0,-2 3 4 16,-1-2 0-16,0-1-1 0,-1 0-1 0,-1-2-1 15,-1 0-18-15,-1-1 3 0,1-3-9 0,-2 2-4 0,-1 0 1 16,0 0 4-16,-2-3 1 0,-2 3 0 0,-1 0 10 15,-2-3 7-15,0 5 3 0,-4-3-2 0,0 1 4 0,-2 0-9 16,0 2 4-16,-3 1-2 0,3 0 5 0,-1 3-8 0,2-1 5 16,-2 4 2-16,4 1-3 0,0 2 3 0,1 1 2 15,4 2 0-15,-1 2-1 0,4 1 4 0,2 4 2 16,1 0 10-16,4 4 3 0,-2-2 11 0,7 3 1 0,0 2 5 16,4 1-2-16,-1-3 4 0,5-1-11 0,-2-1-4 15,4-2-5-15,0-1-11 0,1-5-23 0,1 0-30 0,0-6-37 16,2 1-43-16,-2-3-34 0,1 3-48 0,1-5-51 15,-2 0 3-15,2-1-28 0,-4-3-3 0,-3 4-2 0,2-6 12 16</inkml:trace>
  <inkml:trace contextRef="#ctx0" brushRef="#br0" timeOffset="92250.29">12751 14900 1539 0,'8'-11'9'0,"0"4"31"0,-2 2-29 0,-2 1 66 15,-3-3-52-15,2 4 23 0,-3 1 9 0,0-6 1 16,0 5 12-16,0-5-24 0,0 3 36 0,0-3-65 0,0-1 55 15,-3 1-15-15,3-4 4 0,0 5 4 0,0-4-17 16,-1 6 6-16,-5-3 2 0,-1 5 2 0,1-1 5 0,-4 4-8 16,-1-3-9-16,2 7 6 0,-4 0 12 0,-1 4-8 15,4-1-6-15,-4 2 2 0,3 2-16 0,0 2 12 0,0 1 3 16,1-1-8-16,1 4-10 0,2-4 1 0,-2 3-1 16,4-3-2-16,2 3 11 0,0-2-10 0,3-1-3 0,0-3-2 15,0 4-9-15,3-5-3 0,0 0-2 0,2-3-2 16,4 0-5-16,-4-1-2 0,3 0-4 0,0-1-1 0,3-3 6 15,0 1-4-15,2-4-2 0,1 1-4 0,-1-3-3 16,4-3-9-16,-4 1-12 0,3-3-6 0,-7-3-4 16,2 1 0-16,-1-2-2 0,-6-1-1 0,0 0 4 0,2-1 3 15,-6-6 8-15,3 4-1 0,0-6 0 0,1 3 3 16,-3-7 2-16,2 3 4 0,0-4 0 0,-6 1 6 0,3 0 4 16,-3-1 5-16,0 2 2 0,-2 1-2 0,2 3 4 15,0 1-8-15,1 7 6 0,-3 1-1 0,5 4-1 0,0 6 0 16,0 4 1-16,0 1 1 0,0 6-3 0,0 3 10 0,0 3-9 15,0 2 7-15,0 3 4 0,0 2 8 0,0 4 4 16,0-1 6-16,0 3-1 0,0-1 1 0,0 2 7 16,0 0-2-16,0-1-6 0,4-1-4 0,-1-2-9 0,0-1-4 15,3-2 0-15,-1-1-3 0,1-4-35 0,4-1-32 16,-4-1-48-16,-2-1-53 0,3-2-61 0,-1-2-28 0,1 2-71 16</inkml:trace>
  <inkml:trace contextRef="#ctx0" brushRef="#br0" timeOffset="93354.84">13136 14866 1531 0,'3'-7'6'0,"0"-8"18"0,8 2-26 0,-8 2 59 0,0 3-36 0,-3-2 21 0,0-1 13 0,-3 5 5 0,-2-6 3 16,1 2-1-16,-7-2 34 0,4 0-45 0,-6-1 49 0,1-1-15 15,1 4-6-15,-3-1 11 0,4 4-2 0,-4 1-13 16,3 6-9-16,-2 0-8 0,1 6 0 0,1 1 11 0,3 2-1 15,-2 3-14-15,-1 0-7 0,2 9 0 0,1-3 11 16,-3 5 3-16,4-1-14 0,-1 3-6 0,0 0-6 0,1-1 3 16,0 2 3-16,6-3-5 0,-1-4-8 0,1 3-10 15,2-5 5-15,1 0-14 0,-1-4 2 0,4 0-8 16,0-3-5-16,2-2 2 0,0-1 2 0,1 1 0 0,0-4-6 16,3-3 6-16,0-1-3 0,0-1 2 0,3-2-10 0,-2-6-17 15,1 2-13-15,0-8-2 0,3 3-2 0,-5-7-6 16,5 5 0-16,-3-8-1 0,-2 4 18 0,-1-6 13 0,-3 1 7 15,1-3 5-15,-3 1 7 0,-2-3-1 0,0-2 4 16,-3-1-3-16,0 0-6 0,0-1 5 0,0 2 1 16,-3 2 1-16,3 0-6 0,-3 4 4 0,0 3-3 0,1 4 3 15,0 6 0-15,-1 2 1 0,0 2-2 0,3 5-1 16,-2 2 1-16,1 5 0 0,-3 2 1 0,4 1 5 0,-4 6-2 16,1 0-4-16,0 7 5 0,0 0 0 0,1 4 4 15,0 2 3-15,2 0 3 0,2 2-1 0,-2 1 12 0,2 1 6 16,-1-4 0-16,2 3 1 0,-1-5 1 0,1 2-8 15,-3-3 1-15,6-3-3 0,-1-2-9 0,1-1-6 0,-1-2-4 16,3-4-1-16,-2 0 2 0,2-2 0 0,2-3-3 16,1-2-4-16,1-2 2 0,-2 1-3 0,4-4-18 0,2-7-6 15,1 2-5-15,-1-2 3 0,3-4-4 0,-3-4 2 16,3 4-3-16,-3-5-1 0,-2 1 18 0,-1 2 1 0,2-1 1 16,-3 1 2-16,0-1 3 0,1 3 0 0,-5 1 1 15,1-1 2-15,-1 1 3 0,-1 3 7 0,-4-1-1 0,-2 0 2 16,1 1 0-16,-2 2 0 0,0-2 1 0,-3 2 4 15,1-3 1-15,1 1-3 0,-4 1 5 0,0 3-5 16,0-3 5-16,-1 1-4 0,-2 1 2 0,3 1-1 0,-3 0 0 16,2 2-4-16,-5 0-5 0,5 1 10 0,-4 1-8 15,1 2 9-15,-1 1-5 0,2 0 5 0,0 4-2 0,-1 1 10 16,3 1 7-16,-2 5 0 0,1-3 14 0,0 4-2 16,0-2-1-16,4 2 2 0,1-2-1 0,1 3-9 0,-1-5-5 15,5 3-8-15,-1-6-4 0,4 5-5 0,1-4 4 16,0-4-6-16,3 2 3 0,1-4 0 0,2 0 2 0,1-1-5 15,2-1-1-15,0-2 2 0,4-3-4 0,0 1-5 16,0-1-5-16,2-2 0 0,0-3-6 0,0 0-5 16,0 0-8-16,0-3-6 0,-1 0-7 0,0-1-1 0,0 3 2 15,-3-6 0-15,1 4 5 0,0-3 8 0,-3 0 1 0,-1 1 8 16,-3 2 5-16,-3 0 13 0,2 0-1 0,-5 3-2 16,-1-2 3-16,-2 3 0 0,-3-1 2 0,0 1-2 15,-1 2 1-15,-2 1-5 0,-1-3 5 0,-2 4 2 0,0-2-2 16,-2 0 0-16,2 1 2 0,-4 0 1 0,2-1-1 15,-1 3 7-15,-1-3-5 0,-1 3-2 0,3-1 0 0,0 2 2 16,0 1-3-16,-1 0 3 0,3 0 0 0,-1 4-5 16,1-2 6-16,-1 4 6 0,0 0-1 0,4 1 1 15,-4 1-2-15,4 2 7 0,0 0 0 0,-2 2-1 0,3-1-4 16,-2 1 0-16,4-1 2 0,-1-1 0 0,1 3 3 16,0-2-8-16,1-1-2 0,-1 0 6 0,4-3-2 0,-2 2-3 15,1-2 0-15,2-2-2 0,2 2 1 0,-3-5 0 16,5 0-3-16,-2-2-3 0,3 0 2 0,-1-2 0 0,2 0-3 15,0-3 0-15,0-1-1 0,3-1 1 0,-4-1 1 16,1-1 0-16,-2-3-5 0,-2 1 2 0,3-3-4 0,-5-1 2 16,0 1-1-16,0-5-5 0,-2 0 3 0,0-3 0 15,-1-1 0-15,-2-1-3 0,0-2 7 0,-3-2-3 16,-2 1 1-16,0-3 2 0,0 2-1 0,-4-3-2 0,1 2 0 16,0 5 4-16,-3 2-5 0,5 2 3 0,-4 4-5 15,6 5 7-15,-3 3-2 0,1 5-1 0,3 3 2 0,1 4 1 16,1 5 4-16,-1 4-7 0,1 3 8 0,1 5-3 15,0 2 3-15,1 4-1 0,-1 4 7 0,2 4-2 0,1-2-5 16,0 2 6-16,0 5-2 0,2-3-5 0,0 1-2 16,-1 4-12-16,3-1-54 0,-1-1-96 0,-3 1-102 0,5-2-118 15</inkml:trace>
  <inkml:trace contextRef="#ctx0" brushRef="#br0" timeOffset="93862.84">12283 15805 1855 0,'5'-9'-16'0,"2"-4"6"0,-6 3 19 0,11-4 9 0,-10-1 0 0,1 0 13 0,-3 1 10 0,-3-2 3 0,-1 1 28 0,-3-3 3 16,-2 0-11-16,-1 2 1 0,-6-1 7 0,2 3-4 0,-5 2-2 15,3 1 1-15,-6 1-9 0,2 4-9 0,-4 4-7 16,3 1-6-16,-2 2-6 0,-1 1-10 0,2 4-6 0,-2-1-4 15,2 3 0-15,3 1-1 0,3-1 6 0,2 2 3 16,1-3 18-16,8 2 3 0,-1 2 6 0,4 0 1 0,2-2 10 16,2 2 14-16,4 0 0 0,3-2-3 0,4 4-15 0,-1-3-2 15,6 4-11-15,-1-5 2 0,6 5-11 0,-1-5-13 16,2 7-6-16,0-4-8 0,1 3 2 0,-1-1 1 0,-5 1-1 16,3 1-2-16,-5-2 2 0,-2 3 2 0,-2-3-6 0,-6 2 6 15,-1 0-6-15,-4-2-2 0,-2 1 6 0,-2-4 2 16,-7 3-5-16,-2-1 0 0,-2-3 4 0,-6 2-4 0,0-4 2 15,-3 0 1-15,-3-2-3 0,1 1-2 0,0-4 1 16,-1-1-8-16,3-4-6 0,-2-1-9 0,3-3-30 0,4 1-7 16,0-5-32-16,4-1-13 0,0-1-26 0,1 0-24 15,4-1-32-15,3-1-19 0,4-2-4 0,4-6 7 0,3-1-13 16,1-2-27-16,8-5-2 0,3-3-1 0</inkml:trace>
  <inkml:trace contextRef="#ctx0" brushRef="#br0" timeOffset="94391.08">12266 15484 1100 0,'27'-13'20'0,"-4"2"38"0,-5 2 20 0,-1 2-13 15,-4 5 65-15,0-2-27 0,-7 2 9 0,-3 2 5 0,0 0-6 16,-3 4-19-16,0-2 3 0,0 3 34 0,0 1-47 16,0 1 47-16,0 3 13 0,0 2 0 0,0 0 2 0,2 5 5 15,0 3-16-15,1 4-4 0,0-3-7 0,3 4-11 16,-1 2-16-16,1 0 2 0,1 2-16 0,-1 0-20 0,2-2-7 16,1-1-16-16,-2 2-14 0,3-4-7 0,-2 1-5 15,0-2-7-15,2-4 0 0,-1 1-7 0,3-2-17 0,-3-1-38 16,0-5-14-16,1 1-35 0,-4-1-37 0,1-4-39 15,-4 3-32-15,0-3-37 0,-3-1-13 0,-3-6-3 16,1 4 11-16,1-5-3 0,-4-1 6 0,0-1 14 0,2-6 16 16,-4-4 33-16,1 0 28 0,-1 1 40 0,0-2 8 15,-1-1 54-15,0 0 48 0,2-2 49 0,-2 1 42 0,5 1 37 16,0 3 24-16,-1-2 29 0,3 2-14 0,-1 0 46 16,4 3-43-16,-1 2-9 0,1 1-8 0,0 2-19 0,-1 1-15 15,2-1-18-15,1 1 17 0,2 2-59 0,0-2 33 16,0-1-1-16,3-1-14 0,0 1-3 0,3 1-5 0,0 0-2 0,3 0 1 15,0 1-4-15,4 1-6 0,-2-1-12 0,5 1-4 16,0 0-4-16,-1 0-6 0,3 0-7 0,-4-2-2 16,-1 2-3-16,-1-2-5 0,-4-1 2 0,0 3-4 0,-6-3 3 15,2 0-3-15,-6 1 3 0,4 0-3 0,-2-2-1 16,-4 1 6-16,1 1-3 0,-6-3 5 0,3 0-4 0,-5 1 0 16,0-2 2-16,-1 1 2 0,-2-2-2 0,2-1-3 0,1 2-3 15,-6 0-3-15,0-2 0 0,3 1 4 0,-3 2-5 16,-3-2-1-16,1 4 5 0,-1-1 8 0,1 3 0 0,5-1-2 15,-4 4 6-15,5-1 1 0,4 5 12 0,-2-1 17 0,1 3 4 16,-1 3-2-16,5-1 5 0,-3 1 15 0,3 6 6 16,3-2 2-16,0 2-8 0,2-1-14 0,1 0-4 0,1 2-1 15,2-2-7-15,2 2-11 0,-1-2-10 0,4-1-1 16,-1-1-5-16,-1-1-3 0,-1-2-8 0,0-1-31 0,3-1-39 16,2-1-44-16,-4-3-54 0,0 1-48 0,3 1-64 15,2-5-31-15,0-2-68 0</inkml:trace>
  <inkml:trace contextRef="#ctx0" brushRef="#br0" timeOffset="94857.1">13066 15740 1362 0,'3'-5'20'0,"-3"-2"6"0,7 0 19 15,-4-1-22-15,0-2 66 0,3 2-41 0,-3 2 28 0,1-2 12 0,-3 2 3 16,-1-2 1-16,0 3-8 0,-3 0 29 0,3 0-61 15,-3-4 44-15,-1 4-15 0,0-2-4 0,1 0-21 0,0 3-2 16,-4-1-9-16,2 3-10 0,-3 0-2 0,-1 4 1 0,-2-2-13 16,-2 2-1-16,-1 3 4 0,1-1 6 0,-4 2 13 15,4-1 5-15,-4 3-3 0,4-3 2 0,-1 6 6 0,5-4 0 16,-3 5 0-16,3-4-2 0,1 5-6 0,0-3 0 0,5 5 4 16,-2-4-4-16,4 2 4 0,-4 0-2 0,10-1-8 15,-4-2-8-15,4-1-4 0,2 0-2 0,-1 0-5 0,5-2-6 16,2 0-4-16,-2-2-9 0,3 0 4 0,0 0 0 15,0-2-9-15,1-2-3 0,0-1 1 0,-2 0-7 0,0-1-9 16,1-2-8-16,-4 0-19 0,0 1-6 0,-2-5-4 16,0 0 1-16,-3-1 0 0,0 2 10 0,-2-3 3 0,1 0 16 15,-4-1 15-15,0 1 7 0,2-1 4 0,-2-2 4 16,-2 0 1-16,2 1-2 0,-4 0 4 0,4-1-10 0,0 4 5 16,-3-1 0-16,3 2 1 0,0 3-2 0,0 1 0 15,3 3 0-15,-3 3 0 0,0-1 8 0,4 7-6 0,-4 0 4 16,2 2 6-16,-2 0-2 0,2 6 1 0,-2-2 3 0,1 1 2 15,-1-1-6-15,0 1 5 0,2-2-7 0,0-2-7 16,-1 2 3-16,2-4-9 0,1 2-40 0,0-5-39 0,-2 2-35 16,5 1-61-16,-3-2-51 0,5-4-34 0,-4 0-65 15</inkml:trace>
  <inkml:trace contextRef="#ctx0" brushRef="#br0" timeOffset="95390.84">13191 15672 1863 0,'-5'-17'-8'0,"0"3"23"0,2-3 12 0,2 6 21 0,-7 1 5 0,6 2 16 0,2 2 9 0,0 1 2 16,-1 2 12-16,4 0-18 0,0 3-9 0,2 0-9 0,1 3 6 15,0 2-8-15,3 1-4 0,-5 5 19 0,7 1 2 16,-3 3-2-16,0 2 4 0,0 2 5 0,1 1-9 0,-2 3-4 16,-1-3-2-16,-1 5-19 0,1-6-5 0,-3 0-1 0,0-1-10 15,1 0-17-15,-1-3 2 0,-2-1-3 0,1 0-7 0,-2-4 0 16,0-1-3-16,0-1-4 0,0-1 5 0,0-3 2 15,0-1-2-15,-2-1 0 0,2-2 4 0,-1-2 2 16,-1-1-4-16,1-1 5 0,1-3-7 0,0-1 1 0,-4-1-4 16,4-2 1-16,0-2 0 0,4-2-4 0,-4-3 4 0,1-1-4 15,1 0 4-15,1-3 0 0,0-1-1 0,2-1 1 16,0 1-2-16,2 2-1 0,-2 1 0 0,2 1 3 0,-3 5-4 16,3 2-1-16,0-1 6 0,-3 7-3 0,0 0-5 0,1 1 7 15,-2 3-3-15,-1-1-5 0,0 3 5 0,-1 3 0 16,1 0-2-16,2 2 0 0,-2 3 5 0,-2 0-1 0,1 3 3 15,-1 0 4-15,0 2-2 0,0 0 3 0,0 3-5 16,0-2 5-16,0 2 0 0,2-2-1 0,-2-1-2 0,0 1 1 16,0-3 4-16,0-2-5 0,0 2 3 0,0-4-10 15,0 0 4-15,0-4 2 0,0 2 1 0,0-2-2 0,0-2-3 16,0-1 2-16,2 0 0 0,-2-1 7 0,1-2-2 16,4-2-5-16,-2 2-3 0,0-3 3 0,2-2 0 0,3 1 1 15,-2-4 0-15,1-2-1 0,-2 1-2 0,3-3 0 0,-1 1 5 16,-1-2-1-16,1 0-3 0,-1 1 2 0,3-1-2 15,0 4-2-15,-3 1 4 0,2 1 0 0,-2 4-9 0,2 1 1 16,0 4 4-16,-2 1-1 0,1 3 0 0,0 2-1 0,-3 4 2 16,0 1-1-16,1 1 8 0,-3 5 0 0,1-1-6 15,-1 3 2-15,-1 1 4 0,-1-2 0 0,2 2-2 16,0 0 0-16,-2-2 1 0,1 0-6 0,3-2 7 0,-4-1-4 16,5 0-10-16,0-4-37 0,-2-1-36 0,2 0-52 15,-2 0-48-15,2-3-62 0,1-3-27 0,0-2-77 0</inkml:trace>
  <inkml:trace contextRef="#ctx0" brushRef="#br0" timeOffset="95875.49">13673 15492 1688 0,'-6'-21'35'0,"3"7"18"0,-3 1 21 0,7 3 17 0,-6 1 9 0,2 6 6 16,2-2 8-16,-1 3 15 0,0 5-23 0,1 1-11 15,1 1-5-15,-2 2 3 0,-1 2-7 0,3 3 1 0,0-1 5 16,3 5 2-16,-3 2-9 0,5 4 8 0,-2-1-2 0,4 4-11 15,-1 1 1-15,5 4-2 0,-2-1-9 0,4 0-15 16,-2 2 6-16,3 2-14 0,-1-2-18 0,0-2-5 16,-4 4-1-16,4-5-2 0,-5 0-6 0,1 1-1 0,-2-3-10 15,0 0-2-15,0-1 7 0,-2-3-5 0,-1-2 1 16,0 2-6-16,-1-5-1 0,-3-1 0 0,0-3 4 0,-2 0 2 16,1-2 0-16,-3-6-4 0,3 1 2 0,-4-3 2 15,-2-1 1-15,4-2-2 0,-3-2-1 0,2-1-3 16,0-3-2-16,0 1 5 0,-5-5-6 0,6 1 4 0,-2-6 1 15,0-1-2-15,1-4-6 0,-1-2 2 0,1-1 2 16,0-3-1-16,4-3 3 0,-3 0-8 0,3-3 2 0,0-1 7 16,3-1 6-16,-1-2-8 0,3 1 0 0,1 1-3 15,3-1 4-15,-1 0 1 0,2 3 0 0,-2 0-4 0,4 4-5 16,-2 4 12-16,0 2-8 0,0 6 5 0,0 4-4 0,-2 5 0 16,1 0 0-16,-2 7 1 0,1 0 3 0,-3 5-1 15,1 2 6-15,0 3-3 0,-4 2-4 0,1 2 5 16,2 3-4-16,-4 3 5 0,-1 0-5 0,0 1-2 0,-1 1 2 15,-1 0 2-15,-1-1 4 0,0-1-1 0,-5-1 1 0,2-3-7 16,-1 2 7-16,-1-5 1 0,-1 1-2 0,-1-4-4 0,-1 1 0 16,3 0-7-16,-3-6-8 0,2 2-17 0,1-4-31 15,-1 1-36-15,2-3-26 0,1-1-48 0,2 0-40 16,0 0-38-16,0-2-23 0,2-4-29 0,0-1 18 0,4 2-10 16,4-3-10-16,2-6 13 0</inkml:trace>
  <inkml:trace contextRef="#ctx0" brushRef="#br0" timeOffset="96238.53">14019 15513 1823 0,'2'-4'-15'0,"0"-1"14"0,-1-1 21 0,-1 2 12 0,-5 2 20 0,2 2 14 15,-3 0 15-15,2 0 7 0,0 2 34 0,-2 1-5 0,1 0-14 16,0 3-2-16,1-3-6 0,2 5-3 0,-1 0-4 16,2 0-2-16,-1 3-10 0,4 2 1 0,-1-2 5 0,1 2-6 15,1 3-12-15,1-2-2 0,-2 2-7 0,1 0-3 16,4 0-5-16,-6-1-13 0,4 1-3 0,1-3-7 0,0-1-2 15,-1 0-10-15,3-3-2 0,-1 1-3 0,3-2-3 0,-2-3 4 16,2-1-9-16,1-1 0 0,3-3 1 0,-1 3 0 16,1-6-24-16,-1 0-7 0,1-1-18 0,-1-1-8 0,-4-5-4 15,5 1-3-15,-7-2-5 0,-1 0-3 0,3-1 19 16,-4 0-4-16,-5-3 12 0,3 0 5 0,-3-1 4 0,-5 1-1 16,0-2 5-16,-2-2 3 0,-1 0 6 0,0 1 11 0,-3-4 3 15,0 5 1-15,0-1 2 0,0 4 6 0,1 0 0 16,1 6-1-16,-2 1-4 0,5 1 0 0,-1 2 1 0,2 4-1 15,1 2 1-15,-1 0-1 0,2 4 4 0,1-3 1 16,1 3 2-16,1 1-3 0,0 1-2 0,0 2 0 0,1-2-24 16,1-1-22-16,1 0-24 0,3 1-26 0,-1-2-34 15,3-1-19-15,0-4-1 0,4 0-32 0,0-1-13 0,-3-1-5 16,5-3-8-16,-2-1-4 0,0-4 13 0</inkml:trace>
  <inkml:trace contextRef="#ctx0" brushRef="#br0" timeOffset="97016.85">14221 15415 961 0,'0'-11'35'0,"0"-2"15"0,1 0 19 0,-2 1 16 15,1-1 16-15,1-1-32 0,-1-4 77 0,0 4-47 0,3-4-30 16,-3 4 6-16,2 2-10 0,-2-1-19 0,6 5-9 16,-9 0 31-16,9 3-71 0,-6 5 64 0,5 3 10 0,-2 3-8 15,2 3-1-15,-2 5 6 0,0 5 1 0,1 3 5 16,0 2 9-16,1 4-7 0,-5 0-9 0,3 5-9 0,-3-1 11 16,5-1 3-16,-4-1 6 0,3 0-10 0,-3-2-15 0,2-4-13 15,1-1-5-15,2-2 2 0,-2-2-23 0,-2-5-9 16,3 1-10-16,0-2 8 0,1-3 0 0,-1-2 1 0,1-1 1 15,-3-1-6-15,2-4 1 0,0-1 5 0,-2-1-4 16,0-2-22-16,0-1-2 0,3-3 3 0,-1 0-5 0,0-2-2 16,1-2 4-16,-1 0-3 0,3-2 2 0,-2-1 17 0,-3 0 6 15,4-2-3-15,-4 1 4 0,0-2 3 0,0 2-2 16,1 0 2-16,0 1 1 0,-1 2-1 0,0 0 1 0,-1 1 11 16,1 4 1-16,-1 0 4 0,1-1 2 0,-3 4 0 15,3 1 1-15,-3-1-2 0,2 3-2 0,-2-1-7 0,1 1-4 16,-1 0-5-16,0 1-4 0,-1-1 4 0,-1 3-3 15,-1-3 2-15,1 2 4 0,-2 1-3 0,-3 1 0 0,1 2 6 16,0-3 2-16,-2 2 1 0,0-1 1 0,-1 1 1 0,2-1 1 16,-1 0-1-16,2 1 2 0,1-2-5 0,-1 0-2 15,3-1-3-15,0 1 2 0,1-3-2 0,0 2 0 0,2 0 0 16,2 0 8-16,-4-2 5 0,4 0 7 0,-2 1-2 16,2 0-4-16,1-1 7 0,2 2-8 0,-1-1 1 0,-1 1-6 15,4-2-6-15,-3 4-1 0,1-3-1 0,0 2 3 0,1-1 1 16,-1 1 4-16,0 1 1 0,-1 1 2 0,1 3 5 15,-2 0 1-15,2 1 7 0,1-1 2 0,-1 4-6 0,1-4 4 16,-1 6-5-16,2-4-1 0,0-1-6 0,0 0-4 16,-1 0-3-16,0-3-8 0,-1 2 1 0,1-3-4 0,-3 1 0 15,-1-2-2-15,1-3 5 0,-1 2-4 0,-2 0 0 0,1-3 0 16,1 0-3-16,-2-3 5 0,0 3 2 0,3 0 2 16,-3-3-8-16,5 1 3 0,-2-1 3 0,-1 0-1 0,2 0 1 15,-1 2-1-15,1-3-2 0,-1 3-2 0,-2-2 3 16,1 2 0-16,-2 1-6 0,0 0 8 0,0 0-2 0,0 0-6 15,0 0 6-15,0-3 0 0,0 3-1 0,0 0 0 16,0 0 4-16,0 0-6 0,0 0 0 0,0 0 4 0,0 0-6 16,0 0 3-16,0 0 2 0,0 0-2 0,0 0-2 0,0 0 3 15,0 0 0-15,0-1-1 0,3 2 0 0,-3-2-2 0,0 1 1 16,4 0 0-16,-1-1-1 0,0 1-2 0,0-2-1 16,1 0 0-16,0 2-3 0,1-2-3 0,-4 2 0 15,2 0-7-15,1-2-7 0,-4 2-11 0,3-1-9 0,-3 0-27 16,3 1 0-16,-3-1-25 0,3 1-16 0,-3-3-9 15,4 3-11-15,-2-3 2 0,0 2 1 0,-1 0 12 0,-2-1-5 16,4 2 8-16,-3-1 12 0,3-2 5 0,0-1-4 0,1 2 11 16,0-4 3-16,1 2 2 0,4-3 45 0,-5 0-38 0,2 2 26 15,-1 1-1-15,-2-1 6 0,-3 1-13 0,0 2-6 16,0-2 13-16,-5 4-38 0,4-2 58 0,-3 1-28 16,1 2 6-16,0-2 0 0,0 1 1 0,1-1-9 15,0 1-20-15,4-1-15 0</inkml:trace>
  <inkml:trace contextRef="#ctx0" brushRef="#br0" timeOffset="100844.42">16725 9823 1370 0,'0'-13'31'0,"2"2"29"0,1-4-28 0,0 2 76 16,1 0-53-16,0 4 25 0,-2 4 6 0,4-1 1 0,-3 1-31 15,0 3-7-15,-3 2 59 0,4 5-47 0,-3 3 72 16,-1 3-17-16,0 6 15 0,-3 4 17 0,1 5 5 15,-1 6-1-15,0 6-10 0,-5 3-11 0,0 2-5 0,0 6 24 16,-4 1-10-16,2 4-12 0,-1 1 20 0,-3 2-10 16,3 0-18-16,-2-1-13 0,-1 3 1 0,1 0-11 15,-2-2-5-15,-2 2 0 0,-1-2-22 0,-1 3 10 0,0-1 11 16,-5-5 41-16,1-1 0 0,-2 3-20 0,-1 0 2 16,-3-2 4-16,-1 3 17 0,-2-4-61 0,2 1 39 15,-3 1-76-15,0 0 31 0,-6-5-32 0,4-2-12 16,-3-6 62-16,1 0-68 0,-4-4 55 0,0-4-47 0,3 0 32 15,-5-7-46-15,1 0 37 0,-2-1 5 0,0-2-68 16,4-5 53-16,0 0-16 0,0-6-1 0,0 1-3 16,0-3 3-16,5-3-8 0,0 0 5 0,0-3-10 0,2 0-2 15,-1-2-3-15,7 3-4 0,-2-3 0 0,4-1 0 16,3 3 3-16,0-3-3 0,4 1 0 0,1 1 4 16,4-2-4-16,2 1-7 0,2 0 12 0,-1 0-5 15,5-2 3-15,1 2-3 0,-1-3 7 0,5 1-11 0,-1-1 3 16,1 2 3-16,1-2-12 0,2 0 7 0,-3-2-14 15,2 2-7-15,-1-3-30 0,2-1-25 0,-1-3-1 16,3-1-72-16,0-1-47 0,0-3-63 0,2-3-65 0,-2-3-74 16,0 2-47-16,-2-2-46 0,0 2-81 15,0-3 23-15</inkml:trace>
  <inkml:trace contextRef="#ctx0" brushRef="#br0" timeOffset="101173.59">15312 11433 2115 0,'6'-7'40'0,"-3"0"26"0,7-1 28 0,-7 3 23 0,-5 1 19 0,1-1 10 0,-1 5 17 0,-3-2 10 16,4 2-31-16,-3 0-25 0,-2 2-24 0,3 0 0 0,3 4 18 15,-3 2 9-15,6 3 12 0,-1 3 1 0,-1 4-2 16,4 1 0-16,0 5 7 0,-1 3-25 0,1 0-26 16,0 1-22-16,-2 2-22 0,0-3-12 0,-1 4-1 15,-4-5 5-15,1 1 0 0,-1-3 3 0,-1 1 9 16,-2-4 11-16,-1 1 11 0,1-7 44 0,-4 1 5 15,4-3 2-15,-3-4-5 0,1 0 23 0,-3-7-57 0,3 4 39 16,-1-6-48-16,3 2-1 0,1-3-44 0,-1 1 55 16,4 0-58-16,-1 0-21 0,5 1 42 0,2-1-42 0,-2 3 39 15,0-1-29-15,5 3 29 0,-1-1-54 0,3 1 50 16,2 3 5-16,0 1-9 0,6 0-8 0,4 2-9 16,-2 2-11-16,7-2 5 0,0 0-12 0,0 1 1 15,1-1-6-15,-1-2-34 0,-3 0-24 0,3-4-17 16,-7-2-95-16,-1-3-63 0,-3 0-78 0,-2-5-93 0,-3 3-133 15,-6-5-107-15</inkml:trace>
  <inkml:trace contextRef="#ctx0" brushRef="#br0" timeOffset="102470.36">17046 9056 2082 0,'-1'-3'20'0,"1"-1"13"0,3 0 0 0,-6 1 5 0,-4-2 1 0,-2 5 16 0,-2-3 12 16,-2-2 19-16,-1 3-6 0,-3 1-6 0,-4 6 23 16,0-2 11-16,-1 8 3 0,0 0 2 0,-3 2 5 15,3 9-1-15,-4-4 3 0,4 7 7 0,0-1-8 0,3 2-2 16,4 1 3-16,0 1-10 0,6 5 2 0,4-6-11 16,5 7-11-16,0-5-8 0,3 4-15 0,5-2-8 15,0 0 0-15,3 0-4 0,3-1-17 0,2-5-2 16,5-3-5-16,-1-2-2 0,2-1 0 0,2-1-5 0,6-6-8 15,-3 0-2-15,3-3-2 0,2-3-4 0,-4 0-4 16,-1-8-23-16,0-2-14 0,-5-4 1 0,2 0-12 16,-4-6-24-16,-4 2-15 0,-4-5-2 0,-2 0-2 15,3-2 16-15,-7-1 12 0,2-2 1 0,-6-5 5 0,2 3 23 16,-7-7 12-16,3 5 6 0,-1-4 4 0,-4 3 7 0,-1 1-1 16,1 1 0-16,-1 5 6 0,-1 1-1 0,2 3-1 15,0 5 0-15,1 0-2 0,1 8-5 0,0-2 5 16,1 4 0-16,1 2 3 0,-3 4 6 0,4 2 4 15,-3 0 3-15,3 6 4 0,0 0 14 0,0 3 14 0,-1 1 8 16,4 5 0-16,-2-1-5 0,6 1 5 0,-4 2-3 16,4 0-4-16,-2-1-9 0,0 2-15 0,0 0-2 0,1-5-7 15,-1 0 2-15,1 1-7 0,2-4-6 0,-1-5 1 16,2 0-1-16,2-4-5 0,0 0-5 0,1-1 6 16,1-1-5-16,4-2 1 0,-4-3 6 0,0 4-6 0,4-4-2 15,-4-2 6-15,5-1 3 0,-6-2-9 0,2 1-2 0,-1 0 3 16,0-4-4-16,1 1 10 0,-1-2-1 15,-1-2-4-15,1-3-5 0,-1-1 4 0,0-6 4 0,-1 0 0 16,0-3-1-16,-2 0-2 0,3 0-3 0,-2-1-1 16,-2-1 7-16,-1 4 1 0,-1-5 2 0,-1 6-8 0,-1 1 6 15,0 1 0-15,-3 3-1 0,-2 3 4 0,-1 4-4 16,-1 2 0-16,-2 2-4 0,2 3 3 0,-5 4-3 16,2 1 1-16,-2 4 6 0,-1 1-3 0,1 1-4 15,-1 3 8-15,0 4-1 0,3-3-1 0,0 4-2 0,2-1 2 16,4 1-1-16,0 4 0 0,4-3 3 0,-1 0-4 0,3-1 8 15,0 0 0-15,2 0 3 0,-1-1 2 16,2-2-1-16,0-3 3 0,3 0 1 0,-3-2-3 0,2-1-3 16,-1-3 0-16,1-2-3 0,1-1-9 0,-1-3 5 15,-1 0-8-15,4-3 1 0,-3-2 1 0,3-1 0 16,-1-2-2-16,-2-2 3 0,3 1 2 0,-2-1-8 0,0-3 2 16,-2-1-8-16,-4-1-4 0,2-1-3 0,0 1 4 15,-4-2 0-15,0 0-3 0,-3-2 9 0,1 2 3 16,-2-1 7-16,-2 0 0 0,1 6 2 0,-3-2 4 0,1 5-2 15,-2-1-2-15,-1 3-6 0,0 2 1 0,0 2 5 16,-1 2-2-16,2 1 2 0,-1 1-6 0,3 1 0 0,0 0-2 16,1 2 4-16,2-1 3 0,4 4-4 0,0 0 4 15,6 1-1-15,-1 1-2 0,7 5 2 0,-2-1 0 16,5-1 2-16,-3 4-2 0,4 0-5 0,0 3 3 0,-1-3-1 0,-5 2 2 16,2-1 3-16,-7 2 4 0,0 1-5 15,-2-3-1-15,-6 1 6 0,-1-3-2 0,-3-2 0 16,-2-2-2-16,-4-1 3 0,-2-5 3 0,-3 3-2 0,0-4-2 15,-7 0-4-15,3-1-9 0,-4 0-31 0,0 0-12 16,3-1-43-16,-1-4-35 0,4-1-43 0,0-1-39 16,3 0-43-16,1-2-36 0,4 4-19 0,3-8-24 0,5-1 27 15,3-3-23-15</inkml:trace>
  <inkml:trace contextRef="#ctx0" brushRef="#br0" timeOffset="102656.97">18041 9060 1720 0,'9'-11'31'0,"-1"4"15"0,-4 6 2 0,-4 0 12 0,0 2 20 0,-4 3 28 0,3 2 20 16,-4 3 16-16,-1 0-22 0,6 6 19 0,-3 3 3 16,1 0 8-16,2 6-3 0,2 1-22 0,1 5-15 15,4-4-2-15,3 6-4 0,-3-1-27 0,5 0-1 0,-1 2-20 16,-1-1-19-16,1 0-5 0,-2 0-6 0,-2-4-11 0,-1 1-5 16,2-2-12-16,-4-6-26 0,1-2-41 0,-2-6-49 15,-1-1-46-15,-2-2-48 0,-2 2-59 0,-1-8-58 16,0 1-18-16</inkml:trace>
  <inkml:trace contextRef="#ctx0" brushRef="#br0" timeOffset="103656.84">17980 9505 1680 0,'-2'-8'-24'0,"2"1"77"0,5 4-38 0,-4-1 24 0,4 2 7 16,-1-2 1-16,3 4 3 0,-1 0 15 0,7 2 34 15,0-4-69-15,1-1 40 0,5 2-22 0,3-3 3 16,0 4-2-16,5-4-7 0,3 2-16 0,0 0-9 0,3-2-3 15,2 1-2-15,1 1-4 0,-3-2-9 0,2-2 0 16,-5 3 6-16,-1-1 0 0,-5-1-1 0,-1 0 16 0,-4-3 17 16,-4 3 17-16,-5-2 8 0,0 1 4 0,-5 0 10 15,-2-1 12-15,0 0-4 0,-1 0-17 0,-2 0-19 16,0-3-17-16,-3 2-9 0,-1 0-4 0,-2-3-11 0,0 3-8 16,-3 2-3-16,-3-1-1 0,-1 2 5 0,-1 4-7 15,0 1 8-15,-2 3-1 0,4 5 1 0,-2-1-3 16,2 2 7-16,-1 7 10 0,0 1-5 0,1 1 8 0,0 3 0 15,2 1-4-15,2 4-1 0,0-4 4 0,-1 5 0 0,4-3-12 16,2 0 3-16,3-6-1 0,3-1 3 16,0-4 2-16,4-1 4 0,4-1-2 0,-2-4-5 0,5 1-1 15,2-1 1-15,1 0-2 0,1-3-4 0,3-1 0 16,0-2 1-16,-3-1-1 0,-1-4 0 0,-1-3-1 0,-3 1-5 16,-2-1-1-16,-3 1-2 0,0-1-4 0,-4 0-5 15,1-5 2-15,-2 3 2 0,2-4 2 0,-3-1 4 16,0-4 1-16,-2-1-1 0,-4-2 5 0,4-1 2 0,-5 2-4 15,2 0 1-15,-2 1-1 0,1 2-4 0,1 1 7 16,-2 3-1-16,0 3-1 0,2 3-4 0,-3 1 4 16,-1 5 0-16,1-2 0 0,1 3 2 0,1 0-7 0,0 3 3 15,1-3 2-15,2 1 1 0,2-1-2 0,-1 2 0 16,2 0-1-16,-1 0 0 0,3 0 5 0,-1 0 1 16,3 1-3-16,0-2 1 0,-1 3 2 0,1-3 0 0,-1-1 1 15,2 0 5-15,-1 0-7 0,3-1-1 0,-1-1 3 16,4-1-1-16,0 0 2 0,1 1 0 0,2-2 0 15,1 0-4-15,2 3 1 0,-4-5-4 0,3 4 3 16,-4-1 3-16,3 1-11 0,-2 1 9 0,-2-2-5 0,-2 3-2 0,1 4 10 16,0-1 0-16,-5 2-1 0,1 3 2 15,-4 3 10-15,4 2-4 0,-7-1 9 0,1 5 5 0,-1-2-5 16,-1 4 2-16,1-4-1 0,-4 2-1 0,1 1-6 16,3-2 1-16,-3 0-3 0,3-2-7 0,-2-2-1 15,2-1-2-15,0 0 3 0,0-3-6 0,0 0-1 0,0-5 0 16,0 1 0-16,0-2 3 0,0 0 2 0,2-2-4 15,-4 0 0-15,2-2 3 0,0 1 3 0,2-2-1 16,0-2-3-16,-2-3-2 0,1 0 0 0,2-1 5 0,1-1-3 16,-1-1-4-16,1-4-1 0,3 2 1 0,-3-2 0 15,1 0-1-15,3-1 1 0,1-3-4 0,-1 2 0 0,2-1 4 16,2-1-3-16,1 3 1 0,-1-2-1 0,1 1 2 16,0 6-3-16,1-2 1 0,-1 5-1 0,-3 2-3 15,0 1 4-15,0 5 0 0,-3 3-2 0,-1 1 5 0,0 3 2 16,-3 3 1-16,0 0 1 0,-1 2 4 0,-2 3-3 15,-2-1 0-15,1 0 2 0,-1 2-4 0,-1 0-1 16,1-2 2-16,2 0 0 0,-4-1 0 0,4 0 2 0,0-1-4 16,0-3 4-16,0 1-1 0,0-1 1 0,4-4-3 0,-4 1-2 15,0-1 2-15,2-3 0 0,-1 1 0 16,1-3 0-16,0 0-2 0,-1 0 2 0,4-3 0 16,-2-1 5-16,2 0-4 0,0-3-4 0,3 0 4 0,0-2 1 15,0-2-2-15,2-2 2 0,-2-1-4 0,2-1-4 16,1-3 3-16,3 0 0 0,-1-1 0 0,4 3-3 0,-4-1 3 15,4-1-2-15,-4 7 10 0,4-1-1 0,-4 7 2 16,1 1 2-16,-1 4 1 0,-3 4 5 0,0 3 9 0,7 17 44 16,-10-9-35-16,-4 2-2 0,4 2 2 15,-3 0 1-15,1 0-2 0,-1-1-9 0,0 2-12 16,2-2-2-16,-1-3 2 0,1 1 1 0,-1-1-6 16,2-4-4-16,0-2-18 0,-2 0-36 0,2-4-35 0,-3-5-51 15,0 5-71-15,-3-2-83 0,4-7-31 0,-5 0-87 16</inkml:trace>
  <inkml:trace contextRef="#ctx0" brushRef="#br0" timeOffset="120891.12">4614 4040 723 0,'-4'-3'29'0,"0"11"25"0,-2-10 12 0,1 2 13 0,0-2 12 0,3-2 19 0,-1 3 15 0,3-2-20 16,0 4 38-16,0 1-63 0,2-2 15 0,-2 4-2 0,0-4 12 15,0 1 2-15,-2-1 2 0,2-5 45 0,0 5-59 16,0-7 48-16,3 7-4 0,-3-3-3 0,2 4-21 0,-2 2-6 16,3-3-4-16,-3 7-16 0,0-7 0 0,2 6-11 15,-2-6-24-15,5 3-4 0,0-3 0 0,7 0-12 16,1-1-3-16,7-1-6 0,2 0 0 0,10 1 4 0,4-2 2 16,6-1-1-16,5 1 2 0,2-1 1 0,5 1-6 0,1 0 4 15,3-3 2-15,-2 1 0 0,1 2 5 0,0-2-2 16,1 2-7-16,-4-3 3 0,-2 3 13 0,-3-3-6 0,-8 5-1 15,-4-5-3-15,-1 5-5 0,-9-3-3 0,-2 4 5 16,-7-3-5-16,-4 2-19 0,-5-1 6 0,1 2-2 16,-2 0 13-16,-3 0 4 0,-4 0 5 0,1 0 4 0,-4 2-3 15,2-4 2-15,-3 2-8 0,1-2-9 0,-2 2-10 16,-4-3-10-16,1 1-12 0,-2 0-34 0,1-2-29 16,-2 0-44-16,3 5-63 0,-1-3-63 0,1 2-76 0,-1 0-86 15,-1 1-51-15</inkml:trace>
  <inkml:trace contextRef="#ctx0" brushRef="#br0" timeOffset="124795.92">19339 11072 1485 0,'0'-3'9'0,"-1"0"16"0,1 1-28 0,0-1 60 0,-3 1-39 0,1 0 69 0,-3-2-50 0,5 2 22 0,-3-2 4 15,1 4 2-15,2-2 44 0,-1-3-52 0,2 3 60 16,-2-2-46-16,2 1 68 0,-5-1-14 0,7 0 0 0,-6 1 0 15,1-4-7-15,1 4 0 0,-1-2-1 0,1 0-13 16,1 1-13-16,0-1-1 0,-4-3-3 0,4 3-10 16,0-4 4-16,4-4-5 0,-3-4-6 0,4-3-1 15,1-4 2-15,-3-5 0 0,7-1-13 0,-4-6 9 0,6 0-2 16,-3-1 7-16,2 0-6 0,0-5-12 0,0 0-2 16,-2-3-6-16,4-3 3 0,-2-5-15 0,-1-4-12 15,0-5-13-15,0-6-2 0,3-4 5 0,-1-7-9 0,0-4 1 16,1-5-6-16,4-1 1 0,1 0 2 0,3-2 1 15,3 0-1-15,3 3 3 0,3 1 9 0,3 4 6 16,3 1 25-16,2 6 5 0,6-3-4 0,-2 1 1 0,6 1-1 0,3-2-6 16,6 1-3-16,7-1-6 0,5-3-27 15,5 1-5-15,8 7 4 0,12-2-1 0,2 4-1 0,10 2 0 16,6 4-1-16,3 2-1 0,2 1 4 0,4 5 1 0,7-4-3 16,10 3 0-16,3 1 1 0,6 4 1 15,9-1-4-15,7 4 3 0,6 1-3 0,2 1 6 16,-4 2-4-16,-10 3-4 0,-5 3-4 0,-13 1-3 0,-7 4 5 15,-12 2-5-15,-10 3 3 0,-9 1-3 0,-2 2 3 16,-6 4 7-16,-5-3-1 0,-6 5 5 0,-4-1 2 0,-5 2 8 16,-2-1-4-16,-6 3-3 0,-4 0-1 0,-2 1 2 15,-10 1 3-15,-5 1 1 0,-3 0-7 0,-6 0-6 16,0 2 10-16,-3-1 9 0,-5 2 15 0,-7-1-2 0,-1 2 9 16,2 5 32-16,-7-1 6 0,-2 3 16 0,-8-1-2 15,1 6-5-15,-5-3-11 0,1 2-2 0,-2 1-8 16,-1-5-39-16,0 5-4 0,-1 0-14 0,1 0-2 15,-1 2-6-15,-2-2 1 0,1 0 1 0,-2 2-5 16,1 0 3-16,2 0-5 0,-4-2 7 0,2 1-7 0,1 2 5 16,-4-2-1-16,7 1-1 0,-3 0 2 0,3-1 2 15,-3 1-1-15,4 1-1 0,0-3 0 0,0 0 2 16,0 0-1-16,0 1-4 0,0-2 3 0,0-2 2 0,4 1 2 16,-4 2-4-16,0 0 7 0,0 0-2 0,0-1-4 0,0-1 7 15,0-1 1-15,0 0-6 0,0 2-2 16,0-2 2-16,-4 2-6 0,4-1 0 0,0 2 2 15,-1-2-7-15,1 2 0 0,-2 0 3 0,-1 0-2 0,3-2 7 16,0 2-6-16,0 0 0 0,-2 0-7 0,1 0-9 16,1-3-40-16,-2 1-9 0,4-2-3 0,-4 1-19 15,5-4 0-15,-3 3-4 0,5-4 11 0,-5 3 7 16,3 0 41-16,-3-1 5 0,5 2 6 0,-3-1 14 0,0 3 3 16,-4-1 5-16,2 3-4 0,0-2 4 0,0 2-3 15,0 0 1-15,-3 0 3 0,-1 0-2 0,4 0 0 16,0 0-1-16,-3 0 4 0,0 1-2 0,1-1-1 15,-2 0 3-15,4 0-1 0,-2 0 1 0,-2 0 1 0,0 0 0 16,3 0-3-16,-2 0 5 0,3 0 0 0,0 0-2 16,-4 0 2-16,4 1-4 0,0-1 4 0,0 0 0 0,0 3-1 15,0-3 3-15,4 0-5 0,-4 0 4 0,0 0-1 16,0 0-1-16,3 0 4 0,-2 0-2 0,-1 0 0 16,0-3-6-16,0 3 4 0,0 0-2 0,0-1-1 0,0 0-18 15,-1 1-20-15,1-5-20 0,0 5-31 0,1-1-42 16,-4-2-54-16,5-2-61 0,-1 4-56 0,-4 1-51 15,2-5-51-15,-3 2-6 0,0-7-28 0</inkml:trace>
  <inkml:trace contextRef="#ctx0" brushRef="#br0" timeOffset="125157.88">24254 6644 1317 0,'-9'-3'21'0,"1"-6"24"0,1 7-37 0,1-2 61 0,-2 3-44 0,2-5 65 0,3 8-42 15,-1-1 10-15,4-2-19 0,0 6-24 0,0-5 40 16,4 8-44-16,-3-8 58 0,4 8-54 0,-2-6 51 0,8 0-2 16,-1 4 0-16,-1-5 4 0,4 4-6 0,-2-2-11 15,2 1-17-15,10-2-15 0,-2 3-7 0,6-2-9 16,-3 0-2-16,4-2-1 0,5 1-1 0,3 2 0 0,-3-1 1 16,-2-3 10-16,-1 2 16 0,-6-2 3 0,-1 2 4 15,-4-2 5-15,-4 2 13 0,-6-4 11 0,0 4 5 0,-5-2-2 16,0 0-16-16,-5 1 19 0,1 2 12 0,-7 4-5 15,1-2-11-15,-5 7 8 0,1-2 5 0,-3 4 8 16,-7 0-2-16,6 5-11 0,-5-5-3 0,3 2 4 0,-1-2 9 16,3-3-8-16,-2 3-1 0,5-4-5 0,0 5 1 15,3-5-7-15,1 6-14 0,0-2 0 0,2 2-16 16,2 1-10-16,-1 2-8 0,1 0-5 0,3-3-2 16,0 2-2-16,2-4-2 0,-1 0-7 0,1-2 5 0,0 1 1 15,3-4-6-15,1-1-20 0,-2-3-25 0,3-3-43 16,1 2-60-16,-2-4-65 0,1-1-87 0,3-6-106 0</inkml:trace>
  <inkml:trace contextRef="#ctx0" brushRef="#br0" timeOffset="126204.2">26297 4795 1100 0,'-1'-8'2'0,"-9"-2"17"0,2 2 10 0,-6-1 7 0,0 0 12 0,-4 1 19 0,1-1 13 16,-2 4-34-16,-6-3 63 0,0 5-56 0,-9-1 0 0,3 1 0 15,-7 6 7-15,-4-1-4 0,0 5-3 0,-6-4 46 16,6 8-53-16,-3 1 48 0,-3 2 4 0,0 3-3 16,-3 2-16-16,1 5-7 0,-7 0 3 0,-2 8-10 0,-4-2-8 15,-4 5-2-15,1 3-16 0,-3 2-5 0,1 1 1 16,1 6-5-16,2 0 1 0,0 4 6 0,1 5 6 15,5-5 2-15,2 5 8 0,5 3 18 0,6 3 10 0,5 1 8 16,7 1-8-16,6 1 6 0,13 1-1 0,-1 4 0 16,16 1 2-16,1-3-4 0,14-2-15 0,8 0-3 15,7-4-7-15,10 0-9 0,9-3-5 0,7-1-13 16,8-6-4-16,6 2-12 0,6-4 7 0,7-1 8 0,4-3 14 16,10-2-4-16,1-2 3 0,6-3 5 0,9 1-2 15,3-9-3-15,6-3-8 0,6-7-15 0,5-1-11 16,4-10-7-16,6 3-2 0,2-9 3 0,1-4-2 0,-4 0-5 15,-5-6 3-15,-3-1-1 0,-6-9-3 0,-5-2 7 16,-4-11-6-16,-7-2-5 0,-4-10 3 0,-1-3 6 16,1-5-7-16,-9-6 3 0,-1-2 2 0,-1-4-1 15,-4-4 5-15,-6-2 5 0,-12 0-10 0,-5-3 0 0,-10 2 11 16,-4 0-6-16,-12-1 2 0,-6 3-3 0,-13 2-4 16,-8-2-1-16,-7 5 7 0,-10 2-1 0,-10-2-7 0,-5 6 7 15,-8-5-9-15,-11 5 1 0,-4-1 4 0,-11 2-7 16,-6-1 0-16,-2-2 7 0,-11 4-11 0,-6-3 0 15,-12 2 4-15,1-1 2 0,-9 1-1 0,-2-1 5 16,-3 3-1-16,-4-1-4 0,0 4 14 0,-3 1-3 0,6 4-2 16,-3 1 2-16,-2 6-8 0,0 1 1 0,4 4 1 15,-2 3-4-15,5 7 0 0,0 2 2 0,2 3 2 16,6 3-3-16,3 5 2 0,9 1 2 0,4 5 1 0,7 3 6 16,11 3-6-16,1 2-2 0,10 4 2 0,4 1-4 15,6 1 0-15,5 4-3 0,5-1-7 0,-1 4-4 0,10-1-2 0,-3 2-3 16,7 1-4-16,-1-2-1 0,4 3-3 15,-1-2-2-15,4-1-10 0,1-1-15 0,5 2-11 16,2-6-20-16,7 3-36 0,-1-1-29 0,3-1-30 0,6 0-38 16,-2 0-54-16,7-3-48 0,-2 1-23 0</inkml:trace>
  <inkml:trace contextRef="#ctx0" brushRef="#br0" timeOffset="127166.72">25864 5633 1347 0,'25'0'22'0,"-25"0"26"0,0 0-31 0,0 0 66 0,0 0-29 0,0 0 18 16,0 0 17-16,0 0 3 0,65-51-10 0,-65 51-16 16,0 0 41-16,0 0-60 0,0 0 31 0,0 0-20 15,0 0-8-15,0 0 1 0,17-131-8 0,-26 113-5 16,-4-1-5-16,-3 1-3 0,-3 1-4 0,-2 1 5 0,-5 5-5 16,2 0-9-16,-1 4-3 0,-2 3-4 0,-1 3-2 15,-2 1-4-15,0 1 4 0,1 2 0 0,-1 4 1 0,7 0 15 16,-6 3 3-16,3 2 0 0,4 1 1 0,5 3 6 15,1 4 4-15,7-2 8 0,1-2 12 0,5 1-7 16,3 3-4-16,5-1 17 0,4 4 10 0,4-3 4 0,5 2-4 16,0 2-7-16,11 5-11 0,-1-3 1 0,0 2 3 15,2 0-14-15,5 0-16 0,-1 1-5 0,4 0-6 0,-1 0-3 16,0-2-6-16,-3 2-2 0,1 0-6 16,-1-1 1-16,-8 0 3 0,-4-1-3 0,-6-1 0 0,-3-2 2 15,-7 0 3-15,-3-1-3 0,-6-4 2 0,-2 1-2 0,-5-2-2 16,-5-2 5-16,-5-2 2 0,-4-2-3 0,0-1 0 15,-6-3 2-15,-2 0-3 0,1-3 2 0,-1-2-5 16,-1-3-6-16,-5-2 3 0,4 0-1 0,-5-2 0 0,6-4-8 16,2 0 2-16,-3-1-9 0,4-2-3 0,3 0-9 15,9-3-23-15,3 2-21 0,6-5-15 0,5 0-22 16,4-3-25-16,5-2-14 0,6 0-21 0,2-4-17 0,4 0-19 16,9 0-7-16,2-1 40 0,2 1-41 0,2 5 45 15,-4 2-6-15,9 1 5 0,-3 2-1 0,5 1 29 16</inkml:trace>
  <inkml:trace contextRef="#ctx0" brushRef="#br0" timeOffset="127517.49">26329 5792 1656 0,'19'2'36'0,"-6"-2"-21"0,-3 0 35 0,-3 0 24 0,-4-2 21 0,0 1 16 0,-3 1 19 0,-1-2 9 0,-3 0-35 0,0 2 25 0,-3-3-29 16,1 0-25-16,-2 0-16 0,0 2-12 0,-4-1-20 0,2 4-8 15,-3-1 13-15,-2 3 0 0,2 3 4 0,1 3 6 16,-1 1 0-16,0 5-5 0,0 3 4 0,2 2 4 15,1 1-2-15,0 4 6 0,2 1 3 0,0 0-5 0,2 1-1 16,3 0 7-16,3-1 2 0,0-2-4 0,7-1-6 16,0 1-6-16,5-5-14 0,6 2 0 0,-1-6-2 15,4 1-8-15,1-2-4 0,0-4-6 0,2-1 0 16,-1-1-8-16,1-4-1 0,-1-2 4 0,-2-1-1 0,1-4 1 16,0-2-2-16,-2-3 3 0,0-1-5 0,-4-4-3 15,1-3-8-15,-1 0-5 0,-3-5-3 0,-4-1 2 0,-4-3-6 16,3-3-6-16,-8-2 3 0,-5-4 4 0,-1 1 10 15,-4-2 2-15,1 1 0 0,-8 0-5 0,-1 2 5 16,2 3 2-16,-6 4-8 0,1 2 2 0,-2 5-1 0,-1 5-2 16,-3-1 2-16,5 7 5 0,0 3 0 0,2 3 0 15,1 1 2-15,4 1-2 0,2 4-7 0,3-1-23 0,5-1-12 16,0 5-28-16,3-2-17 0,2 1-26 0,5 1-25 16,0 0-33-16,6-4-38 0,2 3 18 0,7 2-51 15</inkml:trace>
  <inkml:trace contextRef="#ctx0" brushRef="#br0" timeOffset="127828.6">26769 5582 1688 0,'6'-19'17'0,"-3"-1"30"0,5-1 1 0,-3 10 15 16,-2 0 15-16,2 2 6 0,2 5 1 0,-4 1 1 0,2 2-23 15,-2 0-23-15,2 2 2 0,-5-1 4 0,4 4-8 16,-3 4 6-16,2 4 11 0,2 6 5 0,-4 6 10 15,2 2 4-15,-1 6 7 0,0 5-2 0,1 4-2 0,0 1-12 16,0 3-6-16,-3-3 8 0,4-1 2 0,-4-1-7 16,1-3-11-16,1-1-9 0,-4-1-3 0,2-2 1 0,-1-5-3 15,1-2-16-15,-4-4-3 0,4 0-5 0,-1-3 2 16,-1-4-9-16,1-3-5 0,-1-3 1 0,0-3-2 16,1-1 3-16,1-1-1 0,-2-3-2 0,0-1 1 0,2-3 5 15,0 0 1-15,0-2 0 0,2-2-7 0,1-4-1 0,2 3 1 16,-2-4 3-16,4 1-5 0,0 0-1 15,0 2-2-15,-1 1-1 0,-3-2-12 0,4 3-19 0,-4 1-9 16,1 0-26-16,-1 1-23 0,-3-2-48 0,0 3-51 16,0-2-75-16,-3 1-32 0</inkml:trace>
  <inkml:trace contextRef="#ctx0" brushRef="#br0" timeOffset="128486.87">27135 5226 1735 0,'-16'-15'2'0,"2"7"18"16,-2-6 16-16,6 5 14 0,-2 1 26 0,4 1 22 16,3 1 18-16,2 3 24 0,1 1 3 0,4-3-11 15,0 4-22-15,1-1-12 0,4 0-21 0,1 2-12 0,1 2-7 0,4 0-13 16,3-1-5-16,-1 3-7 0,0-1 12 15,-1 4-4-15,2-2-1 0,-2 6-16 0,2-1-8 16,-7 2-15-16,0 3 4 0,1 3 4 0,1 1-6 0,-3 2 3 16,-2 1 1-16,-1 0 11 0,-5 0-7 0,0 0 9 15,-1 0 0-15,-4-3 0 0,0 0 3 0,2-3-5 16,-6 0-2-16,2-5-1 0,-3-1 2 0,4-2 0 0,-3-2-8 16,4-3 4-16,-1 0-7 0,1-3 6 0,2 0-1 15,1 0-7-15,2 0 3 0,-2 0-5 0,1 0 6 16,-1 0-9-16,1-4 1 0,-2 1 0 0,1-3 1 0,1-1 4 15,2-4-6-15,-1-1 2 0,2-2-3 0,1-2 4 16,-2 1-2-16,2-2-1 0,1-1-4 0,0-2 0 16,5 2 2-16,-1-2-2 0,4 0-2 0,1 1 0 0,2 4 1 15,1 0 0-15,0 3 1 0,-2 2-1 0,0 3 3 16,-1 2-4-16,-3 4 5 0,1 1-4 0,-3 1 6 16,-4 4-2-16,3 0-4 0,0 6 5 0,-3-2-1 0,2 6 0 15,-3-1 3-15,4 3 3 0,-4 1-3 0,0 2 6 16,1 0 12-16,0 2 3 0,-3-1 7 0,2 1 15 0,-1-1 7 15,1-3 6-15,-3 0 5 0,7-5 5 0,-7 1-2 16,3-5-2-16,-1 6-2 0,-1-4-15 0,3-2-10 16,0 2-5-16,-3 1-4 0,1 0-4 0,3-1 1 0,0-2 9 15,-2-2 9-15,0-1 3 0,4-2 5 0,-2-2-2 16,3 1 3-16,-1-3-9 0,2-1-4 0,1-1-16 16,-1 0-14-16,3-1 0 0,1-4-8 0,0-2 4 15,3 0-5-15,-3-5 4 0,1 2-1 0,0-1 1 0,-2 0 1 16,0-2 3-16,1 5-7 0,-1-1 4 0,-2 1-3 15,-1 0-3-15,0 1-2 0,-2-2 7 0,-2 2-4 0,-2 0-15 16,-2 0-17-16,-1 2-26 0,-4 0-43 0,0 7-42 16,0-4-64-16,-7 2-66 0,-5 5-80 0,0-2-76 15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4.719"/>
    </inkml:context>
    <inkml:brush xml:id="br0">
      <inkml:brushProperty name="width" value="0.1" units="cm"/>
      <inkml:brushProperty name="height" value="0.1" units="cm"/>
    </inkml:brush>
  </inkml:definitions>
  <inkml:trace contextRef="#ctx0" brushRef="#br0">15 25 4996 0 0,'-1'-1'40'0'0,"1"0"-1"0"0,0 0 0 0 0,-1 0 0 0 0,1 1 0 0 0,-1-1 0 0 0,1 0 1 0 0,0 0-1 0 0,0 0 0 0 0,-1 0 0 0 0,1 0 0 0 0,0 0 0 0 0,0 0 1 0 0,0 0-1 0 0,0 0 0 0 0,0 0 0 0 0,0 0 0 0 0,0 0 1 0 0,1 1-1 0 0,-1-1 0 0 0,0 0 0 0 0,0 0 0 0 0,1-1 0 0 0,-1 2-25 0 0,0-1 0 0 0,0 1 0 0 0,0 0 0 0 0,0 0 0 0 0,1 0 0 0 0,-1 0 0 0 0,0 0 0 0 0,0 0 0 0 0,0 0 0 0 0,0 0 0 0 0,0 0-1 0 0,0-1 1 0 0,0 1 0 0 0,0 0 0 0 0,0 0 0 0 0,0 0 0 0 0,0 0 0 0 0,0 0 0 0 0,0 0 0 0 0,0 0 0 0 0,1 0 0 0 0,-1 0 0 0 0,0 0 0 0 0,0 0 0 0 0,0 0-1 0 0,0 0 1 0 0,0 0 0 0 0,0 0 0 0 0,0 0 0 0 0,0-1 0 0 0,1 1 0 0 0,-1 0 0 0 0,0 0 0 0 0,0 0 0 0 0,0 0 0 0 0,0 0 0 0 0,0 1 0 0 0,0-1 0 0 0,0 0-1 0 0,1 0 1 0 0,-1 0 0 0 0,0 0 0 0 0,0 0 0 0 0,0 0 0 0 0,0 0 0 0 0,0 0 0 0 0,0 0 0 0 0,0 0 0 0 0,0 0 0 0 0,0 0 0 0 0,1 0 0 0 0,-1 0 0 0 0,2 15 191 0 0,-9 236 1929 0 0,7-232-2123 0 0,0 38-148 0 0,-11 94 0 0 0,10-145-261 0 0,1 1 0 0 0,0 0-1 0 0,0-1 1 0 0,1 11 0 0 0,1-11-534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5.076"/>
    </inkml:context>
    <inkml:brush xml:id="br0">
      <inkml:brushProperty name="width" value="0.1" units="cm"/>
      <inkml:brushProperty name="height" value="0.1" units="cm"/>
    </inkml:brush>
  </inkml:definitions>
  <inkml:trace contextRef="#ctx0" brushRef="#br0">16 143 4488 0 0,'-2'-2'31'0'0,"0"-1"-1"0"0,0 0 0 0 0,1 0 0 0 0,-1 0 0 0 0,1 0 1 0 0,0 0-1 0 0,0 0 0 0 0,0 0 0 0 0,0 0 1 0 0,0-1-1 0 0,1 1 0 0 0,-1 0 0 0 0,1 0 0 0 0,0-1 1 0 0,0 1-1 0 0,0 0 0 0 0,1 0 0 0 0,-1-1 0 0 0,1 1 1 0 0,0 0-1 0 0,0 0 0 0 0,0 0 0 0 0,0 0 0 0 0,0-1 1 0 0,1 2-1 0 0,-1-1 0 0 0,1 0 0 0 0,0 0 1 0 0,0 0-1 0 0,0 1 0 0 0,0-1 0 0 0,0 1 0 0 0,0 0 1 0 0,1 0-1 0 0,-1-1 0 0 0,1 1 0 0 0,0 1 0 0 0,0-1 1 0 0,-1 0-1 0 0,1 1 0 0 0,0 0 0 0 0,0-1 0 0 0,1 1 1 0 0,5-1-1 0 0,19-5 64 0 0,0 2 0 0 0,0 0-1 0 0,43 0 1 0 0,-53 5-18 0 0,-1 0 0 0 0,0 1 0 0 0,-1 1 0 0 0,1 1-1 0 0,0 1 1 0 0,0 0 0 0 0,19 8 0 0 0,-26-7-64 0 0,-2 0-1 0 0,1 0 1 0 0,0 1 0 0 0,-1-1-1 0 0,0 2 1 0 0,-1-1 0 0 0,1 1-1 0 0,-1 1 1 0 0,-1-1 0 0 0,1 1-1 0 0,9 16 1 0 0,-9-12-4 0 0,0 0-1 0 0,-1 0 1 0 0,-1 1-1 0 0,0 0 1 0 0,0 0-1 0 0,-2 0 1 0 0,1 0-1 0 0,1 19 1 0 0,-5-25 22 0 0,0 0 1 0 0,0 0-1 0 0,-1 0 1 0 0,0 0-1 0 0,-1 0 1 0 0,1 0-1 0 0,-1 0 1 0 0,-1 0-1 0 0,1-1 0 0 0,-1 1 1 0 0,0-1-1 0 0,-1 0 1 0 0,1 1-1 0 0,-8 7 1 0 0,-1 1 50 0 0,0 0 1 0 0,-1-1 0 0 0,-1 0 0 0 0,-16 12-1 0 0,14-14-98 0 0,0 0-1 0 0,-1-1 1 0 0,0-1-1 0 0,-28 12 1 0 0,34-18 0 0 0,1 0 1 0 0,-2 0-1 0 0,1-1 1 0 0,0-1-1 0 0,0 0 1 0 0,-1 0-1 0 0,1-1 1 0 0,-1 0-1 0 0,-12-2 1 0 0,22 1-77 0 0,-1-1 1 0 0,0 1-1 0 0,0-1 0 0 0,0 0 1 0 0,0 0-1 0 0,0 0 1 0 0,1 0-1 0 0,-1 0 1 0 0,0 0-1 0 0,1-1 0 0 0,-1 0 1 0 0,1 1-1 0 0,0-1 1 0 0,-1 0-1 0 0,1 0 0 0 0,0 0 1 0 0,0-1-1 0 0,0 1 1 0 0,1 0-1 0 0,-1-1 1 0 0,0 1-1 0 0,1-1 0 0 0,0 1 1 0 0,0-1-1 0 0,-1 0 1 0 0,0-5-1 0 0,1 0-554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5.466"/>
    </inkml:context>
    <inkml:brush xml:id="br0">
      <inkml:brushProperty name="width" value="0.1" units="cm"/>
      <inkml:brushProperty name="height" value="0.1" units="cm"/>
    </inkml:brush>
  </inkml:definitions>
  <inkml:trace contextRef="#ctx0" brushRef="#br0">74 114 4280 0 0,'-12'-3'66'0'0,"11"2"-53"0"0,0 1 0 0 0,0 0 0 0 0,1-1 1 0 0,-1 1-1 0 0,0 0 0 0 0,0 0 1 0 0,0-1-1 0 0,0 1 0 0 0,0 0 0 0 0,0 0 1 0 0,1 0-1 0 0,-1 0 0 0 0,0 0 0 0 0,0 1 1 0 0,0-1-1 0 0,-1 0 0 0 0,1 1 34 0 0,0-1 0 0 0,0 0 1 0 0,0 0-1 0 0,0 0 0 0 0,0 0 0 0 0,0 0 1 0 0,0 0-1 0 0,0 0 0 0 0,0 0 0 0 0,0 0 0 0 0,0-1 1 0 0,0 1-1 0 0,0 0 0 0 0,0-1 0 0 0,0 1 0 0 0,-1-1 1 0 0,1-3 661 0 0,10 2-337 0 0,0 3-302 0 0,0-1 0 0 0,0-1 0 0 0,0 0 0 0 0,0 0 0 0 0,0-1 0 0 0,14-4 0 0 0,-9 2-55 0 0,15-7 20 0 0,-28 10-34 0 0,0 1 0 0 0,0-1 1 0 0,0 0-1 0 0,0 1 0 0 0,0-1 1 0 0,0 0-1 0 0,-1 1 0 0 0,1-1 0 0 0,0 0 1 0 0,0 0-1 0 0,-1 0 0 0 0,1 0 1 0 0,-1 0-1 0 0,1 0 0 0 0,0 0 1 0 0,-1 0-1 0 0,0 0 0 0 0,1 0 0 0 0,-1 0 1 0 0,0 0-1 0 0,1 0 0 0 0,-1 0 1 0 0,0-2-1 0 0,0 1-2 0 0,-1 0 0 0 0,1 0 0 0 0,0-1 0 0 0,-1 1-1 0 0,0 0 1 0 0,1 0 0 0 0,-1 0 0 0 0,0-1 0 0 0,0 1 0 0 0,0 0 0 0 0,0 0 0 0 0,-1 1 0 0 0,1-1-1 0 0,0 0 1 0 0,-1 0 0 0 0,1 0 0 0 0,-1 1 0 0 0,0-1 0 0 0,0 1 0 0 0,0 0 0 0 0,1-1 0 0 0,-1 1-1 0 0,0 0 1 0 0,0 0 0 0 0,-1 0 0 0 0,1 0 0 0 0,0 1 0 0 0,-5-2 0 0 0,4 1 3 0 0,-1 0 0 0 0,0 0 0 0 0,0 1 0 0 0,0 0 0 0 0,1 0 0 0 0,-1 0 0 0 0,0 0 0 0 0,0 0 0 0 0,0 1 0 0 0,0-1 0 0 0,1 1 0 0 0,-1 0 0 0 0,0 1 0 0 0,0-1 0 0 0,1 0 0 0 0,-1 1 0 0 0,1 0 0 0 0,-4 2 0 0 0,2 0 22 0 0,0 0 0 0 0,0 0 0 0 0,1 0 1 0 0,-1 1-1 0 0,1 0 0 0 0,0-1 0 0 0,0 1 0 0 0,-5 11 0 0 0,8-14-5 0 0,-1 1 0 0 0,1 0 0 0 0,1 0 0 0 0,-1 0 0 0 0,0 0 0 0 0,1 0 0 0 0,-1 0 0 0 0,1 0 0 0 0,0 0 0 0 0,0 0 0 0 0,0 0 0 0 0,0 0-1 0 0,1 0 1 0 0,-1 0 0 0 0,1 0 0 0 0,0 0 0 0 0,0 0 0 0 0,0 0 0 0 0,2 5 0 0 0,3 4 41 0 0,-1-1-60 0 0,0-1-1 0 0,0 0 1 0 0,1 0 0 0 0,1-1 0 0 0,-1 0 0 0 0,1 0-1 0 0,13 12 1 0 0,18 11-1493 0 0,-26-27 732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5.824"/>
    </inkml:context>
    <inkml:brush xml:id="br0">
      <inkml:brushProperty name="width" value="0.1" units="cm"/>
      <inkml:brushProperty name="height" value="0.1" units="cm"/>
    </inkml:brush>
  </inkml:definitions>
  <inkml:trace contextRef="#ctx0" brushRef="#br0">197 32 3464 0 0,'-1'-1'47'0'0,"0"-1"0"0"0,-1 1 0 0 0,1-1-1 0 0,0 1 1 0 0,-1-1 0 0 0,1 1 0 0 0,-1 0 0 0 0,0 0-1 0 0,1 0 1 0 0,-1 0 0 0 0,0 0 0 0 0,1 0 0 0 0,-1 0-1 0 0,0 1 1 0 0,-2-2 0 0 0,-34-8 924 0 0,32 9-755 0 0,2 0-160 0 0,1 1-1 0 0,-1 0 1 0 0,1-1-1 0 0,-1 1 1 0 0,1 0-1 0 0,-1 1 0 0 0,1-1 1 0 0,-1 1-1 0 0,1-1 1 0 0,-1 1-1 0 0,1 0 1 0 0,0 1-1 0 0,-1-1 0 0 0,1 0 1 0 0,0 1-1 0 0,0 0 1 0 0,0 0-1 0 0,0 0 1 0 0,0 0-1 0 0,1 0 0 0 0,-1 0 1 0 0,0 1-1 0 0,1-1 1 0 0,-3 4-1 0 0,0 0 7 0 0,1 1 0 0 0,0-1 0 0 0,0 1 0 0 0,0 0 0 0 0,1 0 0 0 0,0 0 0 0 0,0 0 0 0 0,0 0 0 0 0,-2 16 0 0 0,3-13 46 0 0,1 0 1 0 0,-1 0-1 0 0,2 0 0 0 0,0 1 0 0 0,0-1 1 0 0,1 0-1 0 0,0 0 0 0 0,0 1 1 0 0,1-1-1 0 0,1 0 0 0 0,7 18 0 0 0,-9-25-90 0 0,0 0 0 0 0,1-1 0 0 0,0 1 0 0 0,0-1 0 0 0,0 0 0 0 0,0 0-1 0 0,0 0 1 0 0,0 0 0 0 0,0 0 0 0 0,1 0 0 0 0,-1 0 0 0 0,1-1 0 0 0,-1 1-1 0 0,1-1 1 0 0,-1 1 0 0 0,1-1 0 0 0,0 0 0 0 0,3 0 0 0 0,1 1-154 0 0,-1 0-1 0 0,1-1 1 0 0,0 0 0 0 0,-1-1 0 0 0,1 0 0 0 0,12-1-1 0 0,-7 0-443 0 0,0-5-214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6.165"/>
    </inkml:context>
    <inkml:brush xml:id="br0">
      <inkml:brushProperty name="width" value="0.1" units="cm"/>
      <inkml:brushProperty name="height" value="0.1" units="cm"/>
    </inkml:brush>
  </inkml:definitions>
  <inkml:trace contextRef="#ctx0" brushRef="#br0">147 1 3524 0 0,'-6'0'143'0'0,"0"-1"0"0"0,0 2 0 0 0,0-1 0 0 0,0 1 0 0 0,0 0-1 0 0,0 0 1 0 0,0 1 0 0 0,1 0 0 0 0,-1 0 0 0 0,0 0 0 0 0,1 0 0 0 0,-1 1-1 0 0,1 0 1 0 0,0 0 0 0 0,0 1 0 0 0,0-1 0 0 0,1 1 0 0 0,-1 0 0 0 0,1 1-1 0 0,0-1 1 0 0,0 1 0 0 0,-4 5 0 0 0,5-5-70 0 0,0 1-1 0 0,0 0 1 0 0,1 0 0 0 0,-1 0 0 0 0,1 0-1 0 0,1 1 1 0 0,-1-1 0 0 0,1 0-1 0 0,0 1 1 0 0,0-1 0 0 0,1 1 0 0 0,0-1-1 0 0,0 1 1 0 0,1-1 0 0 0,1 8-1 0 0,-2-9 2 0 0,1 0-1 0 0,0 1 1 0 0,0-1-1 0 0,0 0 0 0 0,0 1 1 0 0,1-1-1 0 0,3 7 0 0 0,-3-10-46 0 0,-1 0 0 0 0,0 0 0 0 0,1 0 0 0 0,0 0 0 0 0,0 0 0 0 0,-1 0 0 0 0,1 0 0 0 0,0 0 0 0 0,0-1 0 0 0,0 1-1 0 0,1-1 1 0 0,-1 0 0 0 0,0 0 0 0 0,1 1 0 0 0,-1-1 0 0 0,0-1 0 0 0,5 2 0 0 0,-2-1-18 0 0,0 1 0 0 0,0-1 0 0 0,0-1 0 0 0,0 1-1 0 0,0-1 1 0 0,0 0 0 0 0,0 0 0 0 0,1-1 0 0 0,-1 1 0 0 0,0-1 0 0 0,0 0 0 0 0,0-1 0 0 0,0 1 0 0 0,-1-1 0 0 0,1 0 0 0 0,0 0 0 0 0,4-3-1 0 0,-5 2-16 0 0,-1 1-1 0 0,1-1 0 0 0,-1 0 0 0 0,0 0 0 0 0,0-1 1 0 0,0 1-1 0 0,0-1 0 0 0,-1 0 0 0 0,1 1 0 0 0,-1-1 1 0 0,0 0-1 0 0,0 0 0 0 0,0-1 0 0 0,-1 1 0 0 0,1 0 1 0 0,-1-1-1 0 0,0 1 0 0 0,0 0 0 0 0,0-9 0 0 0,-1 11 2 0 0,1-9-81 0 0,0 0 1 0 0,0 0 0 0 0,-1-1-1 0 0,-1 1 1 0 0,0 0-1 0 0,0 0 1 0 0,-1-1-1 0 0,-1 1 1 0 0,-3-11-1 0 0,5 21 82 0 0,0-1-1 0 0,0 1 0 0 0,-1-1 1 0 0,1 1-1 0 0,0-1 0 0 0,0 1 0 0 0,-1 0 1 0 0,1 0-1 0 0,-1 0 0 0 0,1-1 1 0 0,-1 1-1 0 0,0 1 0 0 0,1-1 0 0 0,-1 0 1 0 0,0 0-1 0 0,0 1 0 0 0,1-1 1 0 0,-1 1-1 0 0,0-1 0 0 0,0 1 0 0 0,0 0 1 0 0,0-1-1 0 0,1 1 0 0 0,-1 0 1 0 0,0 1-1 0 0,-2-1 0 0 0,-8 1-16 0 0,0 0-1 0 0,-23 7 1 0 0,27-6-3 0 0,1 0-163 0 0,0 0 0 0 0,0 0 0 0 0,1 1 0 0 0,-1 0 0 0 0,1 0 0 0 0,0 1 0 0 0,-1-1 0 0 0,-7 8 0 0 0,12-6-504 0 0,2 2-167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6.566"/>
    </inkml:context>
    <inkml:brush xml:id="br0">
      <inkml:brushProperty name="width" value="0.1" units="cm"/>
      <inkml:brushProperty name="height" value="0.1" units="cm"/>
    </inkml:brush>
  </inkml:definitions>
  <inkml:trace contextRef="#ctx0" brushRef="#br0">5 18 5088 0 0,'-2'-3'544'0'0,"2"3"-502"0"0,-1 0 0 0 0,1 0 1 0 0,0 0-1 0 0,0-1 0 0 0,0 1 0 0 0,0 0 1 0 0,0 0-1 0 0,0 0 0 0 0,0 0 0 0 0,0 0 1 0 0,-1 0-1 0 0,1 0 0 0 0,0-1 1 0 0,0 1-1 0 0,0 0 0 0 0,0 0 0 0 0,0 0 1 0 0,0 0-1 0 0,0 0 0 0 0,0 0 0 0 0,0-1 1 0 0,0 1-1 0 0,0 0 0 0 0,0 0 1 0 0,0 0-1 0 0,0 0 0 0 0,0 0 0 0 0,0-1 1 0 0,0 1-1 0 0,0 0 0 0 0,0 0 0 0 0,0 0 1 0 0,0 0-1 0 0,0 0 0 0 0,0-1 0 0 0,0 1 1 0 0,1 0-1 0 0,-1 0 0 0 0,0 0 1 0 0,0 0-1 0 0,0 0 0 0 0,0 0 0 0 0,0 0 1 0 0,0-1-1 0 0,0 1 0 0 0,0 0 0 0 0,1 0 1 0 0,-1 0-1 0 0,0 0 0 0 0,0 0 0 0 0,0 0 1 0 0,0 0-1 0 0,0 0 0 0 0,0 0 1 0 0,1 0-1 0 0,-1 0 0 0 0,0 0 0 0 0,0 0 1 0 0,0 0-1 0 0,0 0 0 0 0,0 0 0 0 0,1 0 1 0 0,-1 0-1 0 0,0 0 0 0 0,0 0 0 0 0,0 0 1 0 0,0 0-1 0 0,1 0 0 0 0,4-1-132 0 0,8-2 124 0 0,0 1 0 0 0,1 1 0 0 0,-1 0 0 0 0,0 1 0 0 0,1 0 0 0 0,-1 1 0 0 0,22 4 0 0 0,7 0-31 0 0,98-1-177 0 0,-121-4-38 0 0,-13-1-553 0 0,-7-2-365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6.902"/>
    </inkml:context>
    <inkml:brush xml:id="br0">
      <inkml:brushProperty name="width" value="0.1" units="cm"/>
      <inkml:brushProperty name="height" value="0.1" units="cm"/>
    </inkml:brush>
  </inkml:definitions>
  <inkml:trace contextRef="#ctx0" brushRef="#br0">15 42 4784 0 0,'-6'-7'115'0'0,"5"7"-100"0"0,1-1 0 0 0,-1 1 0 0 0,1-1 0 0 0,-1 1 0 0 0,0-1 0 0 0,1 1 0 0 0,-1-1 1 0 0,1 0-1 0 0,0 1 0 0 0,-1-1 0 0 0,1 0 0 0 0,-1 1 0 0 0,1-1 0 0 0,0 0 0 0 0,0 1 0 0 0,-1-1 1 0 0,1 0-1 0 0,0 0 0 0 0,0 1 0 0 0,0-1 0 0 0,0 0 0 0 0,0 0 0 0 0,0 1 0 0 0,0-1 0 0 0,0 0 1 0 0,0 0-1 0 0,0 1 0 0 0,0-1 0 0 0,0 0 0 0 0,1 0 0 0 0,-1 1 0 0 0,0-1 0 0 0,0 0 0 0 0,1 1 1 0 0,-1-1-1 0 0,1 0 0 0 0,-1 1 0 0 0,0-1 0 0 0,1 1 0 0 0,-1-1 0 0 0,1 0 0 0 0,1 0 1 0 0,4-4 1275 0 0,-6 11-257 0 0,0-4-893 0 0,0-1 0 0 0,0 1 1 0 0,0 0-1 0 0,0 0 0 0 0,1-1 1 0 0,-1 1-1 0 0,0 0 0 0 0,1-1 1 0 0,-1 1-1 0 0,2 2 0 0 0,6 11 187 0 0,-1 1 0 0 0,-1 0-1 0 0,0 1 1 0 0,-1-1-1 0 0,0 1 1 0 0,-2 0 0 0 0,3 24-1 0 0,0 126-214 0 0,-6-149-167 0 0,-7 72-2532 0 0,6-71 1249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8.240"/>
    </inkml:context>
    <inkml:brush xml:id="br0">
      <inkml:brushProperty name="width" value="0.1" units="cm"/>
      <inkml:brushProperty name="height" value="0.1" units="cm"/>
    </inkml:brush>
  </inkml:definitions>
  <inkml:trace contextRef="#ctx0" brushRef="#br0">385 176 2028 0 0,'8'-27'70'0'0,"-7"23"-20"0"0,0 0 0 0 0,0 0 0 0 0,0 0 0 0 0,0 0 0 0 0,0 0 0 0 0,-1 0 0 0 0,1 0-1 0 0,-1 0 1 0 0,-1 0 0 0 0,1 0 0 0 0,0-1 0 0 0,-2-4 0 0 0,1 4 48 0 0,-1 0 0 0 0,0 0 1 0 0,0 1-1 0 0,0-1 0 0 0,0 0 0 0 0,-1 1 1 0 0,0-1-1 0 0,0 1 0 0 0,0 0 0 0 0,0 0 0 0 0,0 0 1 0 0,-1 1-1 0 0,0-1 0 0 0,0 1 0 0 0,0 0 1 0 0,0 0-1 0 0,-1 0 0 0 0,1 0 0 0 0,-1 1 1 0 0,1 0-1 0 0,-1 0 0 0 0,0 0 0 0 0,0 0 0 0 0,0 1 1 0 0,0 0-1 0 0,0 0 0 0 0,0 0 0 0 0,-1 1 1 0 0,1 0-1 0 0,0 0 0 0 0,0 0 0 0 0,0 0 1 0 0,0 1-1 0 0,0 0 0 0 0,-1 0 0 0 0,1 0 0 0 0,0 1 1 0 0,1 0-1 0 0,-1 0 0 0 0,0 0 0 0 0,-6 4 1 0 0,-6 6 111 0 0,0 2 0 0 0,1-1 1 0 0,0 2-1 0 0,1 0 0 0 0,1 1 1 0 0,1 1-1 0 0,0 0 0 0 0,1 0 1 0 0,1 2-1 0 0,0-1 0 0 0,1 1 1 0 0,-8 25-1 0 0,10-23-17 0 0,2 0-1 0 0,0 0 1 0 0,1 1 0 0 0,1 0-1 0 0,1-1 1 0 0,2 1 0 0 0,0 0-1 0 0,1 0 1 0 0,0 0 0 0 0,2 0-1 0 0,9 39 1 0 0,-9-53-182 0 0,1 0-1 0 0,0-1 1 0 0,0 1-1 0 0,1 0 1 0 0,0-1-1 0 0,0 0 1 0 0,1 0-1 0 0,0 0 1 0 0,0 0-1 0 0,1-1 1 0 0,0 0-1 0 0,0 0 1 0 0,0-1-1 0 0,1 0 1 0 0,0 0-1 0 0,0 0 1 0 0,0-1-1 0 0,0 0 1 0 0,1 0-1 0 0,8 3 1 0 0,-3-3-330 0 0,0 0 0 0 0,0 0 0 0 0,0-1 0 0 0,0-1 0 0 0,0 0 0 0 0,1-1 0 0 0,-1 0 0 0 0,1-1 0 0 0,-1-1 0 0 0,0 0 0 0 0,1-1 0 0 0,12-3 0 0 0,3-4-969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8.677"/>
    </inkml:context>
    <inkml:brush xml:id="br0">
      <inkml:brushProperty name="width" value="0.1" units="cm"/>
      <inkml:brushProperty name="height" value="0.1" units="cm"/>
    </inkml:brush>
  </inkml:definitions>
  <inkml:trace contextRef="#ctx0" brushRef="#br0">176 132 5448 0 0,'10'-38'350'0'0,"-8"31"-211"0"0,1 0 0 0 0,-1 0 0 0 0,-1 0 1 0 0,0-1-1 0 0,0 1 0 0 0,0 0 0 0 0,-1-12 0 0 0,0 18-133 0 0,0 0 0 0 0,-1-1 0 0 0,1 1 0 0 0,-1 0 0 0 0,1 0 0 0 0,-1-1 0 0 0,0 1 0 0 0,1 0 0 0 0,-1 0 0 0 0,0 0 0 0 0,0 0 0 0 0,0 0 0 0 0,0 0 0 0 0,0 0-1 0 0,0 0 1 0 0,0 0 0 0 0,0 1 0 0 0,0-1 0 0 0,0 0 0 0 0,0 1 0 0 0,-1-1 0 0 0,1 0 0 0 0,0 1 0 0 0,0 0 0 0 0,-1-1 0 0 0,1 1 0 0 0,0 0 0 0 0,-1-1 0 0 0,1 1 0 0 0,0 0 0 0 0,-1 0 0 0 0,1 0-1 0 0,-1 0 1 0 0,-1 1 0 0 0,-8 0 68 0 0,1 1 0 0 0,0-1 0 0 0,-15 6-1 0 0,20-5-22 0 0,0 0-24 0 0,-1 0-1 0 0,1 0 0 0 0,-1 1 0 0 0,1 0 0 0 0,0 0 0 0 0,0 0 1 0 0,1 0-1 0 0,-1 1 0 0 0,1 0 0 0 0,-1 0 0 0 0,1 0 0 0 0,0 1 1 0 0,1-1-1 0 0,-1 1 0 0 0,1 0 0 0 0,0 0 0 0 0,-4 8 0 0 0,4-6 24 0 0,1-1-1 0 0,-1 0 0 0 0,1 1 0 0 0,1 0 0 0 0,-1-1 0 0 0,1 1 1 0 0,0 0-1 0 0,1 0 0 0 0,-1 0 0 0 0,1 0 0 0 0,1 0 1 0 0,-1-1-1 0 0,1 1 0 0 0,4 13 0 0 0,-4-17-36 0 0,0 0 0 0 0,1 0 0 0 0,0-1 0 0 0,-1 1 0 0 0,1 0-1 0 0,0-1 1 0 0,0 1 0 0 0,1-1 0 0 0,-1 0 0 0 0,0 0 0 0 0,1 1 0 0 0,-1-2 0 0 0,1 1 0 0 0,0 0 0 0 0,0 0-1 0 0,-1-1 1 0 0,1 0 0 0 0,0 0 0 0 0,0 1 0 0 0,0-2 0 0 0,1 1 0 0 0,-1 0 0 0 0,0-1 0 0 0,0 1-1 0 0,0-1 1 0 0,5 0 0 0 0,-2 0-46 0 0,0 0-1 0 0,-1 0 0 0 0,1 0 1 0 0,0-1-1 0 0,0 0 0 0 0,0 0 1 0 0,0-1-1 0 0,-1 1 1 0 0,1-1-1 0 0,-1-1 0 0 0,1 1 1 0 0,-1-1-1 0 0,8-5 0 0 0,-10 6 15 0 0,-1 0-1 0 0,1 0 0 0 0,0 0 0 0 0,-1-1 0 0 0,1 0 0 0 0,-1 1 0 0 0,0-1 0 0 0,0 0 0 0 0,0 0 1 0 0,0 0-1 0 0,-1 0 0 0 0,1 0 0 0 0,-1-1 0 0 0,1 1 0 0 0,-1 0 0 0 0,0-1 0 0 0,-1 1 0 0 0,1-1 1 0 0,-1 1-1 0 0,1-1 0 0 0,-1 1 0 0 0,0-1 0 0 0,0 1 0 0 0,-1-1 0 0 0,1 1 0 0 0,-1-1 0 0 0,1 1 1 0 0,-1-1-1 0 0,0 1 0 0 0,0 0 0 0 0,-1-1 0 0 0,1 1 0 0 0,-1 0 0 0 0,-3-5 0 0 0,24 57 152 0 0,-15-38-128 0 0,1-1 0 0 0,0 1 1 0 0,1-1-1 0 0,0 0 1 0 0,9 11-1 0 0,-12-18-80 0 0,0 0-1 0 0,0 0 1 0 0,1 0-1 0 0,-1 0 0 0 0,1 0 1 0 0,-1 0-1 0 0,1-1 0 0 0,0 0 1 0 0,0 0-1 0 0,0 0 0 0 0,0 0 1 0 0,1-1-1 0 0,-1 1 1 0 0,0-1-1 0 0,1 0 0 0 0,-1-1 1 0 0,0 1-1 0 0,1-1 0 0 0,-1 1 1 0 0,1-1-1 0 0,-1-1 1 0 0,1 1-1 0 0,-1-1 0 0 0,1 1 1 0 0,-1-1-1 0 0,0-1 0 0 0,1 1 1 0 0,-1-1-1 0 0,0 1 0 0 0,5-4 1 0 0,4-4-734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44.674"/>
    </inkml:context>
    <inkml:brush xml:id="br0">
      <inkml:brushProperty name="width" value="0.1" units="cm"/>
      <inkml:brushProperty name="height" value="0.1" units="cm"/>
    </inkml:brush>
  </inkml:definitions>
  <inkml:trace contextRef="#ctx0" brushRef="#br0">550 110 4576 0 0,'6'-5'57'0'0,"0"2"86"0"0,-1-1 1 0 0,1 0 0 0 0,-1 0 0 0 0,0-1 0 0 0,0 0 0 0 0,-1 1 0 0 0,0-1-1 0 0,6-8 1 0 0,-40 8 796 0 0,0 2-962 0 0,27 4 19 0 0,0-1 0 0 0,-1 0 1 0 0,1 1-1 0 0,-1-1 0 0 0,1 1 1 0 0,0 0-1 0 0,0 0 0 0 0,0 0 1 0 0,-5 3-1 0 0,-114 38 108 0 0,113-38-101 0 0,-1-1 0 0 0,1 1 0 0 0,0 1 0 0 0,0-1 1 0 0,-15 13-1 0 0,7-6-4 0 0,-18 12 45 0 0,0 1 1 0 0,2 2-1 0 0,-49 47 1 0 0,70-60 10 0 0,1 1 1 0 0,0 0-1 0 0,0 0 1 0 0,2 1 0 0 0,0 0-1 0 0,0 1 1 0 0,2 0-1 0 0,0 1 1 0 0,0-1 0 0 0,2 1-1 0 0,-5 22 1 0 0,8-27-5 0 0,0 0 0 0 0,1 1-1 0 0,0-1 1 0 0,1 1 0 0 0,0-1 0 0 0,1 0 0 0 0,0 1 0 0 0,5 17 0 0 0,-5-25-17 0 0,1 0 1 0 0,0 0-1 0 0,0 0 1 0 0,0 0-1 0 0,1 0 0 0 0,0 0 1 0 0,0 0-1 0 0,0-1 1 0 0,0 0-1 0 0,1 1 0 0 0,0-1 1 0 0,0-1-1 0 0,0 1 1 0 0,0 0-1 0 0,0-1 0 0 0,1 0 1 0 0,-1 0-1 0 0,1 0 1 0 0,0-1-1 0 0,0 0 0 0 0,7 3 1 0 0,1-2 0 0 0,0 0 0 0 0,1-1 1 0 0,-1 0-1 0 0,1-1 0 0 0,0 0 0 0 0,-1-1 0 0 0,1-1 1 0 0,0 0-1 0 0,-1-1 0 0 0,1-1 0 0 0,15-4 1 0 0,3-3-14 0 0,1-1 1 0 0,-2-2 0 0 0,39-21-1 0 0,-38 17-51 0 0,-2-2-1 0 0,48-36 1 0 0,-65 44-64 0 0,-1 0 1 0 0,0-1-1 0 0,0-1 0 0 0,-1 0 1 0 0,-1 0-1 0 0,-1-1 0 0 0,15-27 0 0 0,-14 21-138 0 0,-1-1 0 0 0,-1 0-1 0 0,-1 0 1 0 0,-1-1 0 0 0,-1 0-1 0 0,-1 0 1 0 0,0 0-1 0 0,-1-34 1 0 0,-35 21 95 0 0,32 35 135 0 0,-133-138-86 0 0,129 134 75 0 0,-1-1 0 0 0,0 2-1 0 0,0-1 1 0 0,0 0 0 0 0,-11-4 0 0 0,15 7 5 0 0,0 1 0 0 0,-1-1 0 0 0,1 1 0 0 0,0 0 0 0 0,-1 0 1 0 0,1-1-1 0 0,-1 1 0 0 0,1 0 0 0 0,0 0 0 0 0,-1 0 0 0 0,1 1 1 0 0,-3-1-1 0 0,4 0 5 0 0,-17 4-120 0 0,-1 0 0 0 0,1 1-1 0 0,0 0 1 0 0,0 2 0 0 0,-22 11 0 0 0,33-14 25 0 0,-1 0 0 0 0,1 0 1 0 0,0 0-1 0 0,1 1 1 0 0,-1 0-1 0 0,-9 11 0 0 0,13-12-2 0 0,-1-1 0 0 0,1 0 1 0 0,0 1-1 0 0,0 0 0 0 0,1-1 0 0 0,-1 1 0 0 0,1 0 0 0 0,-1 0 0 0 0,1 0 0 0 0,0 0 0 0 0,1 0 0 0 0,-1 0 1 0 0,1 6-1 0 0,3 1-382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9.030"/>
    </inkml:context>
    <inkml:brush xml:id="br0">
      <inkml:brushProperty name="width" value="0.1" units="cm"/>
      <inkml:brushProperty name="height" value="0.1" units="cm"/>
    </inkml:brush>
  </inkml:definitions>
  <inkml:trace contextRef="#ctx0" brushRef="#br0">12 165 3236 0 0,'-1'-6'24'0'0,"-9"-69"328"0"0,10 66-174 0 0,-1 1 0 0 0,1-1 0 0 0,1 1 0 0 0,0 0 0 0 0,0-1 0 0 0,4-14 0 0 0,-5 23-154 0 0,0 0-1 0 0,0-1 1 0 0,0 1 0 0 0,0-1 0 0 0,0 1 0 0 0,0 0-1 0 0,0-1 1 0 0,0 1 0 0 0,0 0 0 0 0,1-1 0 0 0,-1 1-1 0 0,0 0 1 0 0,0-1 0 0 0,0 1 0 0 0,1 0 0 0 0,-1-1-1 0 0,0 1 1 0 0,0 0 0 0 0,1-1 0 0 0,-1 1 0 0 0,0 0-1 0 0,1 0 1 0 0,-1-1 0 0 0,0 1 0 0 0,1 0 0 0 0,-1 0-1 0 0,0 0 1 0 0,1-1 0 0 0,-1 1 0 0 0,0 0 0 0 0,1 0-1 0 0,-1 0 1 0 0,0 0 0 0 0,1 0 0 0 0,8 12 429 0 0,2 26 32 0 0,11 184 1154 0 0,-3-19-762 0 0,-15-170-909 0 0,-4-24-270 0 0,1 1 0 0 0,1-1 0 0 0,-1 0 0 0 0,2 0 0 0 0,5 17 0 0 0,-7-24 152 0 0,5-4-2057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9.371"/>
    </inkml:context>
    <inkml:brush xml:id="br0">
      <inkml:brushProperty name="width" value="0.1" units="cm"/>
      <inkml:brushProperty name="height" value="0.1" units="cm"/>
    </inkml:brush>
  </inkml:definitions>
  <inkml:trace contextRef="#ctx0" brushRef="#br0">18 54 3524 0 0,'-5'-8'80'0'0,"-3"-3"425"0"0,5 10 33 0 0,2 7 259 0 0,3-4-702 0 0,-1-1 0 0 0,1 1 0 0 0,0-1 0 0 0,0 0 0 0 0,0 1 0 0 0,1-1 0 0 0,-1 0 0 0 0,0 0 0 0 0,0 0-1 0 0,1-1 1 0 0,2 2 0 0 0,17 2-17 0 0,0 0 0 0 0,-1-2 0 0 0,1 0 0 0 0,0-1-1 0 0,0-2 1 0 0,0 0 0 0 0,42-8 0 0 0,-9-1-95 0 0,-42 7 27 0 0,-3-1-14 0 0,29-12 4 0 0,-30 12 310 0 0,-9 4-306 0 0,0-1 0 0 0,0 1-1 0 0,0 0 1 0 0,0-1 0 0 0,0 1 0 0 0,0-1 0 0 0,-1 1 0 0 0,1-1 0 0 0,0 1 0 0 0,0 0 0 0 0,0-1 0 0 0,-1 1 0 0 0,1-1 0 0 0,0 1 0 0 0,-1 0 0 0 0,1-1-1 0 0,0 1 1 0 0,-1 0 0 0 0,1 0 0 0 0,0-1 0 0 0,-1 1 0 0 0,1 0 0 0 0,-1 0 0 0 0,1-1 0 0 0,-1 1 0 0 0,0 0 9 0 0,1 0 0 0 0,0-1 0 0 0,-1 1 0 0 0,1 0 0 0 0,-1 0 1 0 0,1 0-1 0 0,0-1 0 0 0,-1 1 0 0 0,1 0 0 0 0,-1-1 0 0 0,1 1 0 0 0,0 0 0 0 0,0-1 1 0 0,-1 1-1 0 0,1 0 0 0 0,0-1 0 0 0,0 1 0 0 0,-1-1 0 0 0,1 1 0 0 0,0 0 0 0 0,0-1 1 0 0,0 1-1 0 0,0-1 0 0 0,-1 1 0 0 0,1-1 0 0 0,-9 0 79 0 0,-28 0 27 0 0,27 1 872 0 0,-3 15-836 0 0,-42 44-36 0 0,42-44-31 0 0,9 3-15 0 0,-9 59-38 0 0,13-73-43 0 0,-1 0-1 0 0,1 0 1 0 0,0 0 0 0 0,0 1-1 0 0,1-1 1 0 0,-1 0 0 0 0,1 0-1 0 0,0 0 1 0 0,0 0 0 0 0,1 0-1 0 0,-1 0 1 0 0,1 0 0 0 0,0 0-1 0 0,0-1 1 0 0,0 1-1 0 0,0 0 1 0 0,1-1 0 0 0,-1 0-1 0 0,1 0 1 0 0,0 0 0 0 0,0 0-1 0 0,0 0 1 0 0,0 0 0 0 0,1-1-1 0 0,-1 1 1 0 0,1-1 0 0 0,7 3-1 0 0,-3-1-250 0 0,0-2-1 0 0,0 1 1 0 0,0-1 0 0 0,0 0-1 0 0,1-1 1 0 0,-1 0 0 0 0,1 0-1 0 0,-1-1 1 0 0,1 0 0 0 0,13-2-1 0 0,2-2-736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29.712"/>
    </inkml:context>
    <inkml:brush xml:id="br0">
      <inkml:brushProperty name="width" value="0.1" units="cm"/>
      <inkml:brushProperty name="height" value="0.1" units="cm"/>
    </inkml:brush>
  </inkml:definitions>
  <inkml:trace contextRef="#ctx0" brushRef="#br0">22 97 4756 0 0,'-2'-2'43'0'0,"0"-1"-1"0"0,0 0 0 0 0,1 1 1 0 0,-1-1-1 0 0,0 0 0 0 0,1 0 0 0 0,0-1 1 0 0,0 1-1 0 0,0 0 0 0 0,0 0 0 0 0,0 0 1 0 0,1-1-1 0 0,-1-3 0 0 0,-2-10 357 0 0,3 17-364 0 0,0-1-1 0 0,0 0 0 0 0,0 0 1 0 0,0 0-1 0 0,0 0 1 0 0,0 1-1 0 0,0-1 0 0 0,0 0 1 0 0,0 0-1 0 0,1 1 1 0 0,-1-1-1 0 0,0 0 0 0 0,0 0 1 0 0,1 0-1 0 0,-1 1 1 0 0,0-1-1 0 0,1 0 0 0 0,-1 1 1 0 0,1-1-1 0 0,-1 0 1 0 0,1 1-1 0 0,-1-1 0 0 0,1 1 1 0 0,0-1-1 0 0,-1 1 1 0 0,1-1-1 0 0,0 1 0 0 0,-1-1 1 0 0,4 0 853 0 0,3 2-709 0 0,21 3-21 0 0,-21-2 289 0 0,6 12-365 0 0,0 0-66 0 0,-1 0 0 0 0,18 31 0 0 0,-25-36-7 0 0,0 1 0 0 0,-1 0 0 0 0,0 1 0 0 0,-1-1 0 0 0,3 18 0 0 0,-6-25-4 0 0,1 0 0 0 0,-1 0 0 0 0,0 0-1 0 0,0 0 1 0 0,0 0 0 0 0,0 0-1 0 0,-1 0 1 0 0,1 0 0 0 0,-1 0 0 0 0,1 0-1 0 0,-1 0 1 0 0,0-1 0 0 0,-1 1-1 0 0,1 0 1 0 0,0 0 0 0 0,-1-1 0 0 0,1 1-1 0 0,-1-1 1 0 0,0 1 0 0 0,-4 3-1 0 0,2-1 25 0 0,4-4-22 0 0,-1 0 0 0 0,0 0 0 0 0,0 0-1 0 0,0 0 1 0 0,1 0 0 0 0,-1 0-1 0 0,0 0 1 0 0,0 0 0 0 0,-1 0-1 0 0,1 0 1 0 0,0-1 0 0 0,0 1-1 0 0,0 0 1 0 0,0-1 0 0 0,-1 1 0 0 0,1-1-1 0 0,0 1 1 0 0,-1-1 0 0 0,1 0-1 0 0,0 0 1 0 0,-1 1 0 0 0,1-1-1 0 0,0 0 1 0 0,-1 0 0 0 0,1 0-1 0 0,0 0 1 0 0,-1-1 0 0 0,1 1 0 0 0,0 0-1 0 0,-1 0 1 0 0,-1-1 0 0 0,2 0-5 0 0,-1-1 0 0 0,1 1 1 0 0,0 0-1 0 0,-1 0 1 0 0,1-1-1 0 0,0 1 1 0 0,0-1-1 0 0,0 1 0 0 0,0-1 1 0 0,0 1-1 0 0,0-1 1 0 0,0 0-1 0 0,0 1 1 0 0,1-1-1 0 0,-1 0 0 0 0,1 0 1 0 0,-1 1-1 0 0,1-1 1 0 0,0 0-1 0 0,-1 0 1 0 0,1 0-1 0 0,0-2 0 0 0,1-9-4 0 0,0 1-1 0 0,0 0 1 0 0,1 0-1 0 0,1 0 1 0 0,0 0-1 0 0,0 0 1 0 0,1 0-1 0 0,1 1 1 0 0,0 0-1 0 0,13-21 1 0 0,-15 26-2 0 0,1 1 0 0 0,0-1 0 0 0,0 1 0 0 0,1 0 0 0 0,-1 0 0 0 0,1 1 0 0 0,0-1 0 0 0,1 1 0 0 0,-1 0 0 0 0,1 0 0 0 0,-1 1 0 0 0,1 0 0 0 0,0 0 0 0 0,1 0 0 0 0,-1 1 0 0 0,0 0 0 0 0,1 0 0 0 0,-1 0 0 0 0,1 1 0 0 0,0 0 0 0 0,7 0 0 0 0,53 5-907 0 0,-63-2-55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30.777"/>
    </inkml:context>
    <inkml:brush xml:id="br0">
      <inkml:brushProperty name="width" value="0.1" units="cm"/>
      <inkml:brushProperty name="height" value="0.1" units="cm"/>
    </inkml:brush>
  </inkml:definitions>
  <inkml:trace contextRef="#ctx0" brushRef="#br0">36 32 10321 0 0,'-8'-10'393'0'0,"7"9"-318"0"0,1 0-1 0 0,0 0 1 0 0,-1 0-1 0 0,1 0 1 0 0,-1 0 0 0 0,0 0-1 0 0,1 1 1 0 0,-1-1-1 0 0,0 0 1 0 0,0 1 0 0 0,1-1-1 0 0,-1 0 1 0 0,0 1-1 0 0,0-1 1 0 0,0 1 0 0 0,0-1-1 0 0,1 1 1 0 0,-1-1-1 0 0,0 1 1 0 0,0 0 0 0 0,0 0-1 0 0,0-1 1 0 0,-2 1-1 0 0,3 0-47 0 0,0 0-1 0 0,-1 0 0 0 0,1 0 0 0 0,0 0 1 0 0,0 1-1 0 0,0-1 0 0 0,-1 0 0 0 0,1 0 1 0 0,0 0-1 0 0,0 0 0 0 0,0 0 0 0 0,-1 0 1 0 0,1 0-1 0 0,0 0 0 0 0,0 0 0 0 0,-1 0 1 0 0,1 0-1 0 0,0 0 0 0 0,0 0 0 0 0,0-1 1 0 0,-1 1-1 0 0,1 0 0 0 0,0 0 0 0 0,0 0 1 0 0,0 0-1 0 0,-1 0 0 0 0,1 0 0 0 0,0 0 1 0 0,0-1-1 0 0,0 1 0 0 0,0 0 0 0 0,-1 0 1 0 0,1 0-1 0 0,0 0 0 0 0,0-1 0 0 0,0 1 1 0 0,0 0-1 0 0,0 0 0 0 0,0 0 0 0 0,0-1 1 0 0,0 1-1 0 0,-1 0 0 0 0,1 0 0 0 0,0 0 1 0 0,0-1-1 0 0,0 1 0 0 0,0 0 0 0 0,0 0 1 0 0,0 0-1 0 0,0-1 0 0 0,0 1 0 0 0,0 0-57 0 0,1 0-1 0 0,-1-1 0 0 0,0 1 0 0 0,0 0 0 0 0,0 0 0 0 0,0 0 0 0 0,0 0 0 0 0,0 0 0 0 0,0 0 1 0 0,1 0-1 0 0,-1 0 0 0 0,0 0 0 0 0,0 0 0 0 0,0 0 0 0 0,0-1 0 0 0,0 1 0 0 0,1 0 0 0 0,-1 0 0 0 0,0 0 1 0 0,0 0-1 0 0,0 0 0 0 0,0 0 0 0 0,0 0 0 0 0,1 0 0 0 0,-1 0 0 0 0,0 0 0 0 0,0 0 0 0 0,0 1 1 0 0,0-1-1 0 0,0 0 0 0 0,1 0 0 0 0,-1 0 0 0 0,0 0 0 0 0,0 0 0 0 0,0 0 0 0 0,0 0 0 0 0,0 0 1 0 0,0 0-1 0 0,1 0 0 0 0,-1 0 0 0 0,0 1 0 0 0,0-1 0 0 0,0 0 0 0 0,0 0 0 0 0,0 0 0 0 0,0 0 0 0 0,0 0 1 0 0,0 0-1 0 0,0 1 0 0 0,0-1 0 0 0,0 0 0 0 0,0 0 0 0 0,1 0 0 0 0,-1 0 0 0 0,0 0 0 0 0,0 1 1 0 0,0-1-1 0 0,0 0 0 0 0,1 3-1195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6.784"/>
    </inkml:context>
    <inkml:brush xml:id="br0">
      <inkml:brushProperty name="width" value="0.1" units="cm"/>
      <inkml:brushProperty name="height" value="0.1" units="cm"/>
    </inkml:brush>
  </inkml:definitions>
  <inkml:trace contextRef="#ctx0" brushRef="#br0">5 43 6753 0 0,'-1'-1'44'0'0,"1"0"0"0"0,-1 0 1 0 0,1 0-1 0 0,-1-1 0 0 0,1 1 1 0 0,0 0-1 0 0,-1 0 1 0 0,1 0-1 0 0,0-1 0 0 0,0 1 1 0 0,0 0-1 0 0,0 0 0 0 0,0-1 1 0 0,0 1-1 0 0,0 0 1 0 0,0 0-1 0 0,0-1 0 0 0,1 1 1 0 0,-1 0-1 0 0,1 0 0 0 0,0-2 1 0 0,0 0 31 0 0,-3-9 2324 0 0,4 18-2392 0 0,37 120-257 0 0,27 151-1 0 0,-62-252-406 0 0,-1 1 0 0 0,-1-1 0 0 0,-1 1 1 0 0,-2 27-1 0 0,-1-29-359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7.125"/>
    </inkml:context>
    <inkml:brush xml:id="br0">
      <inkml:brushProperty name="width" value="0.1" units="cm"/>
      <inkml:brushProperty name="height" value="0.1" units="cm"/>
    </inkml:brush>
  </inkml:definitions>
  <inkml:trace contextRef="#ctx0" brushRef="#br0">24 903 3816 0 0,'-11'-79'415'0'0,"3"0"-1"0"0,3 0 0 0 0,8-113 1 0 0,0 147-57 0 0,2 1 0 0 0,18-75 0 0 0,-18 97-285 0 0,2 0-1 0 0,1 1 1 0 0,1 0-1 0 0,0 0 1 0 0,2 1-1 0 0,0 0 1 0 0,17-21-1 0 0,-23 34-71 0 0,0 0-1 0 0,1 1 1 0 0,0 0-1 0 0,1 1 1 0 0,-1-1 0 0 0,1 1-1 0 0,0 1 1 0 0,0-1 0 0 0,1 1-1 0 0,-1 0 1 0 0,1 1 0 0 0,0 0-1 0 0,0 0 1 0 0,0 0-1 0 0,0 1 1 0 0,9-1 0 0 0,-5 2-9 0 0,0 0 1 0 0,0 1-1 0 0,0 1 1 0 0,0 0 0 0 0,0 0-1 0 0,0 2 1 0 0,0-1-1 0 0,-1 1 1 0 0,1 1 0 0 0,19 8-1 0 0,-30-11 8 0 0,1-1 0 0 0,-1 0 0 0 0,1 1 0 0 0,-1 0 0 0 0,0-1 0 0 0,1 1 0 0 0,-1 0 0 0 0,0 0 0 0 0,1 0 0 0 0,-1 0 0 0 0,0 0 0 0 0,0 0 0 0 0,0 0 0 0 0,0 0 0 0 0,0 0 0 0 0,0 0 0 0 0,1 3 0 0 0,-2-3 0 0 0,0 0 0 0 0,0 0 0 0 0,0-1 0 0 0,-1 1 0 0 0,1 0 0 0 0,0 0 0 0 0,-1-1 0 0 0,1 1 0 0 0,-1 0 0 0 0,1-1 0 0 0,-1 1 0 0 0,1 0 0 0 0,-1-1 0 0 0,1 1 0 0 0,-1-1 0 0 0,0 1 0 0 0,1-1 0 0 0,-1 1 0 0 0,-1 0 0 0 0,1 0 0 0 0,0 0 0 0 0,-1 0 1 0 0,1 0-1 0 0,0 0 0 0 0,0 0 0 0 0,0 0 1 0 0,0 1-1 0 0,0-1 0 0 0,0 1 0 0 0,0-1 1 0 0,-1 3-1 0 0,3-3 1 0 0,-1 0-1 0 0,0 0 1 0 0,0 0-1 0 0,0 1 1 0 0,1-1-1 0 0,-1 0 1 0 0,1 0-1 0 0,-1 0 1 0 0,1 1 0 0 0,-1-1-1 0 0,1 0 1 0 0,0 0-1 0 0,0 0 1 0 0,-1 0-1 0 0,1 0 1 0 0,0 0-1 0 0,1 0 1 0 0,26 26 8 0 0,-6-5-3 0 0,-7-5-1 0 0,-1 1 0 0 0,0 1 0 0 0,-2 0 0 0 0,0 0 0 0 0,-1 1 0 0 0,15 40 0 0 0,-24-55-5 0 0,1 0 1 0 0,-1-1-1 0 0,1 1 0 0 0,-1 0 0 0 0,1-1 1 0 0,1 1-1 0 0,-1-1 0 0 0,1 0 0 0 0,-1 0 1 0 0,1-1-1 0 0,0 1 0 0 0,1-1 0 0 0,-1 1 1 0 0,0-1-1 0 0,1-1 0 0 0,0 1 0 0 0,8 3 1 0 0,16 11-1 0 0,-27-15 0 0 0,0 0 0 0 0,0 0-1 0 0,-1 0 1 0 0,1 0 0 0 0,-1 1-1 0 0,1-1 1 0 0,-1 0 0 0 0,0 1-1 0 0,0-1 1 0 0,0 1 0 0 0,0-1-1 0 0,0 1 1 0 0,-1-1 0 0 0,1 1-1 0 0,-1-1 1 0 0,0 1 0 0 0,1 0 0 0 0,-1-1-1 0 0,0 1 1 0 0,-1 0 0 0 0,1-1-1 0 0,0 1 1 0 0,-2 2 0 0 0,0 6 0 0 0,-1-1 1 0 0,0 0 0 0 0,-9 18 0 0 0,11-26-1 0 0,-7 12 3 0 0,0 1-1 0 0,-1-2 0 0 0,0 1 0 0 0,-2-1 0 0 0,1 0 0 0 0,-1-1 1 0 0,-1-1-1 0 0,0 0 0 0 0,-1 0 0 0 0,0-1 0 0 0,-22 13 1 0 0,-15 4-78 0 0,-103 41 0 0 0,149-66 66 0 0,-112 38-1145 0 0,98-32 495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7.469"/>
    </inkml:context>
    <inkml:brush xml:id="br0">
      <inkml:brushProperty name="width" value="0.1" units="cm"/>
      <inkml:brushProperty name="height" value="0.1" units="cm"/>
    </inkml:brush>
  </inkml:definitions>
  <inkml:trace contextRef="#ctx0" brushRef="#br0">75 0 6565 0 0,'-3'2'17'0'0,"0"-1"0"0"0,0 0 0 0 0,0 1 0 0 0,1 0 0 0 0,-1 0 0 0 0,0 0 0 0 0,1 0 1 0 0,-1 0-1 0 0,1 1 0 0 0,0-1 0 0 0,0 0 0 0 0,0 1 0 0 0,0 0 0 0 0,-2 3 0 0 0,-1 4 86 0 0,-1 0 0 0 0,2 1 0 0 0,0-1 0 0 0,0 1 0 0 0,0 0 1 0 0,2 0-1 0 0,-1 1 0 0 0,2-1 0 0 0,-1 0 0 0 0,1 1 0 0 0,1-1 0 0 0,0 1 0 0 0,1-1 0 0 0,0 1 0 0 0,1-1 0 0 0,0 1 0 0 0,1-1 0 0 0,0 0 0 0 0,0 0 0 0 0,2 0 0 0 0,5 11 0 0 0,-7-17-92 0 0,0-1-1 0 0,0 0 1 0 0,0 0-1 0 0,1 0 0 0 0,-1 0 1 0 0,1-1-1 0 0,0 1 1 0 0,0-1-1 0 0,0 0 1 0 0,1 0-1 0 0,-1-1 1 0 0,1 1-1 0 0,0-1 0 0 0,-1 0 1 0 0,1 0-1 0 0,0-1 1 0 0,0 1-1 0 0,0-1 1 0 0,0 0-1 0 0,0-1 1 0 0,1 1-1 0 0,-1-1 1 0 0,0 0-1 0 0,0 0 0 0 0,0 0 1 0 0,0-1-1 0 0,0 0 1 0 0,1 0-1 0 0,-1 0 1 0 0,0-1-1 0 0,-1 0 1 0 0,1 0-1 0 0,0 0 0 0 0,-1 0 1 0 0,1-1-1 0 0,-1 1 1 0 0,1-1-1 0 0,-1-1 1 0 0,0 1-1 0 0,0 0 1 0 0,-1-1-1 0 0,6-6 1 0 0,-3 1-11 0 0,-1-1 1 0 0,0 0 0 0 0,-1 0 0 0 0,0 0-1 0 0,-1-1 1 0 0,1 1 0 0 0,-2-1 0 0 0,0 0-1 0 0,1-14 1 0 0,0-15-8 0 0,-4-47 0 0 0,-1 34-64 0 0,1 58 63 0 0,0-1-1 0 0,-1 1 1 0 0,0 0-1 0 0,0-1 1 0 0,0 1-1 0 0,-5 7 1 0 0,-2 4-143 0 0,4-5 16 0 0,1-3-308 0 0,-1 1 0 0 0,2 0 0 0 0,-1 1 1 0 0,-2 12-1 0 0,6-9-521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8.333"/>
    </inkml:context>
    <inkml:brush xml:id="br0">
      <inkml:brushProperty name="width" value="0.1" units="cm"/>
      <inkml:brushProperty name="height" value="0.1" units="cm"/>
    </inkml:brush>
  </inkml:definitions>
  <inkml:trace contextRef="#ctx0" brushRef="#br0">8 291 5328 0 0,'-2'-3'45'0'0,"1"-1"-1"0"0,0 0 0 0 0,0 0 0 0 0,0 0 0 0 0,0 0 0 0 0,1 0 0 0 0,0 0 0 0 0,0 0 0 0 0,0 0 0 0 0,0 0 0 0 0,0 0 0 0 0,2-7 0 0 0,1-9 298 0 0,3 1 296 0 0,-6 19-624 0 0,0 0 0 0 0,0 0-1 0 0,0 0 1 0 0,0 0 0 0 0,0 0 0 0 0,0 0-1 0 0,1 0 1 0 0,-1 0 0 0 0,0 0 0 0 0,0 0-1 0 0,0 0 1 0 0,0 0 0 0 0,0 0 0 0 0,0 0-1 0 0,0 0 1 0 0,0-1 0 0 0,0 1 0 0 0,0 0-1 0 0,0 0 1 0 0,0 0 0 0 0,0 0 0 0 0,0 0-1 0 0,0 0 1 0 0,1 0 0 0 0,-1 0 0 0 0,0 0-1 0 0,0-1 1 0 0,0 1 0 0 0,0 0 0 0 0,0 0-1 0 0,0 0 1 0 0,0 0 0 0 0,0 0 0 0 0,0 0-1 0 0,0 0 1 0 0,0 0 0 0 0,0-1 0 0 0,-1 1-1 0 0,1 0 1 0 0,0 0 0 0 0,0 0 0 0 0,0 0-1 0 0,0 0 1 0 0,0 0 0 0 0,0 0 0 0 0,0 0-1 0 0,0 0 1 0 0,0 0 0 0 0,0-1 0 0 0,0 1-1 0 0,0 0 1 0 0,0 0 0 0 0,0 0 0 0 0,0 0-1 0 0,-1 0 1 0 0,1 0 0 0 0,0 0 0 0 0,0 0-1 0 0,0 0 1 0 0,0 0 0 0 0,0 0 0 0 0,0 0-1 0 0,0 0 1 0 0,0 0 0 0 0,-1 0 0 0 0,11-6 701 0 0,10-1-297 0 0,-19 8-395 0 0,0-1-1 0 0,0 0 1 0 0,-1 0-1 0 0,1 1 1 0 0,0-1-1 0 0,0 1 1 0 0,-1-1-1 0 0,1 1 1 0 0,0-1-1 0 0,-1 1 1 0 0,1-1-1 0 0,-1 1 1 0 0,1-1-1 0 0,-1 1 1 0 0,1 0-1 0 0,-1-1 1 0 0,1 1-1 0 0,-1 0 1 0 0,0 0-1 0 0,1-1 1 0 0,-1 1-1 0 0,0 0 1 0 0,1 0-1 0 0,-1-1 1 0 0,0 1-1 0 0,0 0 1 0 0,0 0-1 0 0,0 0 1 0 0,0 0-1 0 0,0 1 1 0 0,1 32 431 0 0,-1-26-312 0 0,-1 35 269 0 0,0-4-273 0 0,2 1 1 0 0,1 0-1 0 0,2 0 1 0 0,10 42-1 0 0,-14-81-138 0 0,0 1 0 0 0,0-1 1 0 0,0 1-1 0 0,0-1 0 0 0,1 0 0 0 0,-1 1 0 0 0,1-1 0 0 0,-1 0 1 0 0,1 0-1 0 0,-1 1 0 0 0,1-1 0 0 0,0 0 0 0 0,-1 0 0 0 0,1 0 1 0 0,0 0-1 0 0,0 0 0 0 0,0 0 0 0 0,0 0 0 0 0,0 0 0 0 0,0 0 1 0 0,0 0-1 0 0,0 0 0 0 0,0-1 0 0 0,1 1 0 0 0,-1 0 0 0 0,0-1 1 0 0,3 1-1 0 0,-3 0 1 0 0,0-1 0 0 0,-1 0 0 0 0,1-1 0 0 0,0 1 0 0 0,0 0 0 0 0,0 0 0 0 0,0 0-1 0 0,0 0 1 0 0,0-1 0 0 0,0 1 0 0 0,0 0 0 0 0,0-1 0 0 0,0 1 0 0 0,-1-1 0 0 0,1 1 0 0 0,0-1 0 0 0,0 0 0 0 0,0 1 0 0 0,-1-1 0 0 0,1 0 0 0 0,0 1 0 0 0,-1-1 0 0 0,1 0 0 0 0,-1 0 0 0 0,1 1 0 0 0,-1-1 0 0 0,1 0 0 0 0,-1 0 0 0 0,0 0 0 0 0,1 0 0 0 0,-1 0 0 0 0,0 0 0 0 0,1-1 0 0 0,-1 0-27 0 0,0 0 0 0 0,0 0 0 0 0,0 0 0 0 0,0 0 0 0 0,-1 0 1 0 0,1 0-1 0 0,0 0 0 0 0,-1 0 0 0 0,0 0 0 0 0,1 0 0 0 0,-1 0 0 0 0,0 0 0 0 0,0 0 1 0 0,0 0-1 0 0,0 1 0 0 0,-2-4 0 0 0,1 4-19 0 0,1 0-1 0 0,0-1 1 0 0,-1 1 0 0 0,1 0 0 0 0,-1 0-1 0 0,0 0 1 0 0,1 0 0 0 0,-1 0 0 0 0,0 0-1 0 0,0 0 1 0 0,1 0 0 0 0,-1 1-1 0 0,0-1 1 0 0,0 1 0 0 0,0 0 0 0 0,0-1-1 0 0,0 1 1 0 0,0 0 0 0 0,0 0 0 0 0,0 0-1 0 0,0 0 1 0 0,0 0 0 0 0,0 1-1 0 0,0-1 1 0 0,0 1 0 0 0,1-1 0 0 0,-1 1-1 0 0,0 0 1 0 0,0 0 0 0 0,-3 1 0 0 0,5-2 35 0 0,-1 0 0 0 0,1 0 0 0 0,0 0 0 0 0,-1 0 0 0 0,1 0 1 0 0,-1 0-1 0 0,1 0 0 0 0,-1 0 0 0 0,1 0 0 0 0,-1 0 0 0 0,1 0 1 0 0,-1-1-1 0 0,1 1 0 0 0,-1 0 0 0 0,1 0 0 0 0,-1-1 1 0 0,1 1-1 0 0,0 0 0 0 0,-1 0 0 0 0,1-1 0 0 0,0 1 0 0 0,-1 0 1 0 0,1-1-1 0 0,0 1 0 0 0,-1-1 0 0 0,1 1 0 0 0,0 0 1 0 0,0-1-1 0 0,-1 1 0 0 0,1-1 0 0 0,0 1 0 0 0,0-1 0 0 0,0 1 1 0 0,-1-1-1 0 0,-7-21-428 0 0,7 18 345 0 0,-1 2 33 0 0,1-15-598 0 0,14-125 536 0 0,-11 124 383 0 0,1-7-139 0 0,8-72 17 0 0,-8 72 644 0 0,2 0-695 0 0,15-78-22 0 0,-19 101-31 0 0,0 5-15 0 0,1 13-11 0 0,-1 36-10 0 0,-1 0 19 0 0,4 145 64 0 0,-3-166-75 0 0,-6 50 0 0 0,1-28-1 0 0,3-45 4 0 0,0 0 0 0 0,-1 0 0 0 0,0 0 0 0 0,0-1-1 0 0,-1 1 1 0 0,1-1 0 0 0,-9 14 0 0 0,9-17 114 0 0,3-23-124 0 0,0 0 0 0 0,1 0 0 0 0,6-26 0 0 0,-5 35-1 0 0,0 0 1 0 0,0 0 0 0 0,1 0-1 0 0,0 0 1 0 0,1 1-1 0 0,0-1 1 0 0,10-13-1 0 0,-14 20-4 0 0,0 3 2 0 0,-1-1 1 0 0,0 1-1 0 0,1-1 0 0 0,-1 1 0 0 0,1-1 0 0 0,-1 1 0 0 0,0-1 1 0 0,1 1-1 0 0,-1 0 0 0 0,1-1 0 0 0,-1 1 0 0 0,1 0 0 0 0,-1-1 1 0 0,1 1-1 0 0,-1 0 0 0 0,1-1 0 0 0,0 1 0 0 0,-1 0 1 0 0,1 0-1 0 0,-1 0 0 0 0,1 0 0 0 0,0 0 0 0 0,-1 0 0 0 0,1-1 1 0 0,0 1-1 0 0,0 1 0 0 0,29-8-70 0 0,-29 7 70 0 0,0 0-1 0 0,0 0 0 0 0,0 0 1 0 0,0-1-1 0 0,0 1 0 0 0,0 0 1 0 0,0 0-1 0 0,0 1 0 0 0,0-1 1 0 0,0 0-1 0 0,0 0 0 0 0,0 0 1 0 0,0 1-1 0 0,0-1 0 0 0,0 0 1 0 0,2 2-1 0 0,20 8 9 0 0,1 2 0 0 0,-2 0-1 0 0,38 28 1 0 0,-58-39-4 0 0,0 0 0 0 0,-1 0 1 0 0,1 1-1 0 0,-1-1 0 0 0,0 0 1 0 0,1 1-1 0 0,-1-1 0 0 0,0 1 0 0 0,0-1 1 0 0,0 1-1 0 0,0 0 0 0 0,0 0 1 0 0,0-1-1 0 0,0 1 0 0 0,-1 0 0 0 0,1 0 1 0 0,0 0-1 0 0,-1 0 0 0 0,0 0 1 0 0,1 0-1 0 0,-1 0 0 0 0,0 0 0 0 0,0 0 1 0 0,0 0-1 0 0,-1 0 0 0 0,1 3 1 0 0,-1 2 4 0 0,0-4-6 0 0,1 0 0 0 0,0 0 1 0 0,-1 0-1 0 0,0 1 1 0 0,0-1-1 0 0,0 0 1 0 0,0 0-1 0 0,0-1 1 0 0,-1 1-1 0 0,1 0 1 0 0,-1 0-1 0 0,0 0 1 0 0,0-1-1 0 0,0 1 1 0 0,-3 3-1 0 0,1-3 3 0 0,0 0-1 0 0,-1 0 0 0 0,1 0 0 0 0,0 0 1 0 0,-1-1-1 0 0,0 0 0 0 0,1 0 0 0 0,-1 0 1 0 0,-5 1-1 0 0,-5 0 7 0 0,0-1 0 0 0,0 0-1 0 0,0-1 1 0 0,0 0 0 0 0,-27-3 0 0 0,33 1-63 0 0,1 1-91 0 0,0-1-1 0 0,0 0 1 0 0,0 0-1 0 0,1-1 1 0 0,-9-3-1 0 0,15 5 96 0 0,1-1 1 0 0,-1 1-1 0 0,0-1 0 0 0,1 1 1 0 0,-1-1-1 0 0,0 0 0 0 0,1 1 1 0 0,-1-1-1 0 0,1 0 0 0 0,-1 1 1 0 0,1-1-1 0 0,-1 0 0 0 0,1 0 1 0 0,-1 0-1 0 0,1 1 0 0 0,0-1 1 0 0,0 0-1 0 0,-1 0 0 0 0,1 0 1 0 0,0 0-1 0 0,0 0 0 0 0,0 1 1 0 0,0-1-1 0 0,0 0 0 0 0,0 0 1 0 0,0-1-1 0 0,5-23-1366 0 0,1 7 573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8.689"/>
    </inkml:context>
    <inkml:brush xml:id="br0">
      <inkml:brushProperty name="width" value="0.1" units="cm"/>
      <inkml:brushProperty name="height" value="0.1" units="cm"/>
    </inkml:brush>
  </inkml:definitions>
  <inkml:trace contextRef="#ctx0" brushRef="#br0">13 26 6689 0 0,'1'-1'19'0'0,"-1"1"-1"0"0,0-1 1 0 0,0 1 0 0 0,0-1 0 0 0,0 1 0 0 0,0-1 0 0 0,0 1 0 0 0,0-1 0 0 0,0 1 0 0 0,0-1 0 0 0,0 1 0 0 0,0-1 0 0 0,0 1-1 0 0,0 0 1 0 0,0-1 0 0 0,0 1 0 0 0,0-1 0 0 0,-1 1 0 0 0,1-1 0 0 0,0 1 0 0 0,0-1 0 0 0,0 1 0 0 0,-1 0 0 0 0,1-1-1 0 0,0 1 1 0 0,-1-1 0 0 0,1 1 0 0 0,0 0 0 0 0,-1-1 0 0 0,1 1 0 0 0,0 0 0 0 0,-1 0 0 0 0,1-1 0 0 0,-1 1 0 0 0,0 0 0 0 0,-5-4 622 0 0,6 4-595 0 0,0 1-1 0 0,0-1 1 0 0,1 0 0 0 0,-1 0 0 0 0,0 0 0 0 0,1 0 0 0 0,-1 0-1 0 0,0 1 1 0 0,1-1 0 0 0,-1 0 0 0 0,1 0 0 0 0,-1 0-1 0 0,0 0 1 0 0,1 0 0 0 0,-1 0 0 0 0,0 0 0 0 0,1 0 0 0 0,-1 0-1 0 0,0-1 1 0 0,1 1 0 0 0,-1 0 0 0 0,0 0 0 0 0,1 0 0 0 0,-1 0-1 0 0,0 0 1 0 0,1-1 0 0 0,-1 1 0 0 0,0 0 0 0 0,1 0 0 0 0,-1 0-1 0 0,0-1 1 0 0,0 1 0 0 0,1 0 0 0 0,-1 0 0 0 0,0-1 0 0 0,0 1-1 0 0,0 0 1 0 0,1-1 0 0 0,-1 1 0 0 0,0 0 0 0 0,0-1-1 0 0,0 1 1 0 0,0 0 0 0 0,0-1 0 0 0,0 1 0 0 0,0 0 0 0 0,0-1-1 0 0,0 0 1 0 0,6 19 27 0 0,-1-1 0 0 0,-2 1-1 0 0,1 0 1 0 0,0 35 0 0 0,-7 74 5 0 0,-1-31-144 0 0,3-76-149 0 0,1-15 67 0 0,-1-1-1 0 0,1 0 1 0 0,0 0 0 0 0,0 0 0 0 0,1 1-1 0 0,-1-1 1 0 0,1 0 0 0 0,0 0-1 0 0,2 7 1 0 0,0-2-649 0 0,-3-2-171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9.043"/>
    </inkml:context>
    <inkml:brush xml:id="br0">
      <inkml:brushProperty name="width" value="0.1" units="cm"/>
      <inkml:brushProperty name="height" value="0.1" units="cm"/>
    </inkml:brush>
  </inkml:definitions>
  <inkml:trace contextRef="#ctx0" brushRef="#br0">0 219 7581 0 0,'8'-12'-231'0'0,"-5"19"361"0"0,-4 32 569 0 0,0-18-435 0 0,1-13-220 0 0,-1 26-35 0 0,8 53 0 0 0,-3-72-2050 0 0</inkml:trace>
  <inkml:trace contextRef="#ctx0" brushRef="#br0" timeOffset="0.53">152 6 6033 0 0,'-2'-2'52'0'0,"-2"2"-28"0"0,6-4 28 0 0,-8 10-4 0 0,1-6 0 0 0,1 6 0 0 0,0 1 0 0 0,0 3-8 0 0,-1-2-48 0 0,1 1 16 0 0,2 0-80 0 0,0 2-80 0 0,0 3-108 0 0,-1-4-96 0 0,6 6-113 0 0,-3-6-91 0 0,6 3-96 0 0,3-2-76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0:45.155"/>
    </inkml:context>
    <inkml:brush xml:id="br0">
      <inkml:brushProperty name="width" value="0.1" units="cm"/>
      <inkml:brushProperty name="height" value="0.1" units="cm"/>
    </inkml:brush>
  </inkml:definitions>
  <inkml:trace contextRef="#ctx0" brushRef="#br0">345 59 3380 0 0,'-1'0'63'0'0,"0"-1"0"0"0,0 0 0 0 0,0 0 0 0 0,0 0 0 0 0,0 0 0 0 0,0 0 0 0 0,1 0 0 0 0,-1 0 0 0 0,0 0 0 0 0,1 0 0 0 0,-1 0 0 0 0,1 0 0 0 0,-1 0 0 0 0,1-1 0 0 0,0 1 0 0 0,-1 0 0 0 0,1 0 0 0 0,0 0 0 0 0,0-1 0 0 0,0 1 0 0 0,0 0 0 0 0,0 0 0 0 0,0-2 0 0 0,-3-17 644 0 0,3 19-685 0 0,-1 1 1 0 0,1 0-1 0 0,0-1 0 0 0,0 1 1 0 0,-1-1-1 0 0,1 1 0 0 0,0-1 1 0 0,-1 1-1 0 0,1 0 1 0 0,0-1-1 0 0,-1 1 0 0 0,1 0 1 0 0,0-1-1 0 0,-1 1 0 0 0,1 0 1 0 0,-1 0-1 0 0,1-1 0 0 0,-1 1 1 0 0,1 0-1 0 0,-1 0 1 0 0,1 0-1 0 0,-1 0 0 0 0,1 0 1 0 0,-1 0-1 0 0,1-1 0 0 0,-1 1 1 0 0,1 0-1 0 0,-1 0 0 0 0,1 0 1 0 0,-1 1-1 0 0,0-1 1 0 0,-3 1 6 0 0,0 0 1 0 0,0 1-1 0 0,0-1 0 0 0,0 1 1 0 0,0 0-1 0 0,0 0 1 0 0,1 0-1 0 0,-1 1 1 0 0,-5 4-1 0 0,-30 30 83 0 0,32-30-96 0 0,-39 40 189 0 0,-69 74 599 0 0,108-112-731 0 0,0 1 0 0 0,0-1 0 0 0,1 1 0 0 0,0 0-1 0 0,1 1 1 0 0,0 0 0 0 0,1-1 0 0 0,0 1 0 0 0,0 1 0 0 0,2-1 0 0 0,-1 0-1 0 0,-1 18 1 0 0,4-23-51 0 0,0 0 1 0 0,0 1-1 0 0,0-1 0 0 0,0 0 0 0 0,1 0 0 0 0,0 0 1 0 0,1 0-1 0 0,-1 0 0 0 0,1 0 0 0 0,0-1 0 0 0,1 1 1 0 0,-1 0-1 0 0,1-1 0 0 0,0 0 0 0 0,0 1 0 0 0,1-1 0 0 0,0-1 1 0 0,0 1-1 0 0,0 0 0 0 0,0-1 0 0 0,1 0 0 0 0,-1 0 1 0 0,1 0-1 0 0,0-1 0 0 0,8 5 0 0 0,-1-2-1 0 0,1-1-1 0 0,0 0 1 0 0,0-1-1 0 0,0 0 1 0 0,0-1 0 0 0,0 0-1 0 0,1-1 1 0 0,-1-1-1 0 0,1 0 1 0 0,-1-1 0 0 0,1 0-1 0 0,0-1 1 0 0,-1 0-1 0 0,1-2 1 0 0,-1 1-1 0 0,0-2 1 0 0,24-8 0 0 0,-20 5-50 0 0,-1-1-1 0 0,0 0 1 0 0,0-1 0 0 0,-1-1 0 0 0,0 0 0 0 0,-1-1 0 0 0,0-1 0 0 0,-1 0 0 0 0,0-1 0 0 0,-1 0 0 0 0,0-1 0 0 0,18-30 0 0 0,-19 28-150 0 0,-1-1 0 0 0,-1-1 0 0 0,-1 0 1 0 0,11-35-1 0 0,-18 47 150 0 0,1-1 1 0 0,-1 1-1 0 0,0-1 0 0 0,-1 1 0 0 0,0-1 1 0 0,0 1-1 0 0,0-1 0 0 0,-1 1 1 0 0,0-1-1 0 0,0 1 0 0 0,0-1 1 0 0,-1 1-1 0 0,0 0 0 0 0,-1 0 1 0 0,1 0-1 0 0,-1 0 0 0 0,0 0 1 0 0,-6-8-1 0 0,2 4-40 0 0,0 1 1 0 0,-1-1-1 0 0,0 2 0 0 0,0-1 1 0 0,-1 1-1 0 0,0 0 0 0 0,-1 1 1 0 0,0 0-1 0 0,0 0 0 0 0,0 1 1 0 0,-1 0-1 0 0,0 1 0 0 0,0 1 1 0 0,-1-1-1 0 0,1 2 0 0 0,-1-1 1 0 0,1 2-1 0 0,-1 0 0 0 0,0 0 1 0 0,0 1-1 0 0,-17 0 0 0 0,-17 3-771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9.366"/>
    </inkml:context>
    <inkml:brush xml:id="br0">
      <inkml:brushProperty name="width" value="0.1" units="cm"/>
      <inkml:brushProperty name="height" value="0.1" units="cm"/>
    </inkml:brush>
  </inkml:definitions>
  <inkml:trace contextRef="#ctx0" brushRef="#br0">80 56 3724 0 0,'12'-8'50'0'0,"-10"7"26"0"0,0-1 0 0 0,1 1 0 0 0,-1 0 0 0 0,-1 0 0 0 0,1-1 0 0 0,0 0 0 0 0,0 1 0 0 0,0-1 0 0 0,-1 0 0 0 0,1 0 0 0 0,-1 0 0 0 0,0 1 0 0 0,1-2 0 0 0,-1 1-1 0 0,0 0 1 0 0,0 0 0 0 0,0 0 0 0 0,0 0 0 0 0,0-5 0 0 0,-1 7-47 0 0,0 0 0 0 0,0-1-1 0 0,0 1 1 0 0,0 0 0 0 0,0-1-1 0 0,0 1 1 0 0,0 0 0 0 0,0 0 0 0 0,0-1-1 0 0,0 1 1 0 0,0 0 0 0 0,0 0-1 0 0,0-1 1 0 0,-1 1 0 0 0,1 0 0 0 0,0 0-1 0 0,0-1 1 0 0,0 1 0 0 0,0 0-1 0 0,-1 0 1 0 0,1 0 0 0 0,0-1-1 0 0,0 1 1 0 0,0 0 0 0 0,-1 0 0 0 0,1 0-1 0 0,0 0 1 0 0,0-1 0 0 0,-1 1-1 0 0,1 0 1 0 0,0 0 0 0 0,0 0 0 0 0,-1 0-1 0 0,1 0 1 0 0,0 0 0 0 0,-1 0-1 0 0,1 0 1 0 0,0 0 0 0 0,0 0 0 0 0,-1 0-1 0 0,1 0 1 0 0,0 0 0 0 0,-1 0-1 0 0,1 0 1 0 0,0 0 0 0 0,0 0 0 0 0,-1 0-1 0 0,1 0 1 0 0,0 1 0 0 0,0-1-1 0 0,-1 0 1 0 0,-26 11 605 0 0,19-6-393 0 0,0 0 1 0 0,0 1-1 0 0,1-1 0 0 0,0 1 1 0 0,-8 9-1 0 0,11-10-17 0 0,0 0 0 0 0,1 0-1 0 0,0 0 1 0 0,0 0 0 0 0,0 1 0 0 0,1-1-1 0 0,0 1 1 0 0,0 0 0 0 0,0 0 0 0 0,1 0-1 0 0,0-1 1 0 0,0 2 0 0 0,0-1 0 0 0,1 7-1 0 0,-1-9-84 0 0,1 0-1 0 0,0 0 0 0 0,0 0 0 0 0,1 0 1 0 0,-1 0-1 0 0,1 0 0 0 0,-1 0 0 0 0,1 0 0 0 0,1 0 1 0 0,-1 0-1 0 0,0-1 0 0 0,4 7 0 0 0,-3-7-89 0 0,0-1 0 0 0,0 0 0 0 0,0 0 0 0 0,0 0-1 0 0,0 0 1 0 0,0-1 0 0 0,1 1 0 0 0,-1 0 0 0 0,1-1-1 0 0,-1 0 1 0 0,1 1 0 0 0,-1-1 0 0 0,1 0 0 0 0,0-1-1 0 0,0 1 1 0 0,-1 0 0 0 0,1-1 0 0 0,0 1 0 0 0,3-1-1 0 0,13 2-402 0 0,0-2-1 0 0,0 0 0 0 0,0-1 0 0 0,0-1 1 0 0,0 0-1 0 0,-1-2 0 0 0,1 0 0 0 0,20-7 0 0 0,-18 2-1068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9.707"/>
    </inkml:context>
    <inkml:brush xml:id="br0">
      <inkml:brushProperty name="width" value="0.1" units="cm"/>
      <inkml:brushProperty name="height" value="0.1" units="cm"/>
    </inkml:brush>
  </inkml:definitions>
  <inkml:trace contextRef="#ctx0" brushRef="#br0">16 0 5541 0 0,'-16'0'220'0'0,"22"0"109"0"0,28 0 90 0 0,172 7 133 0 0,-53-2-352 0 0,933 31 3590 0 0,-425-11-1850 0 0,-628-24-1904 0 0,247 5 455 0 0,-4-22-168 0 0,-261 15-346 0 0,-6 0-79 0 0,0 0 1 0 0,0-1-1 0 0,17-4 1 0 0,-20 1-372 0 0,-9 2-176 0 0,-13-3-413 0 0,-7 2-165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0.524"/>
    </inkml:context>
    <inkml:brush xml:id="br0">
      <inkml:brushProperty name="width" value="0.1" units="cm"/>
      <inkml:brushProperty name="height" value="0.1" units="cm"/>
    </inkml:brush>
  </inkml:definitions>
  <inkml:trace contextRef="#ctx0" brushRef="#br0">394 1 4312 0 0,'-1'43'1031'0'0,"-3"-13"-490"0"0,-2 20 235 0 0,-1 55 0 0 0,16 1450 3057 0 0,-27-1185-3495 0 0,11-316-329 0 0,-2-1 0 0 0,-3 1 1 0 0,-3-2-1 0 0,-36 90 0 0 0,41-119 0 0 0,-164 402 91 0 0,108-208-68 0 0,59-181-18 0 0,1-1 0 0 0,1 1 0 0 0,2 1 0 0 0,2 44 0 0 0,3-60-12 0 0,0 0 0 0 0,2 0 1 0 0,0-1-1 0 0,2 0 0 0 0,0 1 1 0 0,1-2-1 0 0,1 1 0 0 0,1-1 0 0 0,0 0 1 0 0,17 23-1 0 0,-24-38-3 0 0,0 0 0 0 0,0 0-1 0 0,0 0 1 0 0,-1 0 0 0 0,0 1-1 0 0,0-1 1 0 0,0 0 0 0 0,0 1 0 0 0,-1-1-1 0 0,1 1 1 0 0,-2 7 0 0 0,1-11-7 0 0,0 1 1 0 0,1-1-1 0 0,-1 0 0 0 0,0 1 1 0 0,1-1-1 0 0,-1 0 1 0 0,0 0-1 0 0,1 1 0 0 0,0-1 1 0 0,-1 0-1 0 0,1 0 1 0 0,0 0-1 0 0,-1 0 0 0 0,1 0 1 0 0,0 1-1 0 0,0-2 1 0 0,0 1-1 0 0,0 0 0 0 0,2 1 1 0 0,26 15-313 0 0,-6-5 244 0 0,-17-8 57 0 0,-1-1 1 0 0,1 0 0 0 0,-1-1-1 0 0,1 1 1 0 0,0-1 0 0 0,0 0-1 0 0,0-1 1 0 0,0 0 0 0 0,0 0-1 0 0,1 0 1 0 0,10 0 0 0 0,11-1-282 0 0,38-6 0 0 0,-40 3 99 0 0,563-19-848 0 0,2 44 1150 0 0,-525-18-139 0 0,479 25 19 0 0,1105 35-111 0 0,-1602-63 145 0 0,10 0 28 0 0,0-2-1 0 0,101-14 0 0 0,-156 14-17 0 0,0 1-1 0 0,-1-1 1 0 0,1 0-1 0 0,0 0 1 0 0,0 0-1 0 0,-1 0 1 0 0,1 0-1 0 0,-1 0 1 0 0,1-1 0 0 0,-1 1-1 0 0,4-3 1 0 0,-6 3-16 0 0,0 1 1 0 0,1-1 0 0 0,-1 1 0 0 0,0-1 0 0 0,1 1 0 0 0,-1-1 0 0 0,0 1 0 0 0,0-1 0 0 0,1 1 0 0 0,-1-1 0 0 0,0 1-1 0 0,0-1 1 0 0,0 0 0 0 0,0 1 0 0 0,0-1 0 0 0,0 1 0 0 0,0-1 0 0 0,0 1 0 0 0,0-1 0 0 0,0 0 0 0 0,0 0 0 0 0,-1-1 5 0 0,1 1 0 0 0,-1 0 1 0 0,0-1-1 0 0,0 1 0 0 0,0 0 1 0 0,1 0-1 0 0,-1-1 0 0 0,0 1 1 0 0,0 0-1 0 0,-1 0 1 0 0,-1-2-1 0 0,-5-2-100 0 0,-1 0-1 0 0,1 1 1 0 0,-1-1 0 0 0,0 2 0 0 0,0-1 0 0 0,-1 1-1 0 0,1 1 1 0 0,-11-3 0 0 0,-6-1-343 0 0,-12-3-257 0 0,-2-1-199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1.660"/>
    </inkml:context>
    <inkml:brush xml:id="br0">
      <inkml:brushProperty name="width" value="0.1" units="cm"/>
      <inkml:brushProperty name="height" value="0.1" units="cm"/>
    </inkml:brush>
  </inkml:definitions>
  <inkml:trace contextRef="#ctx0" brushRef="#br0">0 75 4104 0 0,'614'-16'832'0'0,"-136"2"-684"0"0,596-9 334 0 0,-157 3-481 0 0,-823 19 8 0 0,449 2 22 0 0,-411 8-86 0 0,-131-9 73 0 0,0 0 0 0 0,0 0 0 0 0,-1 1 0 0 0,1-1 0 0 0,0 0 0 0 0,0 0 0 0 0,-1 0 0 0 0,1 1 0 0 0,0-1 0 0 0,0 0 1 0 0,-1 1-1 0 0,1-1 0 0 0,0 1 0 0 0,-1-1 0 0 0,1 1 0 0 0,0-1 0 0 0,-1 1 0 0 0,1-1 0 0 0,-1 1 0 0 0,1 0 0 0 0,-1-1 0 0 0,1 1 0 0 0,-1 0 0 0 0,0-1 0 0 0,1 1 0 0 0,-1 0 1 0 0,0 0-1 0 0,1 0 0 0 0,1 28 579 0 0,-1-8-282 0 0,-1-10-198 0 0,0-1 0 0 0,-1 0-1 0 0,0-1 1 0 0,-1 1 0 0 0,0 0 0 0 0,0 0-1 0 0,-7 17 1 0 0,4-11 256 0 0,-6 30-1 0 0,-34 490 2750 0 0,36-382-2491 0 0,-16 437 994 0 0,16-337-979 0 0,8-83 137 0 0,37 314 0 0 0,2-238-366 0 0,3 29-199 0 0,-22 1-2 0 0,-19-194-102 0 0,-15 329 340 0 0,9-277-142 0 0,0-144-671 0 0,6 5-67 0 0,-1 0 0 0 0,0 0 0 0 0,0 0 0 0 0,0 0 0 0 0,0 0 0 0 0,0 0 0 0 0,-4-6 0 0 0,0-5-1246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2.340"/>
    </inkml:context>
    <inkml:brush xml:id="br0">
      <inkml:brushProperty name="width" value="0.1" units="cm"/>
      <inkml:brushProperty name="height" value="0.1" units="cm"/>
    </inkml:brush>
  </inkml:definitions>
  <inkml:trace contextRef="#ctx0" brushRef="#br0">467 289 5881 0 0,'-1'-6'49'0'0,"1"1"0"0"0,0 0 0 0 0,0-1 1 0 0,0 1-1 0 0,1-1 0 0 0,1-5 1 0 0,0 5 13 0 0,-1 0 0 0 0,-1 0 0 0 0,1 0 0 0 0,-1 1 0 0 0,-1-8 0 0 0,0-2 52 0 0,-1 2 1 0 0,-1-1 0 0 0,0 0-1 0 0,-1 0 1 0 0,-1 1-1 0 0,0 0 1 0 0,-1 0-1 0 0,-8-14 1 0 0,11 22-83 0 0,-1 0 0 0 0,1 0 0 0 0,-1 1 0 0 0,0-1 0 0 0,0 1 0 0 0,-1 0 0 0 0,1 0 0 0 0,-1 0 0 0 0,0 1 0 0 0,0 0 0 0 0,0 0 0 0 0,0 0 0 0 0,0 0 0 0 0,-1 1 0 0 0,1 0 0 0 0,-1 0 0 0 0,0 1 0 0 0,1-1 0 0 0,-1 1 0 0 0,0 0 0 0 0,0 1 0 0 0,-6 0 0 0 0,-2 0 31 0 0,0 2 0 0 0,0 0 0 0 0,0 1-1 0 0,0 0 1 0 0,1 1 0 0 0,0 1-1 0 0,-1 0 1 0 0,2 1 0 0 0,-1 0 0 0 0,1 1-1 0 0,0 0 1 0 0,0 1 0 0 0,1 0-1 0 0,0 1 1 0 0,0 0 0 0 0,1 1-1 0 0,-16 20 1 0 0,22-25-36 0 0,1 0-1 0 0,0 0 1 0 0,1 1-1 0 0,-1-1 1 0 0,1 1-1 0 0,0 0 1 0 0,0 0-1 0 0,1 0 1 0 0,-1 0-1 0 0,2 0 1 0 0,-1 0-1 0 0,0 0 1 0 0,1 0-1 0 0,0 0 1 0 0,1 0-1 0 0,-1 0 1 0 0,1 0-1 0 0,1 0 1 0 0,-1 0-1 0 0,1 0 1 0 0,3 7-1 0 0,1 3 2 0 0,1-2 1 0 0,1 1-1 0 0,1-1 0 0 0,0 0 1 0 0,1-1-1 0 0,20 22 0 0 0,-27-32-24 0 0,0 0-1 0 0,0 0 0 0 0,0 0 0 0 0,1-1 0 0 0,0 0 1 0 0,-1 1-1 0 0,1-1 0 0 0,0-1 0 0 0,0 1 1 0 0,0 0-1 0 0,0-1 0 0 0,0 0 0 0 0,6 1 1 0 0,133 29 107 0 0,-136-29-107 0 0,0 0-1 0 0,-1 0 0 0 0,1 0 1 0 0,0 1-1 0 0,-1 0 0 0 0,0 0 1 0 0,0 1-1 0 0,0 0 0 0 0,0 0 1 0 0,-1 0-1 0 0,1 1 0 0 0,6 6 1 0 0,4 5 3 0 0,128 107 35 0 0,-132-109-45 0 0,-12-13 2 0 0,0-1 0 0 0,0 1-1 0 0,0-1 1 0 0,0 1-1 0 0,0-1 1 0 0,0 1-1 0 0,0-1 1 0 0,0 1-1 0 0,0-1 1 0 0,0 1-1 0 0,0-1 1 0 0,-1 1-1 0 0,1-1 1 0 0,0 1-1 0 0,0-1 1 0 0,-1 1-1 0 0,1-1 1 0 0,0 1-1 0 0,0-1 1 0 0,-1 0-1 0 0,1 1 1 0 0,0-1-1 0 0,-1 0 1 0 0,1 1-1 0 0,-1-1 1 0 0,1 0-1 0 0,-1 1 1 0 0,1-1 0 0 0,0 0-1 0 0,-1 0 1 0 0,1 0-1 0 0,-1 1 1 0 0,1-1-1 0 0,-2 0 1 0 0,-82 27-77 0 0,84-26 77 0 0,-1-1-1 0 0,1 0 1 0 0,-1 0-1 0 0,0 1 1 0 0,1-1-1 0 0,-1 1 1 0 0,1-1 0 0 0,-1 0-1 0 0,1 1 1 0 0,0-1-1 0 0,-1 1 1 0 0,1-1-1 0 0,-1 1 1 0 0,1-1 0 0 0,0 1-1 0 0,-1 0 1 0 0,1-1-1 0 0,0 1 1 0 0,0-1 0 0 0,-1 1-1 0 0,1 0 1 0 0,0-1-1 0 0,0 1 1 0 0,0 0-1 0 0,0-1 1 0 0,0 1 0 0 0,0-1-1 0 0,0 1 1 0 0,0 0-1 0 0,0-1 1 0 0,0 1-1 0 0,0 0 1 0 0,0-1 0 0 0,1 1-1 0 0,-1 0 1 0 0,0-1-1 0 0,0 1 1 0 0,1 0 0 0 0,18 28 11 0 0,-7-12-3 0 0,-10-14-3 0 0,-1-1 1 0 0,0 1-1 0 0,1 0 1 0 0,-1 0-1 0 0,0 0 1 0 0,-1 0-1 0 0,1 0 1 0 0,0 0-1 0 0,-1 0 1 0 0,0 0-1 0 0,1 0 1 0 0,-1 0-1 0 0,-1 1 1 0 0,1-1-1 0 0,0 0 1 0 0,-1 0-1 0 0,1 0 0 0 0,-1 0 1 0 0,-2 5-1 0 0,0-4 12 0 0,1 0-1 0 0,-1 0 0 0 0,0 0 0 0 0,1-1 1 0 0,-2 1-1 0 0,1-1 0 0 0,0 0 0 0 0,-1 0 0 0 0,1 0 1 0 0,-1-1-1 0 0,0 1 0 0 0,-8 3 0 0 0,-9 3 6 0 0,-1-1-1 0 0,1 0 0 0 0,-1-2 0 0 0,-1 0 1 0 0,1-2-1 0 0,-1-1 0 0 0,0 0 0 0 0,1-2 0 0 0,-1 0 1 0 0,0-2-1 0 0,0 0 0 0 0,0-2 0 0 0,-44-10 1 0 0,61 11-32 0 0,-1-1 1 0 0,1 1-1 0 0,0-1 1 0 0,0 0-1 0 0,0 0 1 0 0,0-1-1 0 0,1 0 0 0 0,-1 0 1 0 0,1 0-1 0 0,0-1 1 0 0,0 0-1 0 0,0 0 1 0 0,1 0-1 0 0,0 0 1 0 0,0-1-1 0 0,0 1 1 0 0,-4-10-1 0 0,4 5-251 0 0,0 0 0 0 0,0-1-1 0 0,1 1 1 0 0,1 0 0 0 0,0-1 0 0 0,0 0-1 0 0,1 1 1 0 0,1-1 0 0 0,0 0-1 0 0,1-14 1 0 0,0 1-686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2.744"/>
    </inkml:context>
    <inkml:brush xml:id="br0">
      <inkml:brushProperty name="width" value="0.1" units="cm"/>
      <inkml:brushProperty name="height" value="0.1" units="cm"/>
    </inkml:brush>
  </inkml:definitions>
  <inkml:trace contextRef="#ctx0" brushRef="#br0">111 114 5541 0 0,'-4'-12'211'0'0,"4"11"-186"0"0,0 0 1 0 0,0 0-1 0 0,0 0 1 0 0,0 0-1 0 0,-1 0 1 0 0,1 0-1 0 0,0 0 1 0 0,-1 0-1 0 0,1 0 1 0 0,-1 1-1 0 0,1-1 1 0 0,-1 0-1 0 0,1 0 1 0 0,-1 0-1 0 0,1 0 1 0 0,-1 1 0 0 0,0-1-1 0 0,1 0 1 0 0,-1 1-1 0 0,0-1 1 0 0,0 0-1 0 0,1 1 1 0 0,-1-1-1 0 0,0 1 1 0 0,0-1-1 0 0,0 1 1 0 0,0 0-1 0 0,0-1 1 0 0,0 1-1 0 0,0 0 1 0 0,0 0-1 0 0,0 0 1 0 0,0-1-1 0 0,0 1 1 0 0,0 0 0 0 0,0 0-1 0 0,0 0 1 0 0,0 1-1 0 0,0-1 1 0 0,0 0-1 0 0,0 0 1 0 0,0 0-1 0 0,0 1 1 0 0,1-1-1 0 0,-1 1 1 0 0,-1-1-1 0 0,-2 2 38 0 0,0-1 0 0 0,0 1-1 0 0,0-1 1 0 0,0 1 0 0 0,0 0 0 0 0,1 0-1 0 0,-1 1 1 0 0,1-1 0 0 0,-1 1-1 0 0,1 0 1 0 0,0 0 0 0 0,0 0 0 0 0,0 0-1 0 0,1 0 1 0 0,-1 1 0 0 0,1-1-1 0 0,-1 1 1 0 0,1-1 0 0 0,0 1 0 0 0,1 0-1 0 0,-1 0 1 0 0,1 0 0 0 0,0 0-1 0 0,0 0 1 0 0,0 1 0 0 0,0-1-1 0 0,1 0 1 0 0,-1 0 0 0 0,1 1 0 0 0,0-1-1 0 0,1 0 1 0 0,-1 0 0 0 0,1 0-1 0 0,1 7 1 0 0,1-3-24 0 0,0 1 1 0 0,1-1-1 0 0,0-1 0 0 0,0 1 0 0 0,1 0 0 0 0,0-1 1 0 0,0 0-1 0 0,1 0 0 0 0,-1-1 0 0 0,2 0 1 0 0,-1 0-1 0 0,11 8 0 0 0,-12-10-28 0 0,1 0 1 0 0,0 0-1 0 0,0 0 1 0 0,0-1-1 0 0,0 0 0 0 0,1 0 1 0 0,-1-1-1 0 0,1 0 0 0 0,0 0 1 0 0,-1 0-1 0 0,1-1 1 0 0,0 0-1 0 0,0 0 0 0 0,0-1 1 0 0,0 0-1 0 0,9-1 1 0 0,-12 1-8 0 0,0-1 0 0 0,-1 0 0 0 0,1 0 0 0 0,0 0 0 0 0,0-1 0 0 0,-1 1 0 0 0,1-1 0 0 0,-1 0 0 0 0,0 0 0 0 0,1 0 0 0 0,-1 0 0 0 0,0-1 0 0 0,0 1 0 0 0,-1-1 0 0 0,1 0 0 0 0,4-5 0 0 0,-4 3-4 0 0,-1 0-1 0 0,1 0 0 0 0,-1 0 0 0 0,0 0 0 0 0,0 0 0 0 0,0 0 0 0 0,-1-1 0 0 0,0 1 0 0 0,0-1 1 0 0,0-8-1 0 0,-1 1-9 0 0,0 0 0 0 0,-1 0 1 0 0,-1 0-1 0 0,0 0 0 0 0,-1 0 1 0 0,0 0-1 0 0,-1 1 1 0 0,0 0-1 0 0,-8-16 0 0 0,5 15 6 0 0,-1 0 0 0 0,-12-16-1 0 0,17 25-10 0 0,0 0 0 0 0,-1 0 0 0 0,1 0 1 0 0,-1 1-1 0 0,0-1 0 0 0,0 1 0 0 0,-1 0 0 0 0,1 0 0 0 0,0 1 0 0 0,-7-3 0 0 0,10 4-5 0 0,0 1 1 0 0,-1 0-1 0 0,1 0 0 0 0,0 0 1 0 0,0 0-1 0 0,-1 0 0 0 0,1 1 1 0 0,0-1-1 0 0,-1 0 0 0 0,1 0 1 0 0,0 1-1 0 0,0-1 0 0 0,-1 1 1 0 0,1-1-1 0 0,0 1 0 0 0,0 0 1 0 0,0-1-1 0 0,0 1 0 0 0,0 0 1 0 0,0 0-1 0 0,0 0 0 0 0,0 0 1 0 0,0 0-1 0 0,0 0 0 0 0,-1 2 1 0 0,-20 30-861 0 0,19-28 641 0 0,3-4 166 0 0,-1 1 0 0 0,1-1 0 0 0,0 0 0 0 0,0 1 0 0 0,0-1 0 0 0,0 0 0 0 0,0 1 0 0 0,0-1 0 0 0,0 1 0 0 0,0-1 0 0 0,0 0 1 0 0,1 1-1 0 0,-1-1 0 0 0,0 0 0 0 0,1 1 0 0 0,-1-1 0 0 0,1 0 0 0 0,0 0 0 0 0,-1 1 0 0 0,1-1 0 0 0,0 0 0 0 0,0 0 0 0 0,0 0 0 0 0,-1 0 0 0 0,1 0 0 0 0,0 0 1 0 0,1 0-1 0 0,-1 0 0 0 0,0-1 0 0 0,0 1 0 0 0,0 0 0 0 0,0-1 0 0 0,1 1 0 0 0,-1-1 0 0 0,3 2 0 0 0,12 2-578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3.077"/>
    </inkml:context>
    <inkml:brush xml:id="br0">
      <inkml:brushProperty name="width" value="0.1" units="cm"/>
      <inkml:brushProperty name="height" value="0.1" units="cm"/>
    </inkml:brush>
  </inkml:definitions>
  <inkml:trace contextRef="#ctx0" brushRef="#br0">219 165 4876 0 0,'-3'-20'233'0'0,"0"0"0"0"0,-1 1 0 0 0,-1-1 0 0 0,-1 1-1 0 0,-14-31 1 0 0,19 49-200 0 0,1 0 0 0 0,-1 0 0 0 0,1 0 0 0 0,0 0-1 0 0,-1 0 1 0 0,0 0 0 0 0,1 1 0 0 0,-1-1 0 0 0,1 0-1 0 0,-1 0 1 0 0,0 0 0 0 0,0 1 0 0 0,1-1 0 0 0,-1 1 0 0 0,0-1-1 0 0,0 0 1 0 0,0 1 0 0 0,0-1 0 0 0,0 1 0 0 0,0 0 0 0 0,0-1-1 0 0,-1 1 1 0 0,1 0-13 0 0,0 0 0 0 0,0 0 0 0 0,0 0 0 0 0,0 1 0 0 0,0-1 0 0 0,1 0 0 0 0,-1 1 0 0 0,0-1 0 0 0,0 1 0 0 0,0-1 0 0 0,0 1 0 0 0,1-1 0 0 0,-1 1 0 0 0,0 0 0 0 0,0-1 0 0 0,1 1 0 0 0,-1 0 0 0 0,0 1 0 0 0,-3 3 59 0 0,0 1 0 0 0,1 0-1 0 0,0 0 1 0 0,0 0 0 0 0,-3 10 0 0 0,1 4 89 0 0,0-1 1 0 0,2 2 0 0 0,0-1 0 0 0,0 22-1 0 0,4 86 582 0 0,1-43-306 0 0,1 91 344 0 0,-8 211 22 0 0,3-372-871 0 0,0-1 0 0 0,0 0 0 0 0,-2 1 0 0 0,-8 23 0 0 0,11-35-78 0 0,0 0 1 0 0,0 0 0 0 0,-1 0 0 0 0,1 0-1 0 0,-1 0 1 0 0,0 0 0 0 0,0 0 0 0 0,0 0-1 0 0,0-1 1 0 0,0 1 0 0 0,-1-1 0 0 0,1 1-1 0 0,-1-1 1 0 0,0 0 0 0 0,1 0 0 0 0,-1 0-1 0 0,0-1 1 0 0,0 1 0 0 0,0 0 0 0 0,0-1-1 0 0,-1 0 1 0 0,1 0 0 0 0,0 0 0 0 0,0 0-1 0 0,-8 0 1 0 0,0-4-953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3.414"/>
    </inkml:context>
    <inkml:brush xml:id="br0">
      <inkml:brushProperty name="width" value="0.1" units="cm"/>
      <inkml:brushProperty name="height" value="0.1" units="cm"/>
    </inkml:brush>
  </inkml:definitions>
  <inkml:trace contextRef="#ctx0" brushRef="#br0">1 482 5849 0 0,'2'-4'19'0'0,"1"0"0"0"0,0 0 0 0 0,0 1 1 0 0,0-1-1 0 0,0 1 0 0 0,1 0 1 0 0,-1 0-1 0 0,1 0 0 0 0,0 1 0 0 0,0-1 1 0 0,0 1-1 0 0,0 0 0 0 0,0 0 1 0 0,0 1-1 0 0,6-3 0 0 0,10-1 104 0 0,0 0 1 0 0,23-2-1 0 0,-23 4-96 0 0,258-39-1278 0 0,-271 41 1047 0 0,0 0-1 0 0,0-1 1 0 0,0 0 0 0 0,-1 0-1 0 0,1 0 1 0 0,0-1 0 0 0,11-6-1 0 0,-16 7 187 0 0,0 1 0 0 0,-1-1 0 0 0,1 1 0 0 0,0-1-1 0 0,-1 1 1 0 0,1-1 0 0 0,-1 0 0 0 0,0 0 0 0 0,0 0 0 0 0,0 0-1 0 0,0 0 1 0 0,0 0 0 0 0,0 0 0 0 0,0 0 0 0 0,0 0 0 0 0,-1 0-1 0 0,1-1 1 0 0,-1 1 0 0 0,0 0 0 0 0,0 0 0 0 0,1-1 0 0 0,-1 1 0 0 0,-1 0-1 0 0,1 0 1 0 0,0-1 0 0 0,-1 1 0 0 0,1 0 0 0 0,-2-3 0 0 0,-15-48 768 0 0,11 37-377 0 0,1 1 0 0 0,1-1 1 0 0,-5-27-1 0 0,7 10 21 0 0,1 15-67 0 0,-1 0 0 0 0,0 0 0 0 0,-9-30 0 0 0,11 47-318 0 0,0 1 1 0 0,0-1 0 0 0,0 0-1 0 0,0 1 1 0 0,0-1 0 0 0,-1 1-1 0 0,1-1 1 0 0,0 1 0 0 0,0-1-1 0 0,-1 1 1 0 0,1-1 0 0 0,0 1-1 0 0,-1-1 1 0 0,1 1 0 0 0,-1-1-1 0 0,1 1 1 0 0,0-1 0 0 0,-1 1 0 0 0,1 0-1 0 0,-1-1 1 0 0,1 1 0 0 0,-2-1-1 0 0,2 1-1 0 0,-1 1 0 0 0,1-1 0 0 0,-1 0 0 0 0,1 0 0 0 0,-1 0 0 0 0,1 1 0 0 0,0-1 0 0 0,-1 0 0 0 0,1 0 0 0 0,-1 1 0 0 0,1-1 0 0 0,0 0 0 0 0,-1 1 0 0 0,1-1 0 0 0,0 1 0 0 0,-1-1 0 0 0,1 0 0 0 0,0 1 0 0 0,0-1 0 0 0,0 1 0 0 0,-1 0 0 0 0,-10 30 295 0 0,10-27-233 0 0,-9 31 396 0 0,2 1 0 0 0,-5 51 0 0 0,3 75 244 0 0,5-79-511 0 0,2 91-257 0 0,4-133-443 0 0,-1-28 140 0 0,-2 15-1219 0 0,-1-18 612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4.052"/>
    </inkml:context>
    <inkml:brush xml:id="br0">
      <inkml:brushProperty name="width" value="0.1" units="cm"/>
      <inkml:brushProperty name="height" value="0.1" units="cm"/>
    </inkml:brush>
  </inkml:definitions>
  <inkml:trace contextRef="#ctx0" brushRef="#br0">6 204 5633 0 0,'0'0'9'0'0,"-1"-1"1"0"0,1 1 0 0 0,-1-1-1 0 0,1 1 1 0 0,0-1 0 0 0,-1 1 0 0 0,1-1-1 0 0,0 1 1 0 0,-1-1 0 0 0,1 1 0 0 0,0-1-1 0 0,0 1 1 0 0,-1-1 0 0 0,1 1 0 0 0,0-1-1 0 0,0 0 1 0 0,0 1 0 0 0,0-1-1 0 0,0 1 1 0 0,0-1 0 0 0,0 0 0 0 0,0 1-1 0 0,0-1 1 0 0,0 1 0 0 0,0-1 0 0 0,1-1-1 0 0,10-16 200 0 0,26-12 138 0 0,-35 28-305 0 0,18-11-16 0 0,0 1 1 0 0,1 1 0 0 0,0 0 0 0 0,33-11 0 0 0,91-20 113 0 0,-90 28-124 0 0,-55 14-10 0 0,1 0 0 0 0,-1 0 0 0 0,0 0 0 0 0,0 0 0 0 0,1 0 0 0 0,-1 0 0 0 0,0 0 0 0 0,0 0 0 0 0,1 0 0 0 0,-1 0 0 0 0,0 0 0 0 0,0 0 0 0 0,1 0 0 0 0,-1 0 0 0 0,0 0 0 0 0,0 0 0 0 0,1-1 0 0 0,-1 1 0 0 0,0 0 0 0 0,0 0 0 0 0,0 0 0 0 0,1 0 0 0 0,-1-1 0 0 0,0 1 0 0 0,0 0 0 0 0,0 0 0 0 0,0 0 0 0 0,0-1 0 0 0,1 1 0 0 0,-1 0 0 0 0,0 0-1 0 0,0 0 1 0 0,0-1 0 0 0,0 1 0 0 0,0-1 0 0 0,-9-2 473 0 0,-20-1 269 0 0,28 5-732 0 0,0-1 0 0 0,-1 0 0 0 0,1 1 0 0 0,1 0 1 0 0,-1-1-1 0 0,0 1 0 0 0,0-1 0 0 0,0 1 0 0 0,0 0 0 0 0,0 0 1 0 0,0-1-1 0 0,1 1 0 0 0,-1 0 0 0 0,0 0 0 0 0,1 0 0 0 0,-1 0 0 0 0,0 2 1 0 0,-11 19 188 0 0,11-20-170 0 0,-6 14 40 0 0,0 0-1 0 0,1 1 1 0 0,0-1 0 0 0,2 1 0 0 0,0 0-1 0 0,0 1 1 0 0,2-1 0 0 0,0 1-1 0 0,1-1 1 0 0,1 1 0 0 0,1-1-1 0 0,2 19 1 0 0,-2-30-67 0 0,1 9 12 0 0,1 0 1 0 0,6 20-1 0 0,-8-32-18 0 0,0 0 1 0 0,0 0 0 0 0,1 0-1 0 0,-1 0 1 0 0,1 0 0 0 0,-1 0-1 0 0,1 0 1 0 0,0-1-1 0 0,0 1 1 0 0,0-1 0 0 0,0 1-1 0 0,0-1 1 0 0,1 0-1 0 0,-1 0 1 0 0,1 0 0 0 0,0 0-1 0 0,5 3 1 0 0,-7-5-17 0 0,0 0 1 0 0,0 0 0 0 0,0 0-1 0 0,0 0 1 0 0,0 0-1 0 0,0 0 1 0 0,0-1-1 0 0,0 1 1 0 0,0 0 0 0 0,0-1-1 0 0,0 1 1 0 0,0 0-1 0 0,0-1 1 0 0,0 1-1 0 0,0-1 1 0 0,-1 1-1 0 0,1-1 1 0 0,0 0 0 0 0,0 1-1 0 0,0-1 1 0 0,-1 0-1 0 0,1 1 1 0 0,0-1-1 0 0,-1 0 1 0 0,1 0 0 0 0,-1 0-1 0 0,1 0 1 0 0,0-1-1 0 0,18-35-568 0 0,-15 26 444 0 0,5-9 22 0 0,-2-1 1 0 0,-1 0-1 0 0,-1-1 0 0 0,4-27 0 0 0,7-30 83 0 0,-11 64 30 0 0,0-1 0 0 0,1 1 0 0 0,8-15 0 0 0,-14 77-117 0 0,0-12 216 0 0,-1-10-32 0 0,1 1 0 0 0,4 31 0 0 0,-3-51-56 0 0,0 0 1 0 0,0 0-1 0 0,1 0 1 0 0,0 0 0 0 0,0 0-1 0 0,0 0 1 0 0,0 0-1 0 0,1-1 1 0 0,0 1 0 0 0,1-1-1 0 0,-1 0 1 0 0,1 0-1 0 0,0 0 1 0 0,7 7-1 0 0,-8-10-4 0 0,0 1-1 0 0,1 0 0 0 0,-1-1 0 0 0,1 0 0 0 0,-1 0 0 0 0,1 0 1 0 0,0 0-1 0 0,0 0 0 0 0,0-1 0 0 0,0 0 0 0 0,0 0 0 0 0,0 0 1 0 0,0 0-1 0 0,0-1 0 0 0,0 1 0 0 0,0-1 0 0 0,1 0 0 0 0,-1 0 1 0 0,0-1-1 0 0,0 1 0 0 0,0-1 0 0 0,0 0 0 0 0,0 0 0 0 0,0 0 1 0 0,0-1-1 0 0,0 0 0 0 0,0 1 0 0 0,0-1 0 0 0,-1 0 0 0 0,1-1 1 0 0,-1 1-1 0 0,6-5 0 0 0,-1-1-2 0 0,0 0 0 0 0,0 0 0 0 0,-1-1 0 0 0,0 0 0 0 0,0 0 0 0 0,-1-1 0 0 0,0 0 0 0 0,-1 0 0 0 0,0 0 0 0 0,7-22 0 0 0,-8 19 45 0 0,0 0 0 0 0,-1-1 1 0 0,-1 0-1 0 0,0 0 0 0 0,0 0 0 0 0,-2 0 1 0 0,0 0-1 0 0,0 0 0 0 0,-1 0 0 0 0,-6-23 0 0 0,7 36-40 0 0,0-1-1 0 0,0 1 0 0 0,-1-1 0 0 0,1 1 1 0 0,-1-1-1 0 0,1 1 0 0 0,-1-1 0 0 0,0 1 1 0 0,1 0-1 0 0,-1-1 0 0 0,0 1 0 0 0,0 0 1 0 0,0 0-1 0 0,0-1 0 0 0,0 1 0 0 0,0 0 1 0 0,-1 0-1 0 0,1 0 0 0 0,0 0 0 0 0,0 1 1 0 0,-1-1-1 0 0,1 0 0 0 0,-1 0 0 0 0,1 1 1 0 0,0-1-1 0 0,-1 1 0 0 0,1-1 0 0 0,-1 1 1 0 0,1 0-1 0 0,-1 0 0 0 0,0-1 0 0 0,1 1 1 0 0,-1 0-1 0 0,1 0 0 0 0,-3 1 0 0 0,2-1-52 0 0,0 1-1 0 0,0 0 0 0 0,1-1 0 0 0,-1 1 0 0 0,0 0 0 0 0,0 0 1 0 0,0 0-1 0 0,1 1 0 0 0,-1-1 0 0 0,1 0 0 0 0,-1 1 0 0 0,1-1 0 0 0,-1 1 1 0 0,1-1-1 0 0,0 1 0 0 0,0-1 0 0 0,-1 1 0 0 0,1 0 0 0 0,1 0 0 0 0,-1 0 1 0 0,0-1-1 0 0,0 1 0 0 0,1 0 0 0 0,-1 0 0 0 0,1 0 0 0 0,-1 0 1 0 0,1 3-1 0 0,0 19-1103 0 0,2-12 416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4.455"/>
    </inkml:context>
    <inkml:brush xml:id="br0">
      <inkml:brushProperty name="width" value="0.1" units="cm"/>
      <inkml:brushProperty name="height" value="0.1" units="cm"/>
    </inkml:brush>
  </inkml:definitions>
  <inkml:trace contextRef="#ctx0" brushRef="#br0">81 220 4636 0 0,'-1'-23'278'0'0,"0"1"-1"0"0,-1 0 0 0 0,-1-1 1 0 0,-1 1-1 0 0,-1 0 0 0 0,-1 1 0 0 0,-17-40 1 0 0,23 61-275 0 0,0 0 1 0 0,0-1 0 0 0,0 1-1 0 0,0 0 1 0 0,0 0 0 0 0,0 0 0 0 0,0 0-1 0 0,0 0 1 0 0,0 0 0 0 0,0-1-1 0 0,0 1 1 0 0,0 0 0 0 0,0 0 0 0 0,-1 0-1 0 0,1 0 1 0 0,0 0 0 0 0,0 0-1 0 0,0-1 1 0 0,0 1 0 0 0,0 0 0 0 0,0 0-1 0 0,0 0 1 0 0,0 0 0 0 0,-1 0-1 0 0,1 0 1 0 0,0 0 0 0 0,0 0 0 0 0,0 0-1 0 0,0 0 1 0 0,0 0 0 0 0,0 0-1 0 0,-1 0 1 0 0,1-1 0 0 0,0 1 0 0 0,0 0-1 0 0,0 0 1 0 0,0 0 0 0 0,0 0-1 0 0,0 0 1 0 0,-1 0 0 0 0,1 1 0 0 0,0-1-1 0 0,0 0 1 0 0,0 0 0 0 0,0 0-1 0 0,0 0 1 0 0,-1 0 0 0 0,1 0-1 0 0,-4 9 39 0 0,-2 26-91 0 0,3-19 135 0 0,-3 12-2 0 0,1 1 1 0 0,2-1-1 0 0,0 1 1 0 0,2 0 0 0 0,1 0-1 0 0,2 0 1 0 0,8 51-1 0 0,-10-79-80 0 0,0 0 0 0 0,0 0-1 0 0,0 0 1 0 0,1 0-1 0 0,-1 0 1 0 0,0 0-1 0 0,0 0 1 0 0,1 0-1 0 0,-1 0 1 0 0,1 0 0 0 0,-1 0-1 0 0,1-1 1 0 0,-1 1-1 0 0,1 0 1 0 0,0 0-1 0 0,-1 0 1 0 0,1-1 0 0 0,0 1-1 0 0,-1 0 1 0 0,1-1-1 0 0,0 1 1 0 0,0-1-1 0 0,0 1 1 0 0,0-1-1 0 0,0 1 1 0 0,0-1 0 0 0,1 1-1 0 0,-1-1 6 0 0,1 0 0 0 0,-1 0 0 0 0,1-1 0 0 0,-1 1 0 0 0,0-1 0 0 0,1 1 0 0 0,-1-1 0 0 0,0 1 0 0 0,1-1 0 0 0,-1 0 0 0 0,0 0 1 0 0,0 1-1 0 0,0-1 0 0 0,0 0 0 0 0,0 0 0 0 0,0 0 0 0 0,0 0 0 0 0,2-2 0 0 0,56-77 22 0 0,-11 14-42 0 0,-46 63 5 0 0,1 0-1 0 0,-1 1 0 0 0,1-1 0 0 0,0 0 1 0 0,0 1-1 0 0,0 0 0 0 0,5-3 1 0 0,-8 4 5 0 0,1 1 1 0 0,0 0-1 0 0,-1 0 1 0 0,1-1-1 0 0,-1 1 1 0 0,1 0-1 0 0,0 0 1 0 0,-1 0-1 0 0,1 0 1 0 0,-1 0-1 0 0,1 0 1 0 0,0 0-1 0 0,-1 0 1 0 0,1 0-1 0 0,-1 0 1 0 0,1 0-1 0 0,0 0 1 0 0,-1 0-1 0 0,1 0 1 0 0,-1 1 0 0 0,1-1-1 0 0,0 0 1 0 0,-1 0-1 0 0,1 1 1 0 0,-1-1-1 0 0,1 0 1 0 0,-1 1-1 0 0,1-1 1 0 0,-1 1-1 0 0,1-1 1 0 0,-1 0-1 0 0,0 1 1 0 0,1-1-1 0 0,-1 1 1 0 0,1-1-1 0 0,-1 1 1 0 0,0 0-1 0 0,0-1 1 0 0,1 1-1 0 0,-1-1 1 0 0,0 1 0 0 0,0 0-1 0 0,0-1 1 0 0,0 1-1 0 0,1-1 1 0 0,-1 1-1 0 0,0 0 1 0 0,0-1-1 0 0,0 1 1 0 0,0-1-1 0 0,-1 2 1 0 0,2 51 156 0 0,-2-42-171 0 0,0 0 1 0 0,2 0 0 0 0,2 21-1 0 0,-3-31-73 0 0,1 1-1 0 0,0-1 1 0 0,0 1-1 0 0,0-1 1 0 0,0 1-1 0 0,0-1 0 0 0,0 0 1 0 0,1 0-1 0 0,-1 0 1 0 0,0 1-1 0 0,1-1 1 0 0,-1 0-1 0 0,0 0 1 0 0,1-1-1 0 0,-1 1 0 0 0,1 0 1 0 0,0 0-1 0 0,-1-1 1 0 0,1 1-1 0 0,0-1 1 0 0,-1 1-1 0 0,1-1 0 0 0,2 0 1 0 0,3 0-682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17.423"/>
    </inkml:context>
    <inkml:brush xml:id="br0">
      <inkml:brushProperty name="width" value="0.1" units="cm"/>
      <inkml:brushProperty name="height" value="0.1" units="cm"/>
    </inkml:brush>
  </inkml:definitions>
  <inkml:trace contextRef="#ctx0" brushRef="#br0">18 45 4548 0 0,'-18'-5'856'0'0,"20"5"-441"0"0,-2 0-399 0 0,25 5 759 0 0,9-5-646 0 0,0-1-1 0 0,64-10 1 0 0,-94 10-135 0 0,75-14 577 0 0,-69 14-523 0 0,1 0-65 0 0,25-12 658 0 0,-33 12-641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25.055"/>
    </inkml:context>
    <inkml:brush xml:id="br0">
      <inkml:brushProperty name="width" value="0.1" units="cm"/>
      <inkml:brushProperty name="height" value="0.1" units="cm"/>
    </inkml:brush>
  </inkml:definitions>
  <inkml:trace contextRef="#ctx0" brushRef="#br0">5 100 4696 0 0,'-5'-92'1223'0'0,"7"84"-471"0"0,3 16-468 0 0,3 16-268 0 0,-4 11-66 0 0,-1 70-1 0 0,1 8 102 0 0,-5-104-27 0 0,0 9-32 0 0,1-17 10 0 0,0-1-1 0 0,0 0 0 0 0,0 1 0 0 0,0-1 0 0 0,0 1 1 0 0,0-1-1 0 0,0 0 0 0 0,0 1 0 0 0,0-1 1 0 0,0 0-1 0 0,0 1 0 0 0,0-1 0 0 0,0 0 0 0 0,0 1 1 0 0,0-1-1 0 0,0 1 0 0 0,1-1 0 0 0,-1 0 0 0 0,0 1 1 0 0,0-1-1 0 0,0 0 0 0 0,1 0 0 0 0,-1 1 1 0 0,0-1-1 0 0,0 0 0 0 0,1 0 0 0 0,-1 1 0 0 0,1-1 1 0 0,1-3 1 0 0,0 0 0 0 0,0-1 1 0 0,0 1-1 0 0,-1 0 0 0 0,1-1 0 0 0,-1 0 1 0 0,2-4-1 0 0,-3 6-1 0 0,11-29-89 0 0,1 1 0 0 0,1 0 0 0 0,2 1 0 0 0,1 1 0 0 0,1 1-1 0 0,35-44 1 0 0,-51 69 46 0 0,1-1 0 0 0,0 1 0 0 0,0-1-1 0 0,0 1 1 0 0,0 0 0 0 0,1 0 0 0 0,-1 0-1 0 0,1 0 1 0 0,-1 1 0 0 0,1-1 0 0 0,-1 1-1 0 0,1-1 1 0 0,0 1 0 0 0,0 0 0 0 0,0 0-1 0 0,0 0 1 0 0,0 1 0 0 0,0-1 0 0 0,3 0 0 0 0,-5 1 25 0 0,1 1 0 0 0,-1-1 0 0 0,0 1 0 0 0,0-1 0 0 0,0 1 0 0 0,0-1 0 0 0,0 1 0 0 0,0 0 0 0 0,0-1 1 0 0,0 1-1 0 0,0 0 0 0 0,0 0 0 0 0,-1 0 0 0 0,1 0 0 0 0,0 0 0 0 0,0 0 0 0 0,-1 0 0 0 0,1 0 1 0 0,-1 0-1 0 0,1 0 0 0 0,-1 0 0 0 0,1 0 0 0 0,-1 0 0 0 0,1 0 0 0 0,-1 1 0 0 0,0-1 0 0 0,0 0 1 0 0,0 0-1 0 0,0 0 0 0 0,0 1 0 0 0,0-1 0 0 0,0 0 0 0 0,0 0 0 0 0,-1 2 0 0 0,1 6-15 0 0,-1 0-1 0 0,-1 0 0 0 0,-2 10 1 0 0,-1 1 10 0 0,1-5 20 0 0,0 0-1 0 0,1 0 0 0 0,1 1 1 0 0,-1 19-1 0 0,37-30 2281 0 0,-33-5-2273 0 0,1 0 0 0 0,-1 0 0 0 0,1 0 1 0 0,-1 0-1 0 0,0 0 0 0 0,1-1 0 0 0,-1 1 0 0 0,1 0 0 0 0,-1-1 1 0 0,0 1-1 0 0,1-1 0 0 0,0 0 0 0 0,0 0 0 0 0,-1 0 0 0 0,0 1 0 0 0,0-1-1 0 0,1 1 1 0 0,-1-1 0 0 0,0 1 0 0 0,1-1 0 0 0,-1 1 0 0 0,1 0-1 0 0,-1 0 1 0 0,0 0 0 0 0,3 0 0 0 0,2-9-53 0 0,22-26 56 0 0,-22 27 234 0 0,-8 1-117 0 0,-8-21 10 0 0,7 21 6 0 0,-5 1 54 0 0,-27-17 27 0 0,34 22-200 0 0,0 1 0 0 0,-1 0 1 0 0,1 0-1 0 0,-1-1 0 0 0,1 1 0 0 0,-1 0 0 0 0,1 1 0 0 0,-1-1 0 0 0,1 0 1 0 0,-1 0-1 0 0,1 1 0 0 0,0-1 0 0 0,-1 0 0 0 0,1 1 0 0 0,-1 0 0 0 0,1-1 1 0 0,0 1-1 0 0,0 0 0 0 0,-1-1 0 0 0,1 1 0 0 0,0 0 0 0 0,0 0 0 0 0,0 0 1 0 0,0 0-1 0 0,0 0 0 0 0,0 1 0 0 0,0-1 0 0 0,0 0 0 0 0,-1 3 0 0 0,-1 0 117 0 0,-3 2-11 0 0,1 1 1 0 0,0 0-1 0 0,0 0 1 0 0,1 0-1 0 0,0 0 1 0 0,1 1-1 0 0,-1 0 1 0 0,1 0-1 0 0,1 0 1 0 0,0 0-1 0 0,0 0 1 0 0,0 0-1 0 0,1 0 1 0 0,0 1-1 0 0,1 10 1 0 0,0-9-78 0 0,1 1 0 0 0,0 0-1 0 0,1-1 1 0 0,0 0 0 0 0,1 0 0 0 0,0 1 0 0 0,1-1-1 0 0,-1-1 1 0 0,2 1 0 0 0,0-1 0 0 0,10 17 0 0 0,-7-15-298 0 0,1 0 1 0 0,0 0-1 0 0,0-1 0 0 0,1 0 1 0 0,1-1-1 0 0,-1 0 1 0 0,21 12-1 0 0,-12-10-842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1.712"/>
    </inkml:context>
    <inkml:brush xml:id="br0">
      <inkml:brushProperty name="width" value="0.1" units="cm"/>
      <inkml:brushProperty name="height" value="0.1" units="cm"/>
    </inkml:brush>
  </inkml:definitions>
  <inkml:trace contextRef="#ctx0" brushRef="#br0">31 1 3928 0 0,'1'13'162'0'0,"-1"1"-1"0"0,0 0 1 0 0,-1 0-1 0 0,0 0 0 0 0,-6 20 1 0 0,0 9 275 0 0,-5 220 1668 0 0,11-192-1701 0 0,1 500 3337 0 0,5 196-544 0 0,-9-612-2881 0 0,1 320 369 0 0,4-438-673 0 0,11 183 11 0 0,-10-207-12 0 0,0-1 1 0 0,5 19-1 0 0,-7-29-90 0 0,1 0-1 0 0,-1-1 0 0 0,1 1 0 0 0,-1 0 0 0 0,1 0 0 0 0,0-1 0 0 0,-1 1 0 0 0,1 0 0 0 0,0-1 0 0 0,0 1 0 0 0,0-1 1 0 0,0 1-1 0 0,1-1 0 0 0,-1 1 0 0 0,0-1 0 0 0,1 0 0 0 0,-1 0 0 0 0,1 0 0 0 0,-1 0 0 0 0,1 0 0 0 0,-1 0 0 0 0,1 0 1 0 0,0 0-1 0 0,-1 0 0 0 0,1-1 0 0 0,2 1 0 0 0,-3-2-323 0 0,0 1-1 0 0,0-1 1 0 0,0 0 0 0 0,0 0-1 0 0,0 0 1 0 0,0 0 0 0 0,0 0-1 0 0,0 0 1 0 0,0 0 0 0 0,0 0-1 0 0,-1 0 1 0 0,1-1 0 0 0,0 1-1 0 0,0-2 1 0 0,10-14-2533 0 0,-3 10 2096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2.035"/>
    </inkml:context>
    <inkml:brush xml:id="br0">
      <inkml:brushProperty name="width" value="0.1" units="cm"/>
      <inkml:brushProperty name="height" value="0.1" units="cm"/>
    </inkml:brush>
  </inkml:definitions>
  <inkml:trace contextRef="#ctx0" brushRef="#br0">15 0 2892 0 0,'-15'6'1553'0'0,"23"-9"905"0"0,22 9-2339 0 0,94 15-62 0 0,-54-11-16 0 0,117 0 1 0 0,-96-8-22 0 0,336 9-106 0 0,-370-10 343 0 0,-70-21-362 0 0,2 12-252 0 0,-4 1-153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2.733"/>
    </inkml:context>
    <inkml:brush xml:id="br0">
      <inkml:brushProperty name="width" value="0.1" units="cm"/>
      <inkml:brushProperty name="height" value="0.1" units="cm"/>
    </inkml:brush>
  </inkml:definitions>
  <inkml:trace contextRef="#ctx0" brushRef="#br0">2 10 3960 0 0,'0'0'37'0'0,"0"-1"-1"0"0,0 1 1 0 0,0 0-1 0 0,0 0 1 0 0,-1 0-1 0 0,1 0 1 0 0,0 0-1 0 0,0 0 1 0 0,0-1-1 0 0,0 1 0 0 0,0 0 1 0 0,0 0-1 0 0,0 0 1 0 0,0 0-1 0 0,0-1 1 0 0,-1 1-1 0 0,1 0 1 0 0,0 0-1 0 0,0 0 1 0 0,0 0-1 0 0,0-1 0 0 0,0 1 1 0 0,0 0-1 0 0,0 0 1 0 0,0 0-1 0 0,0-1 1 0 0,0 1-1 0 0,0 0 1 0 0,1 0-1 0 0,-1 0 1 0 0,0 0-1 0 0,0-1 1 0 0,0 1-1 0 0,0 0 0 0 0,0 0 1 0 0,0 0-1 0 0,0 0 1 0 0,0 0-1 0 0,0-1 1 0 0,1 1-1 0 0,-1 0 1 0 0,0 0-1 0 0,0 0 1 0 0,0 0-1 0 0,0 0 1 0 0,0 0-1 0 0,1-1 0 0 0,13-1 670 0 0,29 5-694 0 0,-30-1 93 0 0,166-1 128 0 0,-47-2-191 0 0,88 0 23 0 0,-88 0-1 0 0,-93 1 1 0 0,-39 0 83 0 0,0 1-145 0 0,0 0 16 0 0,0 0 1 0 0,-1 0-1 0 0,1 0 0 0 0,-1 1 1 0 0,1-1-1 0 0,-1 0 1 0 0,1 0-1 0 0,-1 0 0 0 0,1-1 1 0 0,-1 1-1 0 0,-1 2 1 0 0,0-1 26 0 0,1 1 458 0 0,4 22-317 0 0,13 83 21 0 0,15 258 984 0 0,-29-20-91 0 0,-1 8 215 0 0,3-256-982 0 0,2 309 409 0 0,-9-193-602 0 0,-3 87 536 0 0,-7-91 27 0 0,11-162-629 0 0,-9 76 120 0 0,6-86-123 0 0,26-85-678 0 0,-3-56-3281 0 0,-12 69 2248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3.181"/>
    </inkml:context>
    <inkml:brush xml:id="br0">
      <inkml:brushProperty name="width" value="0.1" units="cm"/>
      <inkml:brushProperty name="height" value="0.1" units="cm"/>
    </inkml:brush>
  </inkml:definitions>
  <inkml:trace contextRef="#ctx0" brushRef="#br0">168 73 4016 0 0,'-9'-25'139'0'0,"8"20"-19"0"0,0 1 1 0 0,0 0-1 0 0,0-1 0 0 0,-1 1 1 0 0,0 0-1 0 0,0 0 0 0 0,0 0 1 0 0,0 0-1 0 0,-6-5 0 0 0,9 11-39 0 0,0 0 0 0 0,0 0 0 0 0,0 0 0 0 0,-1 0 0 0 0,1 0-1 0 0,-1 0 1 0 0,0 0 0 0 0,0 0 0 0 0,1 0 0 0 0,-1 0 0 0 0,0 0-1 0 0,-1 3 1 0 0,-2 36 245 0 0,1-29-170 0 0,-15 406 2044 0 0,17 390 167 0 0,-6-657-2101 0 0,-35 399 1191 0 0,0-367-751 0 0,18-88-348 0 0,22-92-347 0 0,-6 33 41 0 0,7-34-52 0 0,0 0 0 0 0,-1-1 0 0 0,1 1 0 0 0,0 0 0 0 0,0 0 0 0 0,0-1 0 0 0,0 1 0 0 0,1 0 0 0 0,-1 0 0 0 0,0-1 0 0 0,1 1 0 0 0,-1 0 0 0 0,1-1 0 0 0,0 1 1 0 0,-1 0-1 0 0,2 1 0 0 0,-1-3-28 0 0,0 0 1 0 0,0-1 0 0 0,0 1 0 0 0,0 0 0 0 0,0-1 0 0 0,-1 1 0 0 0,1 0-1 0 0,0-1 1 0 0,0 1 0 0 0,-1-1 0 0 0,1 0 0 0 0,0 1 0 0 0,-1-1 0 0 0,1 1-1 0 0,0-1 1 0 0,-1 0 0 0 0,1 0 0 0 0,0 0 0 0 0,0 0-45 0 0,2-4-274 0 0,1 0 1 0 0,-1 0-1 0 0,0 0 0 0 0,-1 0 0 0 0,1 0 0 0 0,-1 0 1 0 0,3-11-1 0 0,0 3-281 0 0,5-13-772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3.878"/>
    </inkml:context>
    <inkml:brush xml:id="br0">
      <inkml:brushProperty name="width" value="0.1" units="cm"/>
      <inkml:brushProperty name="height" value="0.1" units="cm"/>
    </inkml:brush>
  </inkml:definitions>
  <inkml:trace contextRef="#ctx0" brushRef="#br0">130 235 4696 0 0,'-14'-44'210'0'0,"13"36"-63"0"0,-1 1 0 0 0,0-1 1 0 0,0 1-1 0 0,-7-13 0 0 0,9 20-119 0 0,-1-1 0 0 0,1 0 1 0 0,0 1-1 0 0,-1-1 0 0 0,1 1 1 0 0,0-1-1 0 0,0 1 0 0 0,-1-1 0 0 0,1 0 1 0 0,0 1-1 0 0,0-1 0 0 0,0 0 1 0 0,0 1-1 0 0,0-1 0 0 0,0 1 1 0 0,0-1-1 0 0,0 0 0 0 0,0 1 0 0 0,0-1 1 0 0,0 0-1 0 0,1 1 0 0 0,-1-1 1 0 0,0 1-1 0 0,0-1 0 0 0,1 1 0 0 0,-1-1 1 0 0,0 0-1 0 0,1 1 0 0 0,-1-1 1 0 0,0 1-1 0 0,1-1 0 0 0,-1 1 1 0 0,1 0-1 0 0,-1-1 0 0 0,1 1 0 0 0,-1-1 1 0 0,1 1-1 0 0,-1 0 0 0 0,1-1 1 0 0,-1 1-1 0 0,1 0 0 0 0,-1 0 0 0 0,1-1 1 0 0,0 1-1 0 0,-1 0 0 0 0,2 0 1 0 0,37-6 61 0 0,-28 5-133 0 0,184-5-5 0 0,-111 6 50 0 0,208-11 12 0 0,-233 5 3 0 0,0-2 0 0 0,111-31 0 0 0,-161 36 41 0 0,1 0 1 0 0,-1-1-1 0 0,0 0 0 0 0,0-1 0 0 0,-1 0 1 0 0,9-6-1 0 0,-17 11-48 0 0,1 0-1 0 0,-1 0 1 0 0,0 0 0 0 0,0 0 0 0 0,0 0-1 0 0,0 0 1 0 0,0 0 0 0 0,0 0-1 0 0,0-1 1 0 0,0 1 0 0 0,0 0 0 0 0,0 0-1 0 0,1 0 1 0 0,-1 0 0 0 0,0 0 0 0 0,0 0-1 0 0,0 0 1 0 0,0 0 0 0 0,0-1-1 0 0,0 1 1 0 0,0 0 0 0 0,0 0 0 0 0,0 0-1 0 0,0 0 1 0 0,0 0 0 0 0,0 0-1 0 0,0 0 1 0 0,0-1 0 0 0,0 1 0 0 0,0 0-1 0 0,0 0 1 0 0,0 0 0 0 0,0 0-1 0 0,0 0 1 0 0,0 0 0 0 0,0 0 0 0 0,-1-1-1 0 0,1 1 1 0 0,0 0 0 0 0,0 0 0 0 0,0 0-1 0 0,0 0 1 0 0,0 0 0 0 0,0 0-1 0 0,0 0 1 0 0,0 0 0 0 0,0 0 0 0 0,0 0-1 0 0,0-1 1 0 0,-1 1 0 0 0,1 0-1 0 0,0 0 1 0 0,0 0 0 0 0,0 0 0 0 0,0 0-1 0 0,0 0 1 0 0,0 0 0 0 0,0 0-1 0 0,-1 0 1 0 0,1 0 0 0 0,0 0 0 0 0,0 0-1 0 0,0 0 1 0 0,-1 0 0 0 0,1 0 1 0 0,-1 0-1 0 0,1 0 0 0 0,0 0 1 0 0,-1 0-1 0 0,1 0 1 0 0,-1 0-1 0 0,1 0 0 0 0,-1 0 1 0 0,1 0-1 0 0,-1 1 0 0 0,1-1 1 0 0,0 0-1 0 0,-1 0 0 0 0,1 0 1 0 0,-1 1-1 0 0,1-1 0 0 0,0 0 1 0 0,-1 0-1 0 0,1 1 0 0 0,-1-1 1 0 0,1 1-1 0 0,-5 6 39 0 0,0 0 0 0 0,1 0 0 0 0,1 0-1 0 0,-1 1 1 0 0,1 0 0 0 0,0-1 0 0 0,-3 17 0 0 0,-7 59 333 0 0,12-73-339 0 0,-12 293 1007 0 0,10-113-453 0 0,-12 19 564 0 0,-68 327 0 0 0,6-131-9 0 0,30 5-47 0 0,44-348-952 0 0,5 70 0 0 0,1-87-131 0 0,5 42-10 0 0,-4-72-28 0 0,-4-15 23 0 0,0 0-1 0 0,0 0 1 0 0,0 0-1 0 0,0 0 1 0 0,1 1-1 0 0,-1-1 1 0 0,0 0-1 0 0,0 0 1 0 0,0 0-1 0 0,0 0 0 0 0,0 0 1 0 0,0 0-1 0 0,0 0 1 0 0,0 0-1 0 0,0 0 1 0 0,1 1-1 0 0,-1-1 1 0 0,0 0-1 0 0,0 0 1 0 0,0 0-1 0 0,0 0 1 0 0,0 0-1 0 0,0 0 1 0 0,1 0-1 0 0,-1 0 1 0 0,0 0-1 0 0,0 0 0 0 0,0 0 1 0 0,0 0-1 0 0,0 0 1 0 0,0 0-1 0 0,1 0 1 0 0,-1 0-1 0 0,0 0 1 0 0,0 0-1 0 0,0 0 1 0 0,0 0-1 0 0,0 0 1 0 0,0 0-1 0 0,0 0 1 0 0,1-1-1 0 0,-1 1 0 0 0,0 0 1 0 0,0 0-1 0 0,0 0 1 0 0,0 0-1 0 0,1-2 43 0 0,0 1 0 0 0,0-1 0 0 0,0 0 0 0 0,-1 0 0 0 0,1 1 0 0 0,-1-1-1 0 0,1 0 1 0 0,-1 0 0 0 0,0 0 0 0 0,0 0 0 0 0,0 0 0 0 0,0-2 0 0 0,0 1-44 0 0,-1-1 0 0 0,1 0 0 0 0,-1 1 0 0 0,0-1 0 0 0,0 1 0 0 0,-1-1 0 0 0,1 1 0 0 0,-1 0 0 0 0,1-1 0 0 0,-1 1 1 0 0,0 0-1 0 0,0 0 0 0 0,-1 0 0 0 0,1 1 0 0 0,-1-1 0 0 0,1 0 0 0 0,-1 1 0 0 0,0 0 0 0 0,0-1 0 0 0,0 1 0 0 0,-6-3 1 0 0,-7-4-13 0 0,0 1 0 0 0,-1 1 0 0 0,-19-6 1 0 0,29 11 13 0 0,-47-15-29 0 0,0 2 0 0 0,-61-7 0 0 0,-116-6-1230 0 0,225 27 1183 0 0,-140-8-1885 0 0,73 8 516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5.473"/>
    </inkml:context>
    <inkml:brush xml:id="br0">
      <inkml:brushProperty name="width" value="0.1" units="cm"/>
      <inkml:brushProperty name="height" value="0.1" units="cm"/>
    </inkml:brush>
  </inkml:definitions>
  <inkml:trace contextRef="#ctx0" brushRef="#br0">304 192 5328 0 0,'13'-53'481'0'0,"-10"46"-382"0"0,-2-1 1 0 0,1 1 0 0 0,-1-1 0 0 0,0 1 0 0 0,0-1 0 0 0,-1 0 0 0 0,0 1 0 0 0,-1-1 0 0 0,0 1 0 0 0,0-1-1 0 0,-4-14 1 0 0,4 20-91 0 0,0 0-1 0 0,0 0 0 0 0,-1 0 1 0 0,1 0-1 0 0,-1 0 0 0 0,1 0 1 0 0,-1 0-1 0 0,0 0 0 0 0,0 1 0 0 0,0-1 1 0 0,0 1-1 0 0,0-1 0 0 0,0 1 1 0 0,0 0-1 0 0,0-1 0 0 0,0 1 1 0 0,-1 0-1 0 0,1 1 0 0 0,0-1 1 0 0,-1 0-1 0 0,1 1 0 0 0,-1-1 1 0 0,1 1-1 0 0,-1 0 0 0 0,1 0 1 0 0,-1 0-1 0 0,-4 0 0 0 0,-6 1-33 0 0,0 1-1 0 0,0 0 1 0 0,-25 6-1 0 0,25-4 33 0 0,1 1 0 0 0,-1 0-1 0 0,1 1 1 0 0,-1 0 0 0 0,2 1 0 0 0,-14 10 0 0 0,17-12 46 0 0,1 1 0 0 0,0 0 1 0 0,0 0-1 0 0,1 1 0 0 0,0 0 1 0 0,0 0-1 0 0,0 1 0 0 0,1 0 0 0 0,0 0 1 0 0,-3 8-1 0 0,7-13-21 0 0,0-1 0 0 0,0 1 0 0 0,0-1 1 0 0,1 0-1 0 0,-1 1 0 0 0,1 0 0 0 0,0-1 0 0 0,-1 1 0 0 0,1-1 0 0 0,0 1 0 0 0,1-1 0 0 0,-1 1 1 0 0,0-1-1 0 0,1 1 0 0 0,-1-1 0 0 0,3 6 0 0 0,-1-5 13 0 0,0 1 1 0 0,0 0-1 0 0,1 0 0 0 0,-1-1 1 0 0,1 1-1 0 0,0-1 0 0 0,0 0 0 0 0,0 0 1 0 0,5 3-1 0 0,6 4 63 0 0,0-1 1 0 0,1 0-1 0 0,31 12 0 0 0,-43-20-108 0 0,-2 0 1 0 0,44 18 69 0 0,71 42 0 0 0,-104-53-65 0 0,-1-1 0 0 0,1 2 0 0 0,-2 0 0 0 0,1 0 0 0 0,-1 1 0 0 0,-1 0 0 0 0,1 1 0 0 0,-2 0 0 0 0,0 0 0 0 0,12 22 0 0 0,-19-31-5 0 0,0 0 0 0 0,-1 0 1 0 0,1 0-1 0 0,0 0 1 0 0,-1-1-1 0 0,0 1 0 0 0,1 0 1 0 0,-1 0-1 0 0,0 0 1 0 0,0 0-1 0 0,0 0 0 0 0,0 0 1 0 0,-1 0-1 0 0,1 0 1 0 0,0 0-1 0 0,-1 0 0 0 0,1 0 1 0 0,-3 4-1 0 0,1-3 1 0 0,0 1 0 0 0,-1 0 1 0 0,1 0-1 0 0,-1-1 0 0 0,0 0 0 0 0,0 1 0 0 0,0-1 0 0 0,-5 3 0 0 0,-2 2-4 0 0,0-2-1 0 0,0 1 0 0 0,0-2 1 0 0,-1 1-1 0 0,-18 5 1 0 0,9-5-75 0 0,0 0 1 0 0,-1-2 0 0 0,0-1-1 0 0,0 0 1 0 0,0-1-1 0 0,0-2 1 0 0,0 0 0 0 0,0-1-1 0 0,-29-5 1 0 0,47 5-6 0 0,0 1 1 0 0,0-1-1 0 0,0 0 0 0 0,-1 0 0 0 0,1 0 1 0 0,0 0-1 0 0,0 0 0 0 0,1-1 0 0 0,-1 1 1 0 0,0-1-1 0 0,0 0 0 0 0,1 0 0 0 0,-1 0 1 0 0,1 0-1 0 0,-1 0 0 0 0,1-1 0 0 0,0 1 1 0 0,0-1-1 0 0,0 1 0 0 0,0-1 0 0 0,1 0 1 0 0,-1 0-1 0 0,1 0 0 0 0,-1 0 0 0 0,1 0 1 0 0,0 0-1 0 0,-1-6 0 0 0,0-6-429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5.816"/>
    </inkml:context>
    <inkml:brush xml:id="br0">
      <inkml:brushProperty name="width" value="0.1" units="cm"/>
      <inkml:brushProperty name="height" value="0.1" units="cm"/>
    </inkml:brush>
  </inkml:definitions>
  <inkml:trace contextRef="#ctx0" brushRef="#br0">9 37 5941 0 0,'9'-26'148'0'0,"-4"16"68"0"0,-5 10-206 0 0,0 0-1 0 0,0 0 1 0 0,0 0 0 0 0,0 0-1 0 0,0 0 1 0 0,0 0-1 0 0,0 0 1 0 0,0 0 0 0 0,0 0-1 0 0,0 0 1 0 0,0 0-1 0 0,0 0 1 0 0,0 0 0 0 0,0 0-1 0 0,0 0 1 0 0,0 0 0 0 0,0 0-1 0 0,1 0 1 0 0,-1 0-1 0 0,0 0 1 0 0,0 0 0 0 0,0 0-1 0 0,0 0 1 0 0,0 0-1 0 0,0 0 1 0 0,0 0 0 0 0,0 0-1 0 0,0 0 1 0 0,0 0 0 0 0,0 0-1 0 0,0 0 1 0 0,0 0-1 0 0,0 0 1 0 0,0 0 0 0 0,0 0-1 0 0,1 0 1 0 0,-1 0-1 0 0,0 0 1 0 0,0 0 0 0 0,0 0-1 0 0,0 0 1 0 0,0 0 0 0 0,0 0-1 0 0,0 0 1 0 0,0 0-1 0 0,0 0 1 0 0,0 0 0 0 0,-14 105 2144 0 0,6 29-647 0 0,6 32-90 0 0,1 112 220 0 0,5-209-1423 0 0,2 0 0 0 0,17 69-1 0 0,-17-90-164 0 0,-5-36-123 0 0,1-1 1 0 0,0 1-1 0 0,0 0 0 0 0,5 13 0 0 0,5-9-1017 0 0,-7-11-559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6.589"/>
    </inkml:context>
    <inkml:brush xml:id="br0">
      <inkml:brushProperty name="width" value="0.1" units="cm"/>
      <inkml:brushProperty name="height" value="0.1" units="cm"/>
    </inkml:brush>
  </inkml:definitions>
  <inkml:trace contextRef="#ctx0" brushRef="#br0">1 109 5481 0 0,'0'-4'32'0'0,"0"1"1"0"0,-1-1-1 0 0,2 1 1 0 0,-1-1-1 0 0,0 1 1 0 0,1-1-1 0 0,-1 1 1 0 0,1 0 0 0 0,0-1-1 0 0,0 1 1 0 0,1 0-1 0 0,-1 0 1 0 0,1 0-1 0 0,-1 0 1 0 0,1 0 0 0 0,0 0-1 0 0,0 0 1 0 0,3-3-1 0 0,6-7 291 0 0,-9 10-268 0 0,0 0-1 0 0,-1 1 1 0 0,2-1 0 0 0,-1 1 0 0 0,0-1 0 0 0,0 1 0 0 0,1 0 0 0 0,-1 0 0 0 0,1 0 0 0 0,0 0 0 0 0,0 0 0 0 0,3-1 0 0 0,-1 4-38 0 0,0-1-1 0 0,0 1 1 0 0,0 0 0 0 0,1 0-1 0 0,-1 0 1 0 0,0 1 0 0 0,0 0-1 0 0,-1 0 1 0 0,1 0 0 0 0,0 0-1 0 0,-1 1 1 0 0,1 0 0 0 0,6 5-1 0 0,-6-3 39 0 0,0 0 0 0 0,0 1 0 0 0,-1-1 0 0 0,0 1 0 0 0,0 0 0 0 0,0 0 0 0 0,-1 0-1 0 0,0 0 1 0 0,0 1 0 0 0,0-1 0 0 0,-1 1 0 0 0,2 7 0 0 0,1 12 176 0 0,5 51 0 0 0,-4-24 1 0 0,3 115 735 0 0,-1-14-502 0 0,-7-148-461 0 0,0 0-1 0 0,0 0 1 0 0,0 0-1 0 0,1 0 1 0 0,0-1-1 0 0,0 1 1 0 0,1 0 0 0 0,-1-1-1 0 0,1 1 1 0 0,0-1-1 0 0,0 0 1 0 0,1 0-1 0 0,4 4 1 0 0,-7-8-3 0 0,0-1 1 0 0,0 1-1 0 0,0-1 1 0 0,0 0-1 0 0,0 1 1 0 0,0-1-1 0 0,0 0 1 0 0,0 0-1 0 0,0 0 0 0 0,0 0 1 0 0,1 0-1 0 0,-1 0 1 0 0,0 0-1 0 0,0 0 1 0 0,0-1-1 0 0,0 1 1 0 0,0 0-1 0 0,0-1 1 0 0,0 1-1 0 0,0-1 0 0 0,0 1 1 0 0,0-1-1 0 0,0 1 1 0 0,0-1-1 0 0,-1 1 1 0 0,2-2-1 0 0,24-17 35 0 0,6-15 138 0 0,51-68 1 0 0,15-17 152 0 0,-96 117-305 0 0,0 0 0 0 0,1 0 0 0 0,-1-1 1 0 0,1 2-1 0 0,-1-1 0 0 0,1 0 1 0 0,0 0-1 0 0,-1 1 0 0 0,1-1 0 0 0,3 0 1 0 0,-5 2-21 0 0,0 0 0 0 0,0 0 0 0 0,0 0 0 0 0,0 0 0 0 0,0 0 0 0 0,0 0 0 0 0,-1 0 0 0 0,1 0 0 0 0,0 0 0 0 0,0 1 0 0 0,0-1 0 0 0,0 0 0 0 0,0 1 0 0 0,-1-1 0 0 0,1 1 0 0 0,0-1 0 0 0,0 0 0 0 0,0 1 0 0 0,-1 0 0 0 0,1-1 0 0 0,0 1 0 0 0,-1-1 0 0 0,1 1 0 0 0,-1 0 0 0 0,1 0 0 0 0,-1-1 0 0 0,1 1 0 0 0,-1 0 0 0 0,1 0 0 0 0,-1 0 0 0 0,0-1 0 0 0,1 1 0 0 0,-1 0 0 0 0,0 0 0 0 0,0 0 0 0 0,1 0 0 0 0,-1 1 0 0 0,7 31 24 0 0,-1 0-1 0 0,2 45 1 0 0,-5-40 145 0 0,12 55-1 0 0,-11-75-101 0 0,6 22 132 0 0,18 50 0 0 0,-24-78-180 0 0,1-1 1 0 0,0-1-1 0 0,1 1 0 0 0,0-1 1 0 0,1 0-1 0 0,0 0 1 0 0,0-1-1 0 0,1 0 0 0 0,10 10 1 0 0,-16-18-19 0 0,1 1 0 0 0,-1 0 1 0 0,1 0-1 0 0,-1-1 0 0 0,1 1 0 0 0,-1-1 0 0 0,1 0 1 0 0,0 0-1 0 0,0 0 0 0 0,0 0 0 0 0,-1-1 1 0 0,1 1-1 0 0,0-1 0 0 0,0 1 0 0 0,0-1 1 0 0,0 0-1 0 0,0 0 0 0 0,0-1 0 0 0,0 1 0 0 0,0-1 1 0 0,0 1-1 0 0,3-2 0 0 0,6-2-7 0 0,-1-1 1 0 0,1-1-1 0 0,-1 1 0 0 0,12-10 1 0 0,-13 8 1 0 0,0 1 1 0 0,1 1 0 0 0,15-7 0 0 0,-24 11 2 0 0,-1 1 0 0 0,0-1 1 0 0,1 1-1 0 0,-1 0 0 0 0,1-1 0 0 0,-1 1 0 0 0,1 0 0 0 0,-1 0 1 0 0,0 0-1 0 0,1 0 0 0 0,-1 0 0 0 0,1 1 0 0 0,-1-1 0 0 0,1 0 0 0 0,-1 0 1 0 0,1 1-1 0 0,-1-1 0 0 0,0 1 0 0 0,1 0 0 0 0,-1-1 0 0 0,0 1 1 0 0,0 0-1 0 0,1 0 0 0 0,-1 0 0 0 0,0-1 0 0 0,0 1 0 0 0,0 0 0 0 0,0 1 1 0 0,0-1-1 0 0,0 0 0 0 0,0 0 0 0 0,-1 0 0 0 0,1 1 0 0 0,0-1 1 0 0,-1 0-1 0 0,1 1 0 0 0,0 1 0 0 0,2 7 40 0 0,-1-1 0 0 0,0 1 0 0 0,0-1 1 0 0,0 18-1 0 0,-1-6 9 0 0,3 9 64 0 0,1 0-1 0 0,1 0 0 0 0,2 0 1 0 0,1-1-1 0 0,13 31 0 0 0,-5-31-25 0 0,-16-28-127 0 0,-1 0 1 0 0,1 0-1 0 0,0 0 1 0 0,-1 0-1 0 0,1-1 0 0 0,0 1 1 0 0,0 0-1 0 0,0 0 1 0 0,0 0-1 0 0,0-1 0 0 0,0 1 1 0 0,0-1-1 0 0,0 1 1 0 0,0 0-1 0 0,0-1 0 0 0,0 0 1 0 0,1 1-1 0 0,-1-1 1 0 0,0 0-1 0 0,0 1 0 0 0,0-1 1 0 0,2 0-1 0 0,3-4-1614 0 0,-6 4 1619 0 0,0 0 0 0 0,0 0 0 0 0,0 0 0 0 0,0 0 0 0 0,0 0 0 0 0,1 0 0 0 0,-1 0 0 0 0,0 0-1 0 0,0 0 1 0 0,0-1 0 0 0,0 1 0 0 0,0 0 0 0 0,0 0 0 0 0,0 0 0 0 0,0 0 0 0 0,0 0 0 0 0,0 0 0 0 0,0 0 0 0 0,0-1-1 0 0,0 1 1 0 0,0 0 0 0 0,0 0 0 0 0,0 0 0 0 0,0 0 0 0 0,0 0 0 0 0,0 0 0 0 0,0 0 0 0 0,0-1 0 0 0,0 1-1 0 0,0 0 1 0 0,0 0 0 0 0,0 0 0 0 0,0 0 0 0 0,0 0 0 0 0,0 0 0 0 0,0 0 0 0 0,0 0 0 0 0,0 0 0 0 0,-1-1 0 0 0,1 1-35 0 0,0 0 35 0 0,0 0 0 0 0,0 0 0 0 0,0 0 0 0 0,0 0 0 0 0,0 0 0 0 0,0 0 0 0 0,0 0 0 0 0,-1 0-1 0 0,1 0 1 0 0,0 0 0 0 0,0 0 0 0 0,0 0 0 0 0,0 0 0 0 0,0 0 0 0 0,0 0 0 0 0,0 0 0 0 0,-1 0 0 0 0,1 0 0 0 0,0 0-1 0 0,0 0 1 0 0,0 0 0 0 0,0 0 0 0 0,-4 0-1141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7.141"/>
    </inkml:context>
    <inkml:brush xml:id="br0">
      <inkml:brushProperty name="width" value="0.1" units="cm"/>
      <inkml:brushProperty name="height" value="0.1" units="cm"/>
    </inkml:brush>
  </inkml:definitions>
  <inkml:trace contextRef="#ctx0" brushRef="#br0">0 248 6345 0 0,'2'0'49'0'0,"0"-1"0"0"0,-1 0 0 0 0,1 1 0 0 0,0-1 0 0 0,-1 0 0 0 0,1 0 0 0 0,-1 0 0 0 0,1 0 0 0 0,-1 0 0 0 0,1 0 0 0 0,-1-1 0 0 0,2-1 0 0 0,9-7 684 0 0,-7 7-489 0 0,1 0 0 0 0,-1 0 0 0 0,0 0-1 0 0,1 0 1 0 0,0 1 0 0 0,-1 0-1 0 0,1 0 1 0 0,9-1 0 0 0,-10 3-175 0 0,0 0 1 0 0,-1 0 0 0 0,1 1-1 0 0,0-1 1 0 0,-1 1-1 0 0,1 0 1 0 0,0 0-1 0 0,-1 1 1 0 0,1-1 0 0 0,-1 1-1 0 0,7 4 1 0 0,33 18 318 0 0,-27-13-268 0 0,2-1 0 0 0,28 12 0 0 0,-41-20-130 0 0,1 0 1 0 0,-1-1-1 0 0,1 1 1 0 0,-1-1 0 0 0,0 0-1 0 0,1-1 1 0 0,0 0 0 0 0,-1 0-1 0 0,1 0 1 0 0,-1-1-1 0 0,1 0 1 0 0,7-2 0 0 0,-3 1-667 0 0,-1-2 0 0 0,1 1 1 0 0,19-11-1 0 0,-25 11 432 0 0,0-1 0 0 0,-1 1 0 0 0,1-1 0 0 0,-1 0 0 0 0,1 0-1 0 0,-1-1 1 0 0,0 0 0 0 0,-1 1 0 0 0,5-7 0 0 0,14-20-193 0 0,-17 24 413 0 0,1 0 0 0 0,-1-1 1 0 0,0 1-1 0 0,-1-1 0 0 0,0 0 0 0 0,0 0 0 0 0,4-12 0 0 0,-5 3 491 0 0,0 1 1 0 0,-1-1-1 0 0,0-25 0 0 0,-2 42-433 0 0,0 0 0 0 0,0-1 0 0 0,0 1 0 0 0,0 0 0 0 0,0 0 0 0 0,0-1 0 0 0,0 1 0 0 0,0 0 0 0 0,0-1 0 0 0,1 1 0 0 0,-1 0 0 0 0,0 0-1 0 0,0-1 1 0 0,0 1 0 0 0,0 0 0 0 0,0 0 0 0 0,1-1 0 0 0,-1 1 0 0 0,0 0 0 0 0,0 0 0 0 0,0-1 0 0 0,1 1 0 0 0,-1 0 0 0 0,0 0 0 0 0,0 0 0 0 0,1 0 0 0 0,-1-1-1 0 0,0 1 1 0 0,0 0 0 0 0,1 0 0 0 0,0-2 705 0 0,-6-3 93 0 0,4 4-772 0 0,0 1 0 0 0,1-1 0 0 0,-1 1 0 0 0,1-1 0 0 0,-1 1-1 0 0,0 0 1 0 0,1-1 0 0 0,-1 1 0 0 0,0 0 0 0 0,0-1 0 0 0,1 1-1 0 0,-1 0 1 0 0,0 0 0 0 0,0 0 0 0 0,1 0 0 0 0,-1 0 0 0 0,0 0 0 0 0,0 0-1 0 0,0 0 1 0 0,1 0 0 0 0,-1 0 0 0 0,0 0 0 0 0,0 0 0 0 0,0 1 0 0 0,-1 0 15 0 0,1 0 0 0 0,-1 0 1 0 0,0 0-1 0 0,1 0 1 0 0,0 0-1 0 0,-1 0 1 0 0,1 0-1 0 0,0 1 1 0 0,-1-1-1 0 0,0 3 0 0 0,-4 5 220 0 0,0 1 0 0 0,-8 20 0 0 0,9-19 67 0 0,-27 62 827 0 0,-14 26-167 0 0,15-33-725 0 0,29-58-184 0 0,8-9-65 0 0,11-13-764 0 0,-13 11-146 0 0,6 4-1192 0 0,-7-5 591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3:04.994"/>
    </inkml:context>
    <inkml:brush xml:id="br0">
      <inkml:brushProperty name="width" value="0.1" units="cm"/>
      <inkml:brushProperty name="height" value="0.1" units="cm"/>
    </inkml:brush>
  </inkml:definitions>
  <inkml:trace contextRef="#ctx0" brushRef="#br0">32 320 6941 0 0,'0'-8'124'0'0,"0"0"1"0"0,1 1 0 0 0,0-1 0 0 0,1 0 0 0 0,0 1-1 0 0,0-1 1 0 0,1 1 0 0 0,0-1 0 0 0,0 1-1 0 0,0 0 1 0 0,1 0 0 0 0,0 1 0 0 0,10-13-1 0 0,-14 19-102 0 0,0-1-1 0 0,0 1 0 0 0,0 0 0 0 0,0 0 0 0 0,0 0 0 0 0,0 0 1 0 0,0 0-1 0 0,0 0 0 0 0,0 0 0 0 0,0 0 0 0 0,0 0 1 0 0,0-1-1 0 0,0 1 0 0 0,0 0 0 0 0,1 0 0 0 0,-1 0 0 0 0,0 0 1 0 0,0 0-1 0 0,0 0 0 0 0,0 0 0 0 0,0 0 0 0 0,0 0 0 0 0,0 0 1 0 0,0 0-1 0 0,0-1 0 0 0,0 1 0 0 0,0 0 0 0 0,0 0 0 0 0,1 0 1 0 0,-1 0-1 0 0,0 0 0 0 0,0 0 0 0 0,0 0 0 0 0,0 0 0 0 0,0 0 1 0 0,0 0-1 0 0,0 0 0 0 0,0 0 0 0 0,0 0 0 0 0,1 0 1 0 0,-1 0-1 0 0,0 0 0 0 0,0 0 0 0 0,0 0 0 0 0,0 0 0 0 0,0 0 1 0 0,0 0-1 0 0,0 0 0 0 0,0 0 0 0 0,0 0 0 0 0,1 0 0 0 0,-1 1 1 0 0,0-1-1 0 0,0 0 0 0 0,0 0 0 0 0,0 0 0 0 0,0 0 0 0 0,0 0 1 0 0,0 0-1 0 0,0 0 0 0 0,0 0 0 0 0,0 0 0 0 0,0 0 0 0 0,0 0 1 0 0,0 11 548 0 0,-6 18-310 0 0,5-24-60 0 0,-27 107 1068 0 0,-7 39-801 0 0,32-134-396 0 0,-2 34 0 0 0,5-45 19 0 0,0 1-1 0 0,1-1 1 0 0,-1 1 0 0 0,1-1-1 0 0,0 0 1 0 0,1 1 0 0 0,0-1-1 0 0,3 8 1 0 0,-5-13-65 0 0,1-1 1 0 0,-1 1-1 0 0,1-1 1 0 0,-1 1-1 0 0,1-1 1 0 0,-1 1-1 0 0,1-1 1 0 0,0 0-1 0 0,-1 1 0 0 0,1-1 1 0 0,-1 0-1 0 0,1 1 1 0 0,0-1-1 0 0,-1 0 1 0 0,1 0-1 0 0,0 1 1 0 0,-1-1-1 0 0,1 0 0 0 0,0 0 1 0 0,0 0-1 0 0,-1 0 1 0 0,1 0-1 0 0,0 0 1 0 0,-1 0-1 0 0,1 0 1 0 0,0 0-1 0 0,0-1 0 0 0,-1 1 1 0 0,1 0-1 0 0,0 0 1 0 0,-1-1-1 0 0,1 1 1 0 0,-1 0-1 0 0,1-1 1 0 0,0 1-1 0 0,-1 0 1 0 0,1-1-1 0 0,0 0 0 0 0,27-19 319 0 0,-25 17-286 0 0,50-45 132 0 0,76-89 1 0 0,-86 88-212 0 0,2 2-1 0 0,73-61 1 0 0,-64 69-4 0 0,113-64 1 0 0,-131 85-232 0 0,0 2 1 0 0,2 1-1 0 0,-1 1 1 0 0,63-12 0 0 0,-93 25 8 0 0,0 0 1 0 0,-1 0 0 0 0,1 1 0 0 0,0 0-1 0 0,-1 0 1 0 0,1 1 0 0 0,0 0 0 0 0,-1 0-1 0 0,1 0 1 0 0,-1 1 0 0 0,10 4 0 0 0,1 3-1229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49.401"/>
    </inkml:context>
    <inkml:brush xml:id="br0">
      <inkml:brushProperty name="width" value="0.1" units="cm"/>
      <inkml:brushProperty name="height" value="0.1" units="cm"/>
    </inkml:brush>
  </inkml:definitions>
  <inkml:trace contextRef="#ctx0" brushRef="#br0">152 100 4340 0 0,'0'0'396'0'0,"2"-10"-174"0"0,7-63 1644 0 0,-9 67-999 0 0,1 6-851 0 0,0 0 0 0 0,-1-1 0 0 0,1 1 0 0 0,0 0 0 0 0,0-1 0 0 0,0 1 0 0 0,-1 0 0 0 0,1-1 0 0 0,0 1 0 0 0,-1-1 0 0 0,1 1 0 0 0,0-1 0 0 0,-1 0 0 0 0,1 1 0 0 0,0-2 0 0 0,4-1 39 0 0,-4 12 81 0 0,-5 17 262 0 0,-9 39 1 0 0,3-21-76 0 0,-90 513 2521 0 0,47 6-1066 0 0,52-436-1638 0 0,7-1 0 0 0,22 127 0 0 0,-25-217-150 0 0,2 17-95 0 0,-4-49-65 0 0,0 0-1 0 0,0 1 0 0 0,0-1 1 0 0,1 0-1 0 0,-1 0 0 0 0,1 0 1 0 0,0 0-1 0 0,0-1 0 0 0,3 5 0 0 0,-5-8 94 0 0,0 0-1 0 0,1 1 1 0 0,-1-1-1 0 0,0 0 1 0 0,0 1-1 0 0,1-1 1 0 0,-1 0-1 0 0,0 1 1 0 0,1-1-1 0 0,-1 0 0 0 0,0 0 1 0 0,1 0-1 0 0,-1 1 1 0 0,1-1-1 0 0,-1 0 1 0 0,0 0-1 0 0,1 0 1 0 0,-1 0-1 0 0,1 0 0 0 0,-1 1 1 0 0,0-1-1 0 0,1 0 1 0 0,-1 0-1 0 0,1 0 1 0 0,-1 0-1 0 0,1 0 1 0 0,-1-1-1 0 0,0 1 1 0 0,1 0-1 0 0,-1 0 0 0 0,1 0 1 0 0,-1 0-1 0 0,0 0 1 0 0,1 0-1 0 0,-1-1 1 0 0,1 1-1 0 0,0-1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49.817"/>
    </inkml:context>
    <inkml:brush xml:id="br0">
      <inkml:brushProperty name="width" value="0.1" units="cm"/>
      <inkml:brushProperty name="height" value="0.1" units="cm"/>
    </inkml:brush>
  </inkml:definitions>
  <inkml:trace contextRef="#ctx0" brushRef="#br0">1 0 4516 0 0,'0'0'2767'0'0,"12"9"-2583"0"0,41 25 48 0 0,-50-31-214 0 0,1-1 0 0 0,0-1 1 0 0,0 1-1 0 0,0-1 0 0 0,0 1 1 0 0,0-1-1 0 0,0 0 0 0 0,0-1 1 0 0,0 1-1 0 0,0-1 0 0 0,5 1 0 0 0,7 0 70 0 0,99 8 356 0 0,128-5-1 0 0,-154-5-295 0 0,2354 12 1941 0 0,-2433-11-2077 0 0,529-6 430 0 0,-3-33-312 0 0,-496 34-141 0 0,-33 4-130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0.377"/>
    </inkml:context>
    <inkml:brush xml:id="br0">
      <inkml:brushProperty name="width" value="0.1" units="cm"/>
      <inkml:brushProperty name="height" value="0.1" units="cm"/>
    </inkml:brush>
  </inkml:definitions>
  <inkml:trace contextRef="#ctx0" brushRef="#br0">71 4 4516 0 0,'-71'0'1294'0'0,"3049"5"91"0"0,-2398-9-1597 0 0,-319-1-2275 0 0,-255 5 1947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0.717"/>
    </inkml:context>
    <inkml:brush xml:id="br0">
      <inkml:brushProperty name="width" value="0.1" units="cm"/>
      <inkml:brushProperty name="height" value="0.1" units="cm"/>
    </inkml:brush>
  </inkml:definitions>
  <inkml:trace contextRef="#ctx0" brushRef="#br0">93 1 4964 0 0,'-10'-1'-2'0'0,"-5"2"1129"0"0,14-1-1098 0 0,1 0 0 0 0,-1 0 1 0 0,1 1-1 0 0,0-1 0 0 0,-1 0 0 0 0,1 0 0 0 0,0 1 1 0 0,-1-1-1 0 0,1 0 0 0 0,0 1 0 0 0,-1-1 0 0 0,1 0 0 0 0,0 1 1 0 0,0-1-1 0 0,-1 0 0 0 0,1 1 0 0 0,0-1 0 0 0,0 1 1 0 0,0-1-1 0 0,-1 0 0 0 0,1 1 0 0 0,0-1 0 0 0,0 1 1 0 0,0-1-1 0 0,0 1 0 0 0,0-1 0 0 0,0 1 0 0 0,0-1 0 0 0,0 1 1 0 0,-12 79 1294 0 0,-18 400 1338 0 0,19-270-2178 0 0,3 11 1145 0 0,39 417 0 0 0,-29-616-1578 0 0,22 284 490 0 0,-23-292-597 0 0,0-16-468 0 0,1-22-1003 0 0,-2 4 234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1.258"/>
    </inkml:context>
    <inkml:brush xml:id="br0">
      <inkml:brushProperty name="width" value="0.1" units="cm"/>
      <inkml:brushProperty name="height" value="0.1" units="cm"/>
    </inkml:brush>
  </inkml:definitions>
  <inkml:trace contextRef="#ctx0" brushRef="#br0">67 26 6565 0 0,'-1'-1'6'0'0,"1"1"1"0"0,0-1 0 0 0,0 0-1 0 0,0 1 1 0 0,-1-1 0 0 0,1 0-1 0 0,0 1 1 0 0,0-1 0 0 0,0 1 0 0 0,0-1-1 0 0,0 0 1 0 0,0 1 0 0 0,0-1-1 0 0,1 0 1 0 0,-1 1 0 0 0,0-1-1 0 0,0 1 1 0 0,0-1 0 0 0,1 0 0 0 0,-1 1-1 0 0,0-1 1 0 0,1 1 0 0 0,-1-1-1 0 0,0 1 1 0 0,1-2 0 0 0,3-7 876 0 0,-24 145 2615 0 0,2-19-4020 0 0,-2 137 0 0 0,19-239-518 0 0,-1-1 0 0 0,-5 20 1 0 0,2-24 23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1.580"/>
    </inkml:context>
    <inkml:brush xml:id="br0">
      <inkml:brushProperty name="width" value="0.1" units="cm"/>
      <inkml:brushProperty name="height" value="0.1" units="cm"/>
    </inkml:brush>
  </inkml:definitions>
  <inkml:trace contextRef="#ctx0" brushRef="#br0">4 97 6249 0 0,'0'0'14'0'0,"-1"-1"1"0"0,1 1-1 0 0,0 0 1 0 0,-1-1-1 0 0,1 1 1 0 0,0-1-1 0 0,-1 1 1 0 0,1-1-1 0 0,0 1 1 0 0,0-1-1 0 0,0 1 1 0 0,-1-1-1 0 0,1 1 1 0 0,0-1-1 0 0,0 0 1 0 0,0 1-1 0 0,0-1 1 0 0,0 1-1 0 0,0-1 1 0 0,0 1-1 0 0,0-1 1 0 0,0 1-1 0 0,1-1 1 0 0,-1 0 0 0 0,0 1-1 0 0,0-1 1 0 0,0 1-1 0 0,0-1 1 0 0,1 1-1 0 0,-1-1 1 0 0,0 1-1 0 0,1 0 1 0 0,-1-1-1 0 0,0 1 1 0 0,1-1-1 0 0,-1 1 1 0 0,1-1-1 0 0,-1 1 1 0 0,0 0-1 0 0,1-1 1 0 0,-1 1-1 0 0,1 0 1 0 0,-1 0-1 0 0,1-1 1 0 0,-1 1-1 0 0,2 0 1 0 0,29-2 996 0 0,-20 2-890 0 0,109-5 434 0 0,-14 2-316 0 0,-101 3-239 0 0,135-15-226 0 0,-135 14 129 0 0,1 0 0 0 0,-1-1 0 0 0,0 0 0 0 0,1 0 0 0 0,5-3 0 0 0,-9 4-48 0 0,0 0 0 0 0,0 0 0 0 0,0 0 0 0 0,0-1 0 0 0,0 1 0 0 0,0-1 0 0 0,0 0 0 0 0,-1 1 0 0 0,1-1 0 0 0,0 0 0 0 0,-1 0 0 0 0,0 0 0 0 0,1 0 0 0 0,-1 0 0 0 0,1-3 0 0 0,1-3-684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1.921"/>
    </inkml:context>
    <inkml:brush xml:id="br0">
      <inkml:brushProperty name="width" value="0.1" units="cm"/>
      <inkml:brushProperty name="height" value="0.1" units="cm"/>
    </inkml:brush>
  </inkml:definitions>
  <inkml:trace contextRef="#ctx0" brushRef="#br0">55 358 3552 0 0,'-9'-17'100'0'0,"1"0"0"0"0,1 0 0 0 0,0-1 0 0 0,2 0 0 0 0,0 0 0 0 0,0-1 0 0 0,2 1 0 0 0,-1-20 0 0 0,3 31-23 0 0,1 0-1 0 0,0 0 0 0 0,0 0 0 0 0,1 0 0 0 0,0 0 0 0 0,0 0 0 0 0,0 1 0 0 0,1-1 1 0 0,0 0-1 0 0,1 1 0 0 0,-1-1 0 0 0,1 1 0 0 0,1 0 0 0 0,-1 0 0 0 0,1 0 0 0 0,0 0 1 0 0,0 1-1 0 0,0 0 0 0 0,1 0 0 0 0,8-7 0 0 0,-7 7-22 0 0,1 0-1 0 0,0 1 1 0 0,0 0-1 0 0,0 1 1 0 0,0 0-1 0 0,1 0 1 0 0,-1 0-1 0 0,1 1 1 0 0,0 0-1 0 0,0 0 1 0 0,0 1-1 0 0,-1 0 1 0 0,1 1 0 0 0,0-1-1 0 0,0 2 1 0 0,0-1-1 0 0,12 3 1 0 0,-2 1-2 0 0,0 0 1 0 0,-1 1-1 0 0,0 1 1 0 0,0 1-1 0 0,0 0 1 0 0,-1 1-1 0 0,16 11 1 0 0,0 3-469 0 0,0 1 0 0 0,33 34 0 0 0,-50-43-294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2.312"/>
    </inkml:context>
    <inkml:brush xml:id="br0">
      <inkml:brushProperty name="width" value="0.1" units="cm"/>
      <inkml:brushProperty name="height" value="0.1" units="cm"/>
    </inkml:brush>
  </inkml:definitions>
  <inkml:trace contextRef="#ctx0" brushRef="#br0">158 94 5481 0 0,'0'0'2212'0'0,"6"-10"-2010"0"0,17-30-14 0 0,-17 30 554 0 0,-9 4-676 0 0,1 4-63 0 0,0 0 1 0 0,0-1 0 0 0,-1 1-1 0 0,1 0 1 0 0,0 0-1 0 0,-1 0 1 0 0,0 1 0 0 0,1-1-1 0 0,-1 0 1 0 0,0 1-1 0 0,0 0 1 0 0,0 0-1 0 0,0 0 1 0 0,0 0 0 0 0,0 0-1 0 0,0 0 1 0 0,0 1-1 0 0,0 0 1 0 0,0-1 0 0 0,-6 2-1 0 0,0-2 79 0 0,-6 12-4 0 0,-2 1-56 0 0,7-5-9 0 0,-1 1 1 0 0,1 0-1 0 0,1 0 0 0 0,0 1 0 0 0,0 0 0 0 0,-13 17 0 0 0,21-24-6 0 0,0 0 0 0 0,1 0 0 0 0,-1 0 0 0 0,0 0 0 0 0,1 0 0 0 0,0 0 0 0 0,-1 1 0 0 0,1-1-1 0 0,0 0 1 0 0,0 0 0 0 0,0 0 0 0 0,0 1 0 0 0,0-1 0 0 0,1 0 0 0 0,-1 0 0 0 0,1 0 0 0 0,0 0 0 0 0,-1 0 0 0 0,1 0 0 0 0,0 0-1 0 0,0 0 1 0 0,0 0 0 0 0,0 0 0 0 0,1 0 0 0 0,-1 0 0 0 0,0-1 0 0 0,1 1 0 0 0,-1-1 0 0 0,1 1 0 0 0,0-1 0 0 0,-1 1 0 0 0,1-1-1 0 0,0 0 1 0 0,0 0 0 0 0,0 0 0 0 0,0 0 0 0 0,0 0 0 0 0,0 0 0 0 0,2 0 0 0 0,-1-1-3 0 0,0 0 0 0 0,0 0 0 0 0,0-1 0 0 0,0 0 1 0 0,0 1-1 0 0,-1-1 0 0 0,1 0 0 0 0,0 0 0 0 0,-1 0 0 0 0,1-1 1 0 0,0 1-1 0 0,-1-1 0 0 0,0 1 0 0 0,4-4 0 0 0,1-2 6 0 0,1 0 1 0 0,10-16-1 0 0,-14 18-10 0 0,-1 0 1 0 0,1 0-1 0 0,1 0 1 0 0,-1 1-1 0 0,0 0 0 0 0,1-1 1 0 0,0 2-1 0 0,8-6 1 0 0,-13 9-2 0 0,1 0 1 0 0,0 0 0 0 0,0 0 0 0 0,-1 0 0 0 0,1 0 0 0 0,0 0-1 0 0,0 0 1 0 0,-1 0 0 0 0,1 0 0 0 0,0 0 0 0 0,0 1-1 0 0,-1-1 1 0 0,1 0 0 0 0,0 1 0 0 0,-1-1 0 0 0,1 0 0 0 0,0 1-1 0 0,-1-1 1 0 0,1 1 0 0 0,0-1 0 0 0,-1 1 0 0 0,1-1 0 0 0,-1 1-1 0 0,1-1 1 0 0,-1 1 0 0 0,1-1 0 0 0,-1 1 0 0 0,0 0 0 0 0,1-1-1 0 0,-1 1 1 0 0,0 0 0 0 0,1-1 0 0 0,-1 1 0 0 0,0 0 0 0 0,0 1-1 0 0,9 28-24 0 0,1 37-233 0 0,-9-63 66 0 0,0-1 0 0 0,0 1 0 0 0,0 0 1 0 0,0-1-1 0 0,1 1 0 0 0,-1-1 0 0 0,1 1 1 0 0,0-1-1 0 0,0 0 0 0 0,0 0 0 0 0,5 5 1 0 0,-1-1-607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2.748"/>
    </inkml:context>
    <inkml:brush xml:id="br0">
      <inkml:brushProperty name="width" value="0.1" units="cm"/>
      <inkml:brushProperty name="height" value="0.1" units="cm"/>
    </inkml:brush>
  </inkml:definitions>
  <inkml:trace contextRef="#ctx0" brushRef="#br0">129 138 5973 0 0,'3'-6'102'0'0,"-1"0"1"0"0,0 0 0 0 0,0 0-1 0 0,-1 0 1 0 0,2-12 0 0 0,-3 15-65 0 0,0 0 1 0 0,0 0-1 0 0,-1 0 0 0 0,1-1 1 0 0,-1 1-1 0 0,0 0 1 0 0,0 0-1 0 0,0 0 1 0 0,0 0-1 0 0,0 0 1 0 0,-1 0-1 0 0,1 1 1 0 0,-5-6-1 0 0,3 4 49 0 0,0 0-1 0 0,0 0 0 0 0,-1 0 0 0 0,0 0 0 0 0,1 1 0 0 0,-1 0 1 0 0,0 0-1 0 0,-1 0 0 0 0,-5-3 0 0 0,9 5-80 0 0,-1 0-1 0 0,0 1 1 0 0,0-1-1 0 0,1 1 1 0 0,-1-1-1 0 0,0 1 1 0 0,0 0-1 0 0,0 0 1 0 0,1 0-1 0 0,-1 0 1 0 0,0 0-1 0 0,0 0 1 0 0,0 0-1 0 0,0 0 1 0 0,1 1-1 0 0,-1-1 0 0 0,0 1 1 0 0,0-1-1 0 0,1 1 1 0 0,-1 0-1 0 0,0 0 1 0 0,1 0-1 0 0,-1 0 1 0 0,1 0-1 0 0,-1 0 1 0 0,1 0-1 0 0,-1 0 1 0 0,1 1-1 0 0,0-1 1 0 0,0 1-1 0 0,-2 1 1 0 0,-2 6 5 0 0,1-1 0 0 0,1 1 0 0 0,-1 0 0 0 0,2 0 1 0 0,-1 0-1 0 0,1 0 0 0 0,0 1 0 0 0,0 16 0 0 0,0-14 44 0 0,5 13 191 0 0,-3-24-238 0 0,0-1-1 0 0,0 1 1 0 0,0-1-1 0 0,1 1 0 0 0,-1-1 1 0 0,0 1-1 0 0,0-1 1 0 0,0 1-1 0 0,0-1 0 0 0,0 1 1 0 0,1-1-1 0 0,-1 1 0 0 0,0-1 1 0 0,0 0-1 0 0,1 1 1 0 0,-1-1-1 0 0,0 1 0 0 0,1-1 1 0 0,-1 0-1 0 0,0 1 1 0 0,1-1-1 0 0,-1 0 0 0 0,1 0 1 0 0,-1 1-1 0 0,0-1 0 0 0,1 0 1 0 0,-1 0-1 0 0,1 1 1 0 0,-1-1-1 0 0,1 0 0 0 0,-1 0 1 0 0,1 0-1 0 0,-1 0 1 0 0,1 0-1 0 0,-1 0 0 0 0,1 0 1 0 0,-1 0-1 0 0,1 0 0 0 0,-1 0 1 0 0,1 0-1 0 0,-1 0 1 0 0,1 0-1 0 0,-1 0 0 0 0,1 0 1 0 0,0-1-1 0 0,24-28-16 0 0,-14 21-5 0 0,-2 2 4 0 0,-1 0 1 0 0,0 0-1 0 0,0-1 1 0 0,8-9-1 0 0,-15 16 9 0 0,-1 0 0 0 0,0 0 0 0 0,0 0-1 0 0,0 0 1 0 0,0 0 0 0 0,0 0 0 0 0,0 0 0 0 0,1 0-1 0 0,-1 0 1 0 0,0 0 0 0 0,0 0 0 0 0,0 0-1 0 0,0 0 1 0 0,0 0 0 0 0,1 0 0 0 0,-1 0-1 0 0,0 0 1 0 0,0 0 0 0 0,0 0 0 0 0,0 0-1 0 0,0 0 1 0 0,0 0 0 0 0,1 0 0 0 0,-1 0-1 0 0,0 0 1 0 0,0 0 0 0 0,0 0 0 0 0,0 0-1 0 0,0 0 1 0 0,0 0 0 0 0,1 0 0 0 0,-1 1-1 0 0,0-1 1 0 0,0 0 0 0 0,0 0 0 0 0,0 0-1 0 0,0 0 1 0 0,0 0 0 0 0,0 0 0 0 0,0 0-1 0 0,0 1 1 0 0,0-1 0 0 0,0 0 0 0 0,0 0-1 0 0,1 0 1 0 0,-1 0 0 0 0,5 13-2 0 0,2 11 28 0 0,1 12 54 0 0,-5-28-135 0 0,-1-1 0 0 0,-1 1 0 0 0,0-1 0 0 0,1 12-1 0 0,-2-17-84 0 0,1 0-1 0 0,-1 1 1 0 0,1-1-1 0 0,-1 0 0 0 0,1 0 1 0 0,0 0-1 0 0,0 0 1 0 0,0 0-1 0 0,0 0 0 0 0,0 0 1 0 0,1 0-1 0 0,-1 0 0 0 0,0 0 1 0 0,3 2-1 0 0,2-1-646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3.088"/>
    </inkml:context>
    <inkml:brush xml:id="br0">
      <inkml:brushProperty name="width" value="0.1" units="cm"/>
      <inkml:brushProperty name="height" value="0.1" units="cm"/>
    </inkml:brush>
  </inkml:definitions>
  <inkml:trace contextRef="#ctx0" brushRef="#br0">377 56 5236 0 0,'6'-42'601'0'0,"-7"41"-570"0"0,1 0 1 0 0,0 1 0 0 0,-1-1 0 0 0,1 0 0 0 0,0 1 0 0 0,-1-1 0 0 0,1 0 0 0 0,-1 1-1 0 0,1-1 1 0 0,-1 0 0 0 0,1 1 0 0 0,-1-1 0 0 0,1 1 0 0 0,-1-1 0 0 0,0 1 0 0 0,1-1 0 0 0,-1 1-1 0 0,0 0 1 0 0,0-1 0 0 0,1 1 0 0 0,-1 0 0 0 0,0 0 0 0 0,0-1 0 0 0,1 1 0 0 0,-1 0 0 0 0,0 0-1 0 0,0 0 1 0 0,1 0 0 0 0,-1 0 0 0 0,0 0 0 0 0,0 0 0 0 0,0 0 0 0 0,0 0 0 0 0,-33 3 124 0 0,30-3-122 0 0,-18 2-12 0 0,1 2-1 0 0,0-1 1 0 0,-1 2-1 0 0,2 1 0 0 0,-1 1 1 0 0,1 1-1 0 0,-32 16 1 0 0,50-23 7 0 0,-1 1 1 0 0,1-1 0 0 0,0 0 0 0 0,0 1 0 0 0,1 0-1 0 0,-1-1 1 0 0,0 1 0 0 0,0 0 0 0 0,1 0-1 0 0,-1 0 1 0 0,1 0 0 0 0,0 0 0 0 0,0 1 0 0 0,-1-1-1 0 0,1 0 1 0 0,1 1 0 0 0,-1-1 0 0 0,0 0-1 0 0,0 5 1 0 0,1-3 34 0 0,0 0 0 0 0,0 0-1 0 0,0 0 1 0 0,1 0 0 0 0,0 0-1 0 0,0-1 1 0 0,0 1 0 0 0,0 0-1 0 0,0 0 1 0 0,1-1 0 0 0,2 6 0 0 0,5 5 105 0 0,1-1 0 0 0,0 1 0 0 0,0-1 1 0 0,22 20-1 0 0,-12-16-10 0 0,44 30 1 0 0,-46-35-18 0 0,1 1 1 0 0,-2 1 0 0 0,25 25 0 0 0,-42-39-131 0 0,1 0 0 0 0,-1 0 1 0 0,1 1-1 0 0,-1-1 0 0 0,0 0 0 0 0,0 0 0 0 0,1 1 1 0 0,-1-1-1 0 0,0 0 0 0 0,0 1 0 0 0,1-1 0 0 0,-1 0 1 0 0,0 1-1 0 0,0-1 0 0 0,0 1 0 0 0,1-1 0 0 0,-1 0 1 0 0,0 1-1 0 0,0-1 0 0 0,0 1 0 0 0,0-1 0 0 0,0 0 1 0 0,0 1-1 0 0,0-1 0 0 0,0 1 0 0 0,0-1 0 0 0,0 0 1 0 0,0 1-1 0 0,0-1 0 0 0,0 1 0 0 0,-1-1 0 0 0,1 1 1 0 0,0-1-1 0 0,0 0 0 0 0,0 1 0 0 0,0-1 0 0 0,-1 0 1 0 0,1 1-1 0 0,-1 0 8 0 0,-1 0 0 0 0,1-1 0 0 0,0 1 1 0 0,-1-1-1 0 0,1 1 0 0 0,-1-1 0 0 0,1 1 1 0 0,-1-1-1 0 0,1 0 0 0 0,-1 0 0 0 0,-1 0 1 0 0,-41-1-5 0 0,-154-32-2379 0 0,139 22 1130 0 0,20 5 208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4:59:54.773"/>
    </inkml:context>
    <inkml:brush xml:id="br0">
      <inkml:brushProperty name="width" value="0.1" units="cm"/>
      <inkml:brushProperty name="height" value="0.1" units="cm"/>
    </inkml:brush>
  </inkml:definitions>
  <inkml:trace contextRef="#ctx0" brushRef="#br0">7 13 6377 0 0,'-7'-4'158'0'0,"10"1"-20"0"0,1-2 548 0 0,5 36 1638 0 0,8 18-2155 0 0,55 156-13 0 0,-23-76 97 0 0,-28-78-39 0 0,43 76 1 0 0,-49-101-163 0 0,2-1 0 0 0,1 0-1 0 0,1-2 1 0 0,33 33 0 0 0,-48-51-47 0 0,3 1 41 0 0,-1 0 0 0 0,1 0 0 0 0,15 9-1 0 0,-21-15-33 0 0,0 1-1 0 0,0 0 1 0 0,0 0 0 0 0,0-1-1 0 0,1 1 1 0 0,-1-1 0 0 0,0 1-1 0 0,0-1 1 0 0,1 0-1 0 0,-1 1 1 0 0,0-1 0 0 0,0 0-1 0 0,1 0 1 0 0,-1 0-1 0 0,0 0 1 0 0,1 0 0 0 0,-1 0-1 0 0,0 0 1 0 0,1-1 0 0 0,-1 1-1 0 0,0 0 1 0 0,0-1-1 0 0,1 1 1 0 0,-1-1 0 0 0,0 1-1 0 0,0-1 1 0 0,0 1-1 0 0,0-1 1 0 0,1 0 0 0 0,-1 0-1 0 0,0 0 1 0 0,0 0-1 0 0,-1 1 1 0 0,2-3 0 0 0,7-10 2 0 0,-1 0 0 0 0,-1 0-1 0 0,0-1 1 0 0,9-26 0 0 0,13-65-76 0 0,-24 87 71 0 0,69-343-127 0 0,-41 190 30 0 0,-33 179-176 0 0,0-1-1 0 0,0 0 1 0 0,1 0 0 0 0,-1 1 0 0 0,2-1 0 0 0,-1 0 0 0 0,1 0-1 0 0,0 0 1 0 0,0 0 0 0 0,1 0 0 0 0,0 0 0 0 0,5 7 0 0 0,-1 0-262 0 0,1 0 1 0 0,1-1 0 0 0,0 0-1 0 0,1-1 1 0 0,14 15 0 0 0,-5-11-111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36.270"/>
    </inkml:context>
    <inkml:brush xml:id="br0">
      <inkml:brushProperty name="width" value="0.1" units="cm"/>
      <inkml:brushProperty name="height" value="0.1" units="cm"/>
    </inkml:brush>
  </inkml:definitions>
  <inkml:trace contextRef="#ctx0" brushRef="#br0">13 25 2192 0 0,'-1'0'41'0'0,"1"0"-1"0"0,-1 0 1 0 0,1 0-1 0 0,-1 0 1 0 0,1 0-1 0 0,0 0 1 0 0,-1 0-1 0 0,1 0 1 0 0,-1 0-1 0 0,1 0 1 0 0,-1 0-1 0 0,1 0 1 0 0,0-1-1 0 0,-1 1 1 0 0,1 0-1 0 0,-1 0 1 0 0,1-1-1 0 0,0 1 1 0 0,-1 0-1 0 0,1 0 1 0 0,0-1-1 0 0,-1 1 1 0 0,1 0-1 0 0,0-1 0 0 0,0 1 1 0 0,-1 0-1 0 0,1-1 1 0 0,0 1-1 0 0,0-1 1 0 0,0 1-1 0 0,-1 0 1 0 0,1-1-1 0 0,0 1 1 0 0,0-1-1 0 0,0 1 1 0 0,0-1-1 0 0,0 1 1 0 0,0-1-1 0 0,0 1 1 0 0,0 0-1 0 0,0-1 1 0 0,0 1-1 0 0,0-1 1 0 0,0 1-1 0 0,0-1 1 0 0,0 1-1 0 0,0 0 1 0 0,1-1-1 0 0,-1 1 1 0 0,0-1-1 0 0,0 1 1 0 0,1 0-1 0 0,-1-1 1 0 0,0 1-1 0 0,1-1 1 0 0,0 0 28 0 0,0 0 0 0 0,0 0 0 0 0,1 1 0 0 0,-1-1 0 0 0,0 0 0 0 0,1 1 1 0 0,-1-1-1 0 0,0 1 0 0 0,1-1 0 0 0,-1 1 0 0 0,1 0 0 0 0,-1 0 0 0 0,1-1 0 0 0,-1 1 0 0 0,1 0 1 0 0,2 1-1 0 0,37 0-51 0 0,-27-1 84 0 0,208 15-63 0 0,-26-1-93 0 0,233 0 18 0 0,186 11 103 0 0,457-6-99 0 0,-804-20 12 0 0,-253 1 45 0 0,-23 0 77 0 0,-24 0 25 0 0,29 1-130 0 0,0-1 1 0 0,0 1 0 0 0,0-1-1 0 0,0 1 1 0 0,0 0 0 0 0,1 0 0 0 0,-5 3-1 0 0,6-4-3 0 0,0 1 0 0 0,0-1 0 0 0,0 1 0 0 0,0-1 0 0 0,0 1-1 0 0,0 0 1 0 0,0 0 0 0 0,1-1 0 0 0,-1 1 0 0 0,0 0 0 0 0,0 0-1 0 0,1 0 1 0 0,-1 0 0 0 0,1 0 0 0 0,-1 0 0 0 0,1 0 0 0 0,-1 0-1 0 0,1 0 1 0 0,-1 0 0 0 0,1 0 0 0 0,0 0 0 0 0,-1 2 0 0 0,1-1-143 0 0,-2 1 0 0 0,1 0 0 0 0,0-1 0 0 0,-1 1 0 0 0,1-1 0 0 0,-1 0 1 0 0,1 0-1 0 0,-1 1 0 0 0,0-1 0 0 0,0 0 0 0 0,0 0 0 0 0,-4 2 0 0 0,6-4 130 0 0,-3 6-371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36.737"/>
    </inkml:context>
    <inkml:brush xml:id="br0">
      <inkml:brushProperty name="width" value="0.1" units="cm"/>
      <inkml:brushProperty name="height" value="0.1" units="cm"/>
    </inkml:brush>
  </inkml:definitions>
  <inkml:trace contextRef="#ctx0" brushRef="#br0">35 20 4252 0 0,'-4'-5'-73'0'0,"-4"-6"1008"0"0,8 7-283 0 0,8 4-91 0 0,-7 1-547 0 0,0 0 0 0 0,0 0-1 0 0,0-1 1 0 0,0 1 0 0 0,0 0-1 0 0,0 0 1 0 0,0 0 0 0 0,-1 0-1 0 0,1 0 1 0 0,0 0 0 0 0,-1 0-1 0 0,1 0 1 0 0,-1 0 0 0 0,1 1-1 0 0,-1-1 1 0 0,1 0 0 0 0,-1 3-1 0 0,6 23 87 0 0,-4 7 100 0 0,-1 0 0 0 0,-2 0 0 0 0,-6 48 0 0 0,0-20 63 0 0,-2 29 209 0 0,-3 42 333 0 0,22 256 464 0 0,34-3-896 0 0,-28-234-221 0 0,-3 173 1 0 0,-24-124-49 0 0,0-2 30 0 0,11-196-134 0 0,0 3-1 0 0,0-1 0 0 0,0 1 0 0 0,0 0 0 0 0,1-1 0 0 0,0 1 0 0 0,0-1 0 0 0,2 7 0 0 0,-2-12 60 0 0,-8-29 19 0 0,7 25-117 0 0,-1 0 0 0 0,1 1 0 0 0,-1-1 0 0 0,0 1 0 0 0,0-1 0 0 0,-1 1 0 0 0,1 0-1 0 0,-1-1 1 0 0,-3-4 0 0 0,-22-30-1710 0 0,19 26 734 0 0,-15-14-1526 0 0,18 18 1586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37.188"/>
    </inkml:context>
    <inkml:brush xml:id="br0">
      <inkml:brushProperty name="width" value="0.1" units="cm"/>
      <inkml:brushProperty name="height" value="0.1" units="cm"/>
    </inkml:brush>
  </inkml:definitions>
  <inkml:trace contextRef="#ctx0" brushRef="#br0">2644 145 2840 0 0,'0'-2'23'0'0,"0"1"0"0"0,-1-1 0 0 0,1 0-1 0 0,0 1 1 0 0,-1-1 0 0 0,1 0 0 0 0,-1 1-1 0 0,0-1 1 0 0,0 1 0 0 0,1-1 0 0 0,-1 1-1 0 0,0-1 1 0 0,0 1 0 0 0,0 0 0 0 0,-1-1-1 0 0,1 1 1 0 0,0 0 0 0 0,0 0 0 0 0,-1 0-1 0 0,1 0 1 0 0,0 0 0 0 0,-1 0 0 0 0,1 0-1 0 0,-1 1 1 0 0,0-1 0 0 0,1 0-1 0 0,-1 1 1 0 0,1-1 0 0 0,-1 1 0 0 0,0 0-1 0 0,0-1 1 0 0,-1 1 0 0 0,-42-10 265 0 0,0 3-1 0 0,-72-4 1 0 0,33 4-212 0 0,-1152-65-244 0 0,523 107 299 0 0,575-15-146 0 0,84-11-9 0 0,-99 5 0 0 0,152-13 32 0 0,0-1 1 0 0,1 0-1 0 0,-1 0 1 0 0,0 0-1 0 0,0 0 1 0 0,1 0-1 0 0,-1 0 1 0 0,0 0-1 0 0,0 0 1 0 0,0 0-1 0 0,1 0 0 0 0,-1 0 1 0 0,0 0-1 0 0,0 0 1 0 0,1-1-1 0 0,-1 1 1 0 0,0 0-1 0 0,1-1 1 0 0,-1 1-1 0 0,0 0 1 0 0,1-1-1 0 0,-1 1 1 0 0,0-1-1 0 0,1 1 1 0 0,-1-1-1 0 0,0 0 1 0 0,1-1 19 0 0,0 1 0 0 0,1 0 1 0 0,-1 0-1 0 0,1 0 1 0 0,-1 0-1 0 0,1 0 0 0 0,0 0 1 0 0,-1 0-1 0 0,1 0 1 0 0,0 0-1 0 0,0 0 0 0 0,1-1 1 0 0,3-4 43 0 0,-3 4 30 0 0,0 0 1 0 0,0 1-1 0 0,0-1 1 0 0,1 1-1 0 0,-1-1 1 0 0,0 1-1 0 0,1 0 1 0 0,-1 0-1 0 0,1 0 0 0 0,-1 0 1 0 0,1 1-1 0 0,-1-1 1 0 0,5 0-1 0 0,40-2-308 0 0,-38 3 225 0 0,43-2-1023 0 0,-33-1 369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38.598"/>
    </inkml:context>
    <inkml:brush xml:id="br0">
      <inkml:brushProperty name="width" value="0.1" units="cm"/>
      <inkml:brushProperty name="height" value="0.1" units="cm"/>
    </inkml:brush>
  </inkml:definitions>
  <inkml:trace contextRef="#ctx0" brushRef="#br0">94 149 5116 0 0,'0'-7'243'0'0,"0"7"-211"0"0,0-1 0 0 0,0 1 0 0 0,0-1 0 0 0,-1 1 1 0 0,1 0-1 0 0,0-1 0 0 0,0 1 0 0 0,0-1 1 0 0,0 1-1 0 0,0 0 0 0 0,1-1 0 0 0,-1 1 0 0 0,0-1 1 0 0,0 1-1 0 0,0 0 0 0 0,0-1 0 0 0,0 1 0 0 0,0 0 1 0 0,1-1-1 0 0,-1 1 0 0 0,0 0 0 0 0,0-1 0 0 0,1 1 1 0 0,-1-1-1 0 0,-1 2 527 0 0,0 0-503 0 0,-1 0 1 0 0,1-1-1 0 0,0 1 0 0 0,0 0 1 0 0,0 0-1 0 0,1 0 0 0 0,-1 0 1 0 0,0 0-1 0 0,0-1 1 0 0,0 2-1 0 0,1-1 0 0 0,-1 0 1 0 0,0 0-1 0 0,1 0 1 0 0,-1 0-1 0 0,1 0 0 0 0,0 0 1 0 0,-1 1-1 0 0,1-1 1 0 0,0 0-1 0 0,0 0 0 0 0,-1 1 1 0 0,1-1-1 0 0,0 0 0 0 0,0 0 1 0 0,0 1-1 0 0,1-1 1 0 0,-1 0-1 0 0,0 0 0 0 0,1 2 1 0 0,6 137 573 0 0,-3-45-522 0 0,-4 16-83 0 0,-2-118-43 0 0,0 0 0 0 0,0 0-1 0 0,-1 0 1 0 0,-6-12 0 0 0,0 0-99 0 0,-5-17-4 0 0,1-1 0 0 0,-14-62 0 0 0,23 77 116 0 0,1 1 0 0 0,1-1 0 0 0,1 0 0 0 0,1 0 0 0 0,0 0 0 0 0,5-27 0 0 0,-4 45 3 0 0,0 0 0 0 0,0 0 0 0 0,0 1 1 0 0,1-1-1 0 0,-1 0 0 0 0,1 1 0 0 0,0-1 0 0 0,0 1 0 0 0,0 0 0 0 0,0 0 0 0 0,0 0 0 0 0,1 0 1 0 0,-1 0-1 0 0,5-3 0 0 0,-2 2-5 0 0,0 0 0 0 0,1 0 1 0 0,-1 1-1 0 0,1 0 0 0 0,0 0 1 0 0,0 1-1 0 0,12-4 0 0 0,0 2-8 0 0,0 1 0 0 0,0 0 0 0 0,0 2-1 0 0,0 0 1 0 0,21 2 0 0 0,-25-1 6 0 0,1 2 0 0 0,0 0 1 0 0,-1 0-1 0 0,1 1 0 0 0,-1 1 1 0 0,0 1-1 0 0,17 7 1 0 0,-27-11 10 0 0,0 1 0 0 0,-1 0 0 0 0,1 0 0 0 0,-1 0 0 0 0,1 1 0 0 0,-1-1 0 0 0,0 1 0 0 0,0 0 0 0 0,0 0 0 0 0,0 0 0 0 0,-1 0 0 0 0,1 0 0 0 0,-1 1 0 0 0,0-1 0 0 0,0 1 0 0 0,0 0 0 0 0,0-1 0 0 0,-1 1 0 0 0,1 0 0 0 0,-1 0 0 0 0,0 0 0 0 0,0 0 0 0 0,-1 0 0 0 0,1 0 0 0 0,-1 0 0 0 0,0 0 0 0 0,0 0 0 0 0,0 1 0 0 0,0-1 0 0 0,-2 5 0 0 0,0 0 2 0 0,-1 1 0 0 0,-1-1 1 0 0,0 1-1 0 0,0-1 0 0 0,-1 0 0 0 0,0 0 0 0 0,0-1 0 0 0,-1 0 1 0 0,0 0-1 0 0,-1 0 0 0 0,0 0 0 0 0,0-1 0 0 0,-1 0 0 0 0,-12 9 1 0 0,10-9 1 0 0,0 0 1 0 0,0-1 0 0 0,0 0-1 0 0,-1-1 1 0 0,1 0 0 0 0,-1 0-1 0 0,-1-2 1 0 0,1 1 0 0 0,0-1-1 0 0,-1-1 1 0 0,0 0 0 0 0,-13 1-1 0 0,112 5-102 0 0,-55-4 116 0 0,0 1-1 0 0,44 14 1 0 0,-66-16-13 0 0,1 1-1 0 0,-1 0 1 0 0,0 0 0 0 0,0 1-1 0 0,0 1 1 0 0,-1 0-1 0 0,1 0 1 0 0,-2 1 0 0 0,1 0-1 0 0,13 13 1 0 0,-21-18-5 0 0,1 0 0 0 0,-1-1 0 0 0,1 1 0 0 0,-1 0 0 0 0,0 0 0 0 0,0 0 0 0 0,0 0 0 0 0,0 0 0 0 0,0 0 0 0 0,0 0 0 0 0,0 0 1 0 0,-1 0-1 0 0,1 0 0 0 0,-1 1 0 0 0,1-1 0 0 0,-1 0 0 0 0,0 0 0 0 0,0 1 0 0 0,0 2 0 0 0,-1-3 5 0 0,0 0 0 0 0,0 0 1 0 0,0 0-1 0 0,0 0 0 0 0,0 0 0 0 0,0-1 0 0 0,0 1 1 0 0,-1 0-1 0 0,1-1 0 0 0,0 1 0 0 0,-1 0 0 0 0,1-1 1 0 0,-1 0-1 0 0,0 1 0 0 0,0-1 0 0 0,-3 2 0 0 0,-4 1 20 0 0,0 0-1 0 0,-1 0 0 0 0,1-1 0 0 0,-1-1 0 0 0,0 1 0 0 0,0-1 0 0 0,-11 0 0 0 0,-2 0-44 0 0,1-1 0 0 0,-24-3-1 0 0,37 1-115 0 0,-1 0 1 0 0,1-1-1 0 0,0 0 0 0 0,0 0 0 0 0,0-1 0 0 0,0 0 0 0 0,-13-7 0 0 0,19 8-4 0 0,0 1 0 0 0,1-1-1 0 0,0 0 1 0 0,-1-1 0 0 0,1 1-1 0 0,0 0 1 0 0,0-1 0 0 0,0 1-1 0 0,0-1 1 0 0,1 0 0 0 0,-1 0-1 0 0,1 1 1 0 0,-1-1 0 0 0,1 0-1 0 0,-1-5 1 0 0,5-2-716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38.971"/>
    </inkml:context>
    <inkml:brush xml:id="br0">
      <inkml:brushProperty name="width" value="0.1" units="cm"/>
      <inkml:brushProperty name="height" value="0.1" units="cm"/>
    </inkml:brush>
  </inkml:definitions>
  <inkml:trace contextRef="#ctx0" brushRef="#br0">0 26 5388 0 0,'1'-4'268'0'0,"2"-5"-109"0"0,-3 9-146 0 0,0 0 1 0 0,0 0 0 0 0,0 0-1 0 0,0 0 1 0 0,1 0-1 0 0,-1-1 1 0 0,0 1-1 0 0,0 0 1 0 0,0 0 0 0 0,1 0-1 0 0,-1 0 1 0 0,0 0-1 0 0,0 0 1 0 0,0 0 0 0 0,1 0-1 0 0,-1 0 1 0 0,0 0-1 0 0,0 0 1 0 0,0 0-1 0 0,1 0 1 0 0,-1 0 0 0 0,0 0-1 0 0,0 0 1 0 0,0 0-1 0 0,1 1 1 0 0,-1-1 0 0 0,0 0-1 0 0,0 0 1 0 0,0 0-1 0 0,0 0 1 0 0,1 0-1 0 0,-1 0 1 0 0,0 0 0 0 0,0 1-1 0 0,0-1 1 0 0,0 0-1 0 0,0 0 1 0 0,1 0 0 0 0,-1 0-1 0 0,0 1 1 0 0,0-1-1 0 0,0 0 1 0 0,0 0 0 0 0,0 0-1 0 0,0 1 1 0 0,0-1-1 0 0,3 2 138 0 0,-1-1-1 0 0,1 1 1 0 0,-1-1-1 0 0,1 0 1 0 0,0 0-1 0 0,0 0 1 0 0,-1 0-1 0 0,1 0 1 0 0,5 0-1 0 0,-3 0-43 0 0,0 0 0 0 0,0 1-1 0 0,-1-1 1 0 0,1 1-1 0 0,0 0 1 0 0,5 4-1 0 0,-6-3-85 0 0,1 1 0 0 0,-1 1 0 0 0,0-1 0 0 0,-1 1 0 0 0,1-1 0 0 0,-1 1 0 0 0,0 0 0 0 0,0 0 0 0 0,0 1 0 0 0,0-1 0 0 0,-1 0 0 0 0,0 1 0 0 0,-1 0 0 0 0,1-1 0 0 0,-1 1 0 0 0,0 0 0 0 0,0 0 0 0 0,-1 0 0 0 0,1 0 0 0 0,-2-1-1 0 0,1 1 1 0 0,0 0 0 0 0,-1 0 0 0 0,0 0 0 0 0,-1 0 0 0 0,1-1 0 0 0,-1 1 0 0 0,0 0 0 0 0,0-1 0 0 0,-4 6 0 0 0,6-10-19 0 0,0-1 0 0 0,0 0 0 0 0,-1 1-1 0 0,1-1 1 0 0,0 1 0 0 0,0-1 0 0 0,-1 0 0 0 0,1 1-1 0 0,0-1 1 0 0,0 0 0 0 0,-1 1 0 0 0,1-1-1 0 0,0 0 1 0 0,-1 1 0 0 0,1-1 0 0 0,-1 0 0 0 0,1 0-1 0 0,0 1 1 0 0,-1-1 0 0 0,1 0 0 0 0,-1 0 0 0 0,1 0-1 0 0,-1 0 1 0 0,1 0 0 0 0,0 0 0 0 0,-1 1 0 0 0,0-1-1 0 0,-5-10 46 0 0,5-19-10 0 0,4 17-39 0 0,0 0 1 0 0,1 0 0 0 0,0 0 0 0 0,1 1 0 0 0,1-1 0 0 0,0 1 0 0 0,0 1 0 0 0,1-1 0 0 0,0 1 0 0 0,1 0 0 0 0,0 1 0 0 0,1-1 0 0 0,0 2 0 0 0,11-10 0 0 0,-17 16 8 0 0,-1 1 0 0 0,1-1 0 0 0,-1 1 1 0 0,1-1-1 0 0,0 1 0 0 0,0 0 1 0 0,-1 0-1 0 0,1 0 0 0 0,0 1 0 0 0,0-1 1 0 0,0 1-1 0 0,0-1 0 0 0,0 1 1 0 0,0 0-1 0 0,0 0 0 0 0,0 0 1 0 0,0 0-1 0 0,0 1 0 0 0,0-1 0 0 0,0 1 1 0 0,0 0-1 0 0,0 0 0 0 0,-1 0 1 0 0,1 0-1 0 0,0 0 0 0 0,-1 1 0 0 0,1-1 1 0 0,-1 1-1 0 0,1 0 0 0 0,-1 0 1 0 0,0 0-1 0 0,1 0 0 0 0,-1 0 0 0 0,0 0 1 0 0,2 4-1 0 0,2 2 13 0 0,-1-1-1 0 0,0 1 1 0 0,0 0-1 0 0,-1 1 1 0 0,0-1 0 0 0,-1 1-1 0 0,0 0 1 0 0,0-1-1 0 0,-1 1 1 0 0,2 14 0 0 0,1 109-2587 0 0,-5-119 1549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39.542"/>
    </inkml:context>
    <inkml:brush xml:id="br0">
      <inkml:brushProperty name="width" value="0.1" units="cm"/>
      <inkml:brushProperty name="height" value="0.1" units="cm"/>
    </inkml:brush>
  </inkml:definitions>
  <inkml:trace contextRef="#ctx0" brushRef="#br0">380 152 4936 0 0,'0'0'1326'0'0,"-3"-14"-1057"0"0,-8-43 3 0 0,8 42 1094 0 0,-15 4-1021 0 0,-54-33 28 0 0,54 33 390 0 0,-5 18-389 0 0,-72 21-40 0 0,90-26-300 0 0,1-1 1 0 0,-1 1 0 0 0,1 0 0 0 0,0 0 0 0 0,-1 0-1 0 0,1 1 1 0 0,0-1 0 0 0,1 1 0 0 0,-1 0 0 0 0,0 0 0 0 0,1 1-1 0 0,-5 4 1 0 0,-1 2 72 0 0,2-2-31 0 0,0 1-1 0 0,0-1 1 0 0,0 1 0 0 0,2 0-1 0 0,-1 1 1 0 0,1-1 0 0 0,0 1-1 0 0,1 0 1 0 0,0 0 0 0 0,1 1 0 0 0,0-1-1 0 0,-3 21 1 0 0,5-25-42 0 0,1-1 0 0 0,0 1 0 0 0,-1-1 0 0 0,2 0 0 0 0,-1 1 0 0 0,1-1 0 0 0,0 1 0 0 0,0-1 0 0 0,0 0 0 0 0,1 0 0 0 0,0 1 0 0 0,0-1 0 0 0,0-1 0 0 0,1 1 0 0 0,-1 0 0 0 0,1 0 0 0 0,1-1 1 0 0,-1 0-1 0 0,0 1 0 0 0,1-1 0 0 0,0-1 0 0 0,0 1 0 0 0,0 0 0 0 0,0-1 0 0 0,1 0 0 0 0,-1 0 0 0 0,9 4 0 0 0,-5-4-29 0 0,0 0 0 0 0,0 0 0 0 0,1-1 0 0 0,-1 0 0 0 0,1 0 0 0 0,-1-1 0 0 0,1 0 0 0 0,0-1 0 0 0,-1 0 0 0 0,1 0 0 0 0,0-1 0 0 0,-1 0 0 0 0,1 0 0 0 0,-1-1 0 0 0,1 0 0 0 0,13-5 0 0 0,-15 4-8 0 0,0 0 1 0 0,0 0-1 0 0,0-1 1 0 0,-1 0-1 0 0,1 0 1 0 0,-1-1-1 0 0,0 0 1 0 0,0 0-1 0 0,0 0 1 0 0,-1 0 0 0 0,0-1-1 0 0,0 0 1 0 0,0 0-1 0 0,-1-1 1 0 0,0 1-1 0 0,0-1 1 0 0,-1 0-1 0 0,5-13 1 0 0,-7 18-3 0 0,0-1 0 0 0,0 1 1 0 0,1-1-1 0 0,-1 1 0 0 0,0-1 0 0 0,1 1 1 0 0,-1-1-1 0 0,1 1 0 0 0,4-4 0 0 0,-6 6 5 0 0,0 0 0 0 0,0 0-1 0 0,0 0 1 0 0,0-1 0 0 0,0 1-1 0 0,1 0 1 0 0,-1 0 0 0 0,0 0-1 0 0,0 0 1 0 0,0 0 0 0 0,0 0-1 0 0,0 0 1 0 0,1 0 0 0 0,-1-1-1 0 0,0 1 1 0 0,0 0 0 0 0,0 0-1 0 0,0 0 1 0 0,1 0 0 0 0,-1 0-1 0 0,0 0 1 0 0,0 0 0 0 0,0 0-1 0 0,0 0 1 0 0,1 0 0 0 0,-1 0-1 0 0,0 0 1 0 0,0 0 0 0 0,0 0-1 0 0,0 0 1 0 0,1 1 0 0 0,-1-1-1 0 0,0 0 1 0 0,0 0 0 0 0,0 0-1 0 0,0 0 1 0 0,0 0 0 0 0,1 0-1 0 0,-1 0 1 0 0,0 0 0 0 0,0 0-1 0 0,0 1 1 0 0,0-1 0 0 0,0 0-1 0 0,0 0 1 0 0,1 0 0 0 0,-2 20 6 0 0,-12 34 7 0 0,7-33-193 0 0,1 0 0 0 0,1 0 0 0 0,-2 35 0 0 0,6-54-45 0 0,0-1 1 0 0,0 0-1 0 0,0 1 0 0 0,0-1 0 0 0,0 1 0 0 0,0-1 0 0 0,1 0 0 0 0,-1 1 0 0 0,1-1 0 0 0,-1 0 0 0 0,1 1 0 0 0,-1-1 0 0 0,1 0 0 0 0,-1 1 0 0 0,1-1 0 0 0,0 0 0 0 0,0 0 0 0 0,0 0 0 0 0,0 0 0 0 0,0 0 0 0 0,0 0 0 0 0,0 0 0 0 0,2 1 0 0 0,5 0-883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1:40.144"/>
    </inkml:context>
    <inkml:brush xml:id="br0">
      <inkml:brushProperty name="width" value="0.1" units="cm"/>
      <inkml:brushProperty name="height" value="0.1" units="cm"/>
    </inkml:brush>
  </inkml:definitions>
  <inkml:trace contextRef="#ctx0" brushRef="#br0">63 119 6001 0 0,'1'-35'144'0'0,"1"21"81"0"0,-2 14-204 0 0,0 0 0 0 0,0 0 0 0 0,0 0 0 0 0,0 0 1 0 0,1-1 443 0 0,-1 1-443 0 0,4 45 282 0 0,-4-31-64 0 0,1-1 0 0 0,5 26 0 0 0,3-6 188 0 0,-6-19-244 0 0,1 1-1 0 0,0-1 1 0 0,8 17 0 0 0,-6-18-149 0 0,-1 0 0 0 0,0 0 0 0 0,5 25 0 0 0,-10-38-34 0 0,0 0 0 0 0,0 1 0 0 0,0-1 0 0 0,0 0 0 0 0,0 0 0 0 0,0 0 0 0 0,1 0 0 0 0,-1 0 0 0 0,0 0 0 0 0,0 1 0 0 0,0-1 0 0 0,0 0 1 0 0,0 0-1 0 0,0 0 0 0 0,0 0 0 0 0,0 0 0 0 0,0 1 0 0 0,0-1 0 0 0,0 0 0 0 0,0 0 0 0 0,0 0 0 0 0,0 0 0 0 0,0 1 0 0 0,0-1 0 0 0,0 0 1 0 0,0 0-1 0 0,0 0 0 0 0,0 0 0 0 0,0 0 0 0 0,0 1 0 0 0,0-1 0 0 0,-1 0 0 0 0,1 0 0 0 0,0 0 0 0 0,0 0 0 0 0,0 0 0 0 0,0 0 1 0 0,0 1-1 0 0,0-1 0 0 0,0 0 0 0 0,0 0 0 0 0,-1 0 0 0 0,1 0 0 0 0,0 0 0 0 0,0 0 0 0 0,0 0 0 0 0,0 0 0 0 0,0 0 0 0 0,-1 0 0 0 0,1 0 1 0 0,0 0-1 0 0,0 0 0 0 0,0 0 0 0 0,0 0 0 0 0,0 0 0 0 0,-1 0 0 0 0,1 0 0 0 0,0 0 0 0 0,0 0 0 0 0,0 0 0 0 0,0 0 0 0 0,-1 0 1 0 0,-11-10 37 0 0,-11-19 4 0 0,17 16-44 0 0,0-1 1 0 0,1 0 0 0 0,0-1 0 0 0,1 1 0 0 0,1-1 0 0 0,1 0 0 0 0,0 1-1 0 0,0-1 1 0 0,2 0 0 0 0,-1 0 0 0 0,2 0 0 0 0,0 0 0 0 0,1 0 0 0 0,1 0-1 0 0,0 1 1 0 0,1-1 0 0 0,0 1 0 0 0,11-21 0 0 0,-14 32-4 0 0,0 1-1 0 0,1-1 1 0 0,0 1-1 0 0,-1-1 1 0 0,1 1 0 0 0,0 0-1 0 0,0 0 1 0 0,0 0 0 0 0,1 0-1 0 0,-1 1 1 0 0,0-1 0 0 0,1 0-1 0 0,-1 1 1 0 0,5-2 0 0 0,-6 3 2 0 0,0-1 0 0 0,-1 1 1 0 0,1 0-1 0 0,0 0 1 0 0,0 0-1 0 0,0 0 1 0 0,0 0-1 0 0,0 0 1 0 0,-1 0-1 0 0,1 0 1 0 0,0 0-1 0 0,0 0 1 0 0,0 0-1 0 0,0 1 1 0 0,0-1-1 0 0,-1 0 0 0 0,1 1 1 0 0,0-1-1 0 0,1 1 1 0 0,-1 0 1 0 0,0 0 0 0 0,0 1 0 0 0,0-1 0 0 0,0 0 0 0 0,0 0 0 0 0,0 1 0 0 0,0-1 0 0 0,0 1 0 0 0,-1-1 0 0 0,1 1 0 0 0,0-1 0 0 0,-1 1 0 0 0,1-1 0 0 0,-1 3 0 0 0,3 12-4 0 0,0-1 1 0 0,2 0-1 0 0,-1 0 0 0 0,2 0 1 0 0,0-1-1 0 0,9 16 1 0 0,-14-28 3 0 0,0 0 1 0 0,0 0-1 0 0,0 0 1 0 0,-1 0-1 0 0,1 0 1 0 0,-1 0-1 0 0,1 0 1 0 0,-1 0 0 0 0,1 0-1 0 0,-1 0 1 0 0,0 0-1 0 0,0 0 1 0 0,0 0-1 0 0,0 0 1 0 0,-1 1-1 0 0,1-1 1 0 0,0 0 0 0 0,-2 2-1 0 0,2-3 4 0 0,0 1-1 0 0,-1-1 1 0 0,0 0-1 0 0,1 0 1 0 0,-1 1-1 0 0,1-1 1 0 0,-1 0-1 0 0,0 0 1 0 0,0 0-1 0 0,0 0 1 0 0,0 0-1 0 0,0 0 1 0 0,0 0-1 0 0,0 0 1 0 0,0 0-1 0 0,0 0 1 0 0,0-1-1 0 0,0 1 1 0 0,-1 0-1 0 0,1-1 1 0 0,0 1-1 0 0,0-1 1 0 0,-1 1-1 0 0,1-1 1 0 0,0 0-1 0 0,-1 1 1 0 0,-2-1-1 0 0,-5-6 113 0 0,17 12 262 0 0,-1-1-266 0 0,0 1 1 0 0,0-2-1 0 0,0 1 0 0 0,1-1 0 0 0,0 0 0 0 0,11 3 0 0 0,23 13 211 0 0,-28-11-154 0 0,0 0 0 0 0,0 0 0 0 0,-1 1 0 0 0,23 24 0 0 0,-32-30-108 0 0,-1-1 0 0 0,0 1 1 0 0,0 0-1 0 0,0 0 0 0 0,-1 0 0 0 0,1 0 1 0 0,-1 1-1 0 0,0-1 0 0 0,-1 1 0 0 0,1-1 1 0 0,-1 1-1 0 0,1 0 0 0 0,-1-1 0 0 0,-1 1 1 0 0,1 0-1 0 0,-1 0 0 0 0,0 0 0 0 0,0 0 1 0 0,0-1-1 0 0,0 1 0 0 0,-2 7 1 0 0,0-9-21 0 0,1 0 0 0 0,-1 0 0 0 0,1 0 1 0 0,-1 0-1 0 0,0 0 0 0 0,0 0 1 0 0,0 0-1 0 0,0 0 0 0 0,-1-1 1 0 0,1 1-1 0 0,-1-1 0 0 0,1 0 0 0 0,-1 0 1 0 0,0 0-1 0 0,0 0 0 0 0,0 0 1 0 0,0 0-1 0 0,0-1 0 0 0,-6 2 1 0 0,-2 1 18 0 0,-1 0 1 0 0,0-1 0 0 0,0-1 0 0 0,-14 1 0 0 0,15-1-143 0 0,0-1 0 0 0,1-1 0 0 0,-1 0 0 0 0,1 0 1 0 0,-1-1-1 0 0,1 0 0 0 0,-1-1 0 0 0,1 0 0 0 0,-1-1 0 0 0,1 0 0 0 0,0-1 0 0 0,-13-6 0 0 0,-78-39-3686 0 0,78 37 2393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15.529"/>
    </inkml:context>
    <inkml:brush xml:id="br0">
      <inkml:brushProperty name="width" value="0.1" units="cm"/>
      <inkml:brushProperty name="height" value="0.1" units="cm"/>
    </inkml:brush>
  </inkml:definitions>
  <inkml:trace contextRef="#ctx0" brushRef="#br0">82 78 4636 0 0,'0'0'1131'0'0,"-8"-5"-804"0"0,-24-12-57 0 0,25 12 969 0 0,1 3-1100 0 0,-17-7 74 0 0,17 7 1859 0 0,31 3-1973 0 0,363 10 6 0 0,-103-10-35 0 0,-272-1-63 0 0,124-2 78 0 0,487-17 838 0 0,-579 17-894 0 0,78-16 0 0 0,-116 14-109 0 0,-12 1-118 0 0,-12 1-306 0 0,-41 5-1671 0 0,31-4 1091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15.881"/>
    </inkml:context>
    <inkml:brush xml:id="br0">
      <inkml:brushProperty name="width" value="0.1" units="cm"/>
      <inkml:brushProperty name="height" value="0.1" units="cm"/>
    </inkml:brush>
  </inkml:definitions>
  <inkml:trace contextRef="#ctx0" brushRef="#br0">29 130 5328 0 0,'-1'0'18'0'0,"0"0"0"0"0,0 0 0 0 0,0 0 0 0 0,0 0 0 0 0,0 0-1 0 0,0 0 1 0 0,0 0 0 0 0,0 0 0 0 0,0 0 0 0 0,0-1 0 0 0,0 1 0 0 0,0 0-1 0 0,0-1 1 0 0,0 1 0 0 0,0-1 0 0 0,0 1 0 0 0,0-1 0 0 0,0 1-1 0 0,0-1 1 0 0,1 1 0 0 0,-1-1 0 0 0,0 0 0 0 0,0 0 0 0 0,1 1-1 0 0,-1-1 1 0 0,0 0 0 0 0,1 0 0 0 0,-1 0 0 0 0,1 0 0 0 0,-1 0-1 0 0,1 0 1 0 0,0 0 0 0 0,-1 1 0 0 0,1-1 0 0 0,0 0 0 0 0,0-1-1 0 0,-1 1 1 0 0,1 0 0 0 0,0 0 0 0 0,0 0 0 0 0,0 0 0 0 0,0 0-1 0 0,1 0 1 0 0,-1 0 0 0 0,0 0 0 0 0,0 0 0 0 0,0 0 0 0 0,1 0-1 0 0,-1 0 1 0 0,1 0 0 0 0,0-1 0 0 0,-1 2 14 0 0,1-1 0 0 0,0 0 0 0 0,0 0 0 0 0,0 1 0 0 0,-1-1 0 0 0,1 0 0 0 0,0 1 0 0 0,0-1 0 0 0,0 1 0 0 0,0-1 0 0 0,0 1 0 0 0,0-1 0 0 0,0 1 0 0 0,0 0 0 0 0,0-1 0 0 0,0 1 0 0 0,0 0 0 0 0,2 0 0 0 0,25-2 78 0 0,-17 2-4 0 0,333-24 1646 0 0,76-4-493 0 0,-261 20-1063 0 0,207-6 710 0 0,-338 14-807 0 0,-16 1-61 0 0,0-1 0 0 0,0 0-1 0 0,1-1 1 0 0,19-5 0 0 0,-50 3-864 0 0,4 7-575 0 0,2-2 368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02:17.688"/>
    </inkml:context>
    <inkml:brush xml:id="br0">
      <inkml:brushProperty name="width" value="0.1" units="cm"/>
      <inkml:brushProperty name="height" value="0.1" units="cm"/>
    </inkml:brush>
  </inkml:definitions>
  <inkml:trace contextRef="#ctx0" brushRef="#br0">3 479 3292 0 0,'-3'-5'3189'0'0,"7"8"-2399"0"0,-3-3-657 0 0,-1-1 0 0 0,1 1 0 0 0,0 0 0 0 0,-1-1 0 0 0,1 1 0 0 0,-1 0 0 0 0,1 0 0 0 0,0-1-1 0 0,-1 1 1 0 0,1 0 0 0 0,0 0 0 0 0,-1 0 0 0 0,1 0 0 0 0,0 0 0 0 0,-1 0 0 0 0,1 0 0 0 0,0 0 0 0 0,-1 0 0 0 0,1 0 0 0 0,0 0 0 0 0,-1 0 0 0 0,1 0 0 0 0,-1 0 0 0 0,2 1 0 0 0,24 4 934 0 0,-24-5-1020 0 0,0 0 0 0 0,0 0-1 0 0,-1 0 1 0 0,1 0 0 0 0,0 0-1 0 0,0 0 1 0 0,0 0 0 0 0,-1-1-1 0 0,1 1 1 0 0,0-1 0 0 0,-1 1-1 0 0,1-1 1 0 0,0 0 0 0 0,-1 0-1 0 0,1 1 1 0 0,-1-1 0 0 0,1 0-1 0 0,-1 0 1 0 0,1-1 0 0 0,-1 1-1 0 0,0 0 1 0 0,1 0 0 0 0,-1-1-1 0 0,1-1 1 0 0,29-36 5 0 0,21-44-33 0 0,65-142 1 0 0,-90 182-76 0 0,-26 41 47 0 0,-1 23 4 0 0,1 0 0 0 0,7 34 0 0 0,-6-46 12 0 0,0 0 1 0 0,0 0-1 0 0,1 0 0 0 0,1-1 1 0 0,0 1-1 0 0,0-1 0 0 0,0 0 1 0 0,10 12-1 0 0,-12-17-4 0 0,-1-1 1 0 0,2 1-1 0 0,-1-1 0 0 0,0 1 1 0 0,0-1-1 0 0,1 0 0 0 0,-1 0 1 0 0,1 0-1 0 0,0-1 0 0 0,-1 1 1 0 0,6 2-1 0 0,-5-7-5 0 0,0 1 0 0 0,0-1 0 0 0,-1 0 0 0 0,1 0 0 0 0,-1 0 0 0 0,5-6 1 0 0,-1 0-1 0 0,36-52 24 0 0,-30 41-40 0 0,1 1 1 0 0,16-18 0 0 0,-28 36 16 0 0,0 0 1 0 0,-1 0 0 0 0,1 0 0 0 0,0 1 0 0 0,0-1 0 0 0,0 0 0 0 0,0 1 0 0 0,0-1 0 0 0,0 1 0 0 0,0-1 0 0 0,0 1 0 0 0,0-1 0 0 0,0 1 0 0 0,0 0 0 0 0,0 0 0 0 0,0-1 0 0 0,0 1-1 0 0,0 0 1 0 0,0 0 0 0 0,0 0 0 0 0,0 0 0 0 0,1 0 0 0 0,-1 0 0 0 0,0 0 0 0 0,0 1 0 0 0,1-1 0 0 0,3 2 5 0 0,-1 0 0 0 0,1 1 0 0 0,-1-1 1 0 0,0 1-1 0 0,4 3 0 0 0,-5-4-5 0 0,-1 0 1 0 0,0 0 0 0 0,1 0-1 0 0,-1 0 1 0 0,1-1 0 0 0,0 0-1 0 0,0 1 1 0 0,-1-1-1 0 0,1 0 1 0 0,0 0 0 0 0,0 0-1 0 0,0 0 1 0 0,5 0 0 0 0,1-3-1 0 0,-1 0 0 0 0,0-1 1 0 0,0 0-1 0 0,0 0 0 0 0,0-1 1 0 0,0 0-1 0 0,-1 0 0 0 0,0 0 1 0 0,0-1-1 0 0,0-1 0 0 0,0 1 1 0 0,-1-1-1 0 0,0 0 0 0 0,0 0 1 0 0,0-1-1 0 0,-1 0 0 0 0,7-10 1 0 0,-12 17-1 0 0,3-5 4 0 0,-1 0 0 0 0,0 1 0 0 0,0-1 1 0 0,0 0-1 0 0,0 0 0 0 0,-1 0 0 0 0,2-8 1 0 0,-11 27-367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https://help.sap.com/docs/BTP/65de2977205c403bbc107264b8eccf4b/144e1733d0d64d58a7176e817fa6aeb3.html</a:t>
            </a:r>
            <a:endParaRPr/>
          </a:p>
        </p:txBody>
      </p:sp>
      <p:sp>
        <p:nvSpPr>
          <p:cNvPr id="843" name="Google Shape;84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90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154"/>
          <p:cNvSpPr txBox="1">
            <a:spLocks noGrp="1"/>
          </p:cNvSpPr>
          <p:nvPr>
            <p:ph type="title"/>
          </p:nvPr>
        </p:nvSpPr>
        <p:spPr>
          <a:xfrm>
            <a:off x="609441" y="488392"/>
            <a:ext cx="10969943" cy="711081"/>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5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Image">
  <p:cSld name="Cover Image">
    <p:spTree>
      <p:nvGrpSpPr>
        <p:cNvPr id="1" name="Shape 118"/>
        <p:cNvGrpSpPr/>
        <p:nvPr/>
      </p:nvGrpSpPr>
      <p:grpSpPr>
        <a:xfrm>
          <a:off x="0" y="0"/>
          <a:ext cx="0" cy="0"/>
          <a:chOff x="0" y="0"/>
          <a:chExt cx="0" cy="0"/>
        </a:xfrm>
      </p:grpSpPr>
      <p:sp>
        <p:nvSpPr>
          <p:cNvPr id="119" name="Google Shape;119;p155"/>
          <p:cNvSpPr>
            <a:spLocks noGrp="1"/>
          </p:cNvSpPr>
          <p:nvPr>
            <p:ph type="pic" idx="2"/>
          </p:nvPr>
        </p:nvSpPr>
        <p:spPr>
          <a:xfrm>
            <a:off x="0" y="0"/>
            <a:ext cx="12188825" cy="6858000"/>
          </a:xfrm>
          <a:prstGeom prst="rect">
            <a:avLst/>
          </a:prstGeom>
          <a:noFill/>
          <a:ln>
            <a:noFill/>
          </a:ln>
        </p:spPr>
      </p:sp>
      <p:sp>
        <p:nvSpPr>
          <p:cNvPr id="120" name="Google Shape;120;p15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5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3"/>
        <p:cNvGrpSpPr/>
        <p:nvPr/>
      </p:nvGrpSpPr>
      <p:grpSpPr>
        <a:xfrm>
          <a:off x="0" y="0"/>
          <a:ext cx="0" cy="0"/>
          <a:chOff x="0" y="0"/>
          <a:chExt cx="0" cy="0"/>
        </a:xfrm>
      </p:grpSpPr>
      <p:sp>
        <p:nvSpPr>
          <p:cNvPr id="124" name="Google Shape;124;p156"/>
          <p:cNvSpPr/>
          <p:nvPr/>
        </p:nvSpPr>
        <p:spPr>
          <a:xfrm>
            <a:off x="262293" y="-15766"/>
            <a:ext cx="6065243" cy="6890306"/>
          </a:xfrm>
          <a:custGeom>
            <a:avLst/>
            <a:gdLst/>
            <a:ahLst/>
            <a:cxnLst/>
            <a:rect l="l" t="t" r="r" b="b"/>
            <a:pathLst>
              <a:path w="6065243" h="6890306" extrusionOk="0">
                <a:moveTo>
                  <a:pt x="2805601" y="0"/>
                </a:moveTo>
                <a:lnTo>
                  <a:pt x="6065243" y="0"/>
                </a:lnTo>
                <a:lnTo>
                  <a:pt x="3259642" y="6890306"/>
                </a:lnTo>
                <a:lnTo>
                  <a:pt x="0" y="6890306"/>
                </a:lnTo>
                <a:lnTo>
                  <a:pt x="2805601" y="0"/>
                </a:lnTo>
                <a:close/>
              </a:path>
            </a:pathLst>
          </a:custGeom>
          <a:solidFill>
            <a:srgbClr val="F2F2F2">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5" name="Google Shape;125;p156"/>
          <p:cNvSpPr/>
          <p:nvPr/>
        </p:nvSpPr>
        <p:spPr>
          <a:xfrm>
            <a:off x="11244627" y="4641750"/>
            <a:ext cx="944199" cy="2225205"/>
          </a:xfrm>
          <a:custGeom>
            <a:avLst/>
            <a:gdLst/>
            <a:ahLst/>
            <a:cxnLst/>
            <a:rect l="l" t="t" r="r" b="b"/>
            <a:pathLst>
              <a:path w="944199" h="2225205" extrusionOk="0">
                <a:moveTo>
                  <a:pt x="944199" y="0"/>
                </a:moveTo>
                <a:lnTo>
                  <a:pt x="944199" y="2225205"/>
                </a:lnTo>
                <a:lnTo>
                  <a:pt x="0" y="2225205"/>
                </a:lnTo>
                <a:lnTo>
                  <a:pt x="94419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6" name="Google Shape;126;p156"/>
          <p:cNvSpPr txBox="1">
            <a:spLocks noGrp="1"/>
          </p:cNvSpPr>
          <p:nvPr>
            <p:ph type="title"/>
          </p:nvPr>
        </p:nvSpPr>
        <p:spPr>
          <a:xfrm>
            <a:off x="6096000" y="1124744"/>
            <a:ext cx="4318892" cy="1296144"/>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Clr>
                <a:schemeClr val="accent2"/>
              </a:buClr>
              <a:buSzPts val="4000"/>
              <a:buFont typeface="Calibri"/>
              <a:buNone/>
              <a:defRPr sz="4000" b="1">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56"/>
          <p:cNvSpPr/>
          <p:nvPr/>
        </p:nvSpPr>
        <p:spPr>
          <a:xfrm>
            <a:off x="11047863" y="6231003"/>
            <a:ext cx="934541" cy="398360"/>
          </a:xfrm>
          <a:prstGeom prst="parallelogram">
            <a:avLst>
              <a:gd name="adj" fmla="val 4034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 name="Google Shape;128;p156"/>
          <p:cNvSpPr txBox="1">
            <a:spLocks noGrp="1"/>
          </p:cNvSpPr>
          <p:nvPr>
            <p:ph type="ftr" idx="11"/>
          </p:nvPr>
        </p:nvSpPr>
        <p:spPr>
          <a:xfrm>
            <a:off x="8110636" y="6233120"/>
            <a:ext cx="2677919" cy="365125"/>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6"/>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lvl1pPr marL="0" lvl="0" indent="0" algn="ctr">
              <a:spcBef>
                <a:spcPts val="0"/>
              </a:spcBef>
              <a:buNone/>
              <a:defRPr sz="2000" b="1">
                <a:solidFill>
                  <a:schemeClr val="lt1"/>
                </a:solidFill>
                <a:latin typeface="Calibri"/>
                <a:ea typeface="Calibri"/>
                <a:cs typeface="Calibri"/>
                <a:sym typeface="Calibri"/>
              </a:defRPr>
            </a:lvl1pPr>
            <a:lvl2pPr marL="0" lvl="1" indent="0" algn="ctr">
              <a:spcBef>
                <a:spcPts val="0"/>
              </a:spcBef>
              <a:buNone/>
              <a:defRPr sz="2000" b="1">
                <a:solidFill>
                  <a:schemeClr val="lt1"/>
                </a:solidFill>
                <a:latin typeface="Calibri"/>
                <a:ea typeface="Calibri"/>
                <a:cs typeface="Calibri"/>
                <a:sym typeface="Calibri"/>
              </a:defRPr>
            </a:lvl2pPr>
            <a:lvl3pPr marL="0" lvl="2" indent="0" algn="ctr">
              <a:spcBef>
                <a:spcPts val="0"/>
              </a:spcBef>
              <a:buNone/>
              <a:defRPr sz="2000" b="1">
                <a:solidFill>
                  <a:schemeClr val="lt1"/>
                </a:solidFill>
                <a:latin typeface="Calibri"/>
                <a:ea typeface="Calibri"/>
                <a:cs typeface="Calibri"/>
                <a:sym typeface="Calibri"/>
              </a:defRPr>
            </a:lvl3pPr>
            <a:lvl4pPr marL="0" lvl="3" indent="0" algn="ctr">
              <a:spcBef>
                <a:spcPts val="0"/>
              </a:spcBef>
              <a:buNone/>
              <a:defRPr sz="2000" b="1">
                <a:solidFill>
                  <a:schemeClr val="lt1"/>
                </a:solidFill>
                <a:latin typeface="Calibri"/>
                <a:ea typeface="Calibri"/>
                <a:cs typeface="Calibri"/>
                <a:sym typeface="Calibri"/>
              </a:defRPr>
            </a:lvl4pPr>
            <a:lvl5pPr marL="0" lvl="4" indent="0" algn="ctr">
              <a:spcBef>
                <a:spcPts val="0"/>
              </a:spcBef>
              <a:buNone/>
              <a:defRPr sz="2000" b="1">
                <a:solidFill>
                  <a:schemeClr val="lt1"/>
                </a:solidFill>
                <a:latin typeface="Calibri"/>
                <a:ea typeface="Calibri"/>
                <a:cs typeface="Calibri"/>
                <a:sym typeface="Calibri"/>
              </a:defRPr>
            </a:lvl5pPr>
            <a:lvl6pPr marL="0" lvl="5" indent="0" algn="ctr">
              <a:spcBef>
                <a:spcPts val="0"/>
              </a:spcBef>
              <a:buNone/>
              <a:defRPr sz="2000" b="1">
                <a:solidFill>
                  <a:schemeClr val="lt1"/>
                </a:solidFill>
                <a:latin typeface="Calibri"/>
                <a:ea typeface="Calibri"/>
                <a:cs typeface="Calibri"/>
                <a:sym typeface="Calibri"/>
              </a:defRPr>
            </a:lvl6pPr>
            <a:lvl7pPr marL="0" lvl="6" indent="0" algn="ctr">
              <a:spcBef>
                <a:spcPts val="0"/>
              </a:spcBef>
              <a:buNone/>
              <a:defRPr sz="2000" b="1">
                <a:solidFill>
                  <a:schemeClr val="lt1"/>
                </a:solidFill>
                <a:latin typeface="Calibri"/>
                <a:ea typeface="Calibri"/>
                <a:cs typeface="Calibri"/>
                <a:sym typeface="Calibri"/>
              </a:defRPr>
            </a:lvl7pPr>
            <a:lvl8pPr marL="0" lvl="7" indent="0" algn="ctr">
              <a:spcBef>
                <a:spcPts val="0"/>
              </a:spcBef>
              <a:buNone/>
              <a:defRPr sz="2000" b="1">
                <a:solidFill>
                  <a:schemeClr val="lt1"/>
                </a:solidFill>
                <a:latin typeface="Calibri"/>
                <a:ea typeface="Calibri"/>
                <a:cs typeface="Calibri"/>
                <a:sym typeface="Calibri"/>
              </a:defRPr>
            </a:lvl8pPr>
            <a:lvl9pPr marL="0" lvl="8" indent="0" algn="ctr">
              <a:spcBef>
                <a:spcPts val="0"/>
              </a:spcBef>
              <a:buNone/>
              <a:defRPr sz="2000" b="1">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30" name="Google Shape;130;p156"/>
          <p:cNvSpPr txBox="1">
            <a:spLocks noGrp="1"/>
          </p:cNvSpPr>
          <p:nvPr>
            <p:ph type="body" idx="1"/>
          </p:nvPr>
        </p:nvSpPr>
        <p:spPr>
          <a:xfrm>
            <a:off x="6094413" y="2529840"/>
            <a:ext cx="4329112" cy="3459480"/>
          </a:xfrm>
          <a:prstGeom prst="rect">
            <a:avLst/>
          </a:prstGeom>
          <a:noFill/>
          <a:ln>
            <a:noFill/>
          </a:ln>
        </p:spPr>
        <p:txBody>
          <a:bodyPr spcFirstLastPara="1" wrap="square" lIns="121875" tIns="60925" rIns="121875" bIns="60925" anchor="t" anchorCtr="0">
            <a:normAutofit/>
          </a:bodyPr>
          <a:lstStyle>
            <a:lvl1pPr marL="457200" lvl="0" indent="-381000" algn="l">
              <a:spcBef>
                <a:spcPts val="480"/>
              </a:spcBef>
              <a:spcAft>
                <a:spcPts val="0"/>
              </a:spcAft>
              <a:buClr>
                <a:srgbClr val="595959"/>
              </a:buClr>
              <a:buSzPts val="2400"/>
              <a:buFont typeface="Noto Sans Symbols"/>
              <a:buChar char="⮚"/>
              <a:defRPr sz="2400">
                <a:solidFill>
                  <a:srgbClr val="595959"/>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156"/>
          <p:cNvSpPr>
            <a:spLocks noGrp="1"/>
          </p:cNvSpPr>
          <p:nvPr>
            <p:ph type="pic" idx="2"/>
          </p:nvPr>
        </p:nvSpPr>
        <p:spPr>
          <a:xfrm>
            <a:off x="0" y="476671"/>
            <a:ext cx="5103233" cy="590465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147"/>
          <p:cNvSpPr/>
          <p:nvPr/>
        </p:nvSpPr>
        <p:spPr>
          <a:xfrm>
            <a:off x="-2889" y="0"/>
            <a:ext cx="5373429" cy="6858001"/>
          </a:xfrm>
          <a:custGeom>
            <a:avLst/>
            <a:gdLst/>
            <a:ahLst/>
            <a:cxnLst/>
            <a:rect l="l" t="t" r="r" b="b"/>
            <a:pathLst>
              <a:path w="5373429" h="6858001" extrusionOk="0">
                <a:moveTo>
                  <a:pt x="0" y="0"/>
                </a:moveTo>
                <a:lnTo>
                  <a:pt x="3009869" y="0"/>
                </a:lnTo>
                <a:lnTo>
                  <a:pt x="3067925" y="33382"/>
                </a:lnTo>
                <a:cubicBezTo>
                  <a:pt x="4450129" y="873229"/>
                  <a:pt x="5373429" y="2393122"/>
                  <a:pt x="5373429" y="4128662"/>
                </a:cubicBezTo>
                <a:cubicBezTo>
                  <a:pt x="5373429" y="5120400"/>
                  <a:pt x="5071943" y="6041721"/>
                  <a:pt x="4555623" y="6805976"/>
                </a:cubicBezTo>
                <a:lnTo>
                  <a:pt x="4518627" y="6858001"/>
                </a:lnTo>
                <a:lnTo>
                  <a:pt x="0" y="6858001"/>
                </a:lnTo>
                <a:close/>
              </a:path>
            </a:pathLst>
          </a:custGeom>
          <a:gradFill>
            <a:gsLst>
              <a:gs pos="0">
                <a:schemeClr val="accent1"/>
              </a:gs>
              <a:gs pos="100000">
                <a:schemeClr val="accent6"/>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1" name="Google Shape;31;p147"/>
          <p:cNvSpPr/>
          <p:nvPr/>
        </p:nvSpPr>
        <p:spPr>
          <a:xfrm>
            <a:off x="1" y="0"/>
            <a:ext cx="4749901" cy="6858000"/>
          </a:xfrm>
          <a:custGeom>
            <a:avLst/>
            <a:gdLst/>
            <a:ahLst/>
            <a:cxnLst/>
            <a:rect l="l" t="t" r="r" b="b"/>
            <a:pathLst>
              <a:path w="4749901" h="6858000" extrusionOk="0">
                <a:moveTo>
                  <a:pt x="0" y="0"/>
                </a:moveTo>
                <a:lnTo>
                  <a:pt x="2930208" y="0"/>
                </a:lnTo>
                <a:lnTo>
                  <a:pt x="3243158" y="234020"/>
                </a:lnTo>
                <a:cubicBezTo>
                  <a:pt x="4163364" y="993441"/>
                  <a:pt x="4749901" y="2142724"/>
                  <a:pt x="4749901" y="3429000"/>
                </a:cubicBezTo>
                <a:cubicBezTo>
                  <a:pt x="4749901" y="4715276"/>
                  <a:pt x="4163364" y="5864559"/>
                  <a:pt x="3243158" y="6623981"/>
                </a:cubicBezTo>
                <a:lnTo>
                  <a:pt x="2930208" y="6858000"/>
                </a:lnTo>
                <a:lnTo>
                  <a:pt x="0" y="6858000"/>
                </a:ln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2" name="Google Shape;32;p147"/>
          <p:cNvSpPr txBox="1">
            <a:spLocks noGrp="1"/>
          </p:cNvSpPr>
          <p:nvPr>
            <p:ph type="title"/>
          </p:nvPr>
        </p:nvSpPr>
        <p:spPr>
          <a:xfrm>
            <a:off x="582007" y="1700808"/>
            <a:ext cx="4432285" cy="1900971"/>
          </a:xfrm>
          <a:prstGeom prst="rect">
            <a:avLst/>
          </a:prstGeom>
          <a:noFill/>
          <a:ln>
            <a:noFill/>
          </a:ln>
        </p:spPr>
        <p:txBody>
          <a:bodyPr spcFirstLastPara="1" wrap="square" lIns="0" tIns="60925" rIns="0" bIns="60925" anchor="b" anchorCtr="0">
            <a:noAutofit/>
          </a:bodyPr>
          <a:lstStyle>
            <a:lvl1pPr lvl="0" algn="l">
              <a:spcBef>
                <a:spcPts val="0"/>
              </a:spcBef>
              <a:spcAft>
                <a:spcPts val="0"/>
              </a:spcAft>
              <a:buClr>
                <a:schemeClr val="lt1"/>
              </a:buClr>
              <a:buSzPts val="4400"/>
              <a:buFont typeface="Quattrocento Sans"/>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7"/>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7"/>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7"/>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147"/>
          <p:cNvSpPr txBox="1">
            <a:spLocks noGrp="1"/>
          </p:cNvSpPr>
          <p:nvPr>
            <p:ph type="body" idx="1"/>
          </p:nvPr>
        </p:nvSpPr>
        <p:spPr>
          <a:xfrm>
            <a:off x="582613" y="3602206"/>
            <a:ext cx="3279775" cy="1900237"/>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lt1"/>
              </a:buClr>
              <a:buSzPts val="1600"/>
              <a:buNone/>
              <a:defRPr sz="1600">
                <a:solidFill>
                  <a:schemeClr val="lt1"/>
                </a:solidFill>
              </a:defRPr>
            </a:lvl1pPr>
            <a:lvl2pPr marL="914400" lvl="1" indent="-228600" algn="l">
              <a:spcBef>
                <a:spcPts val="320"/>
              </a:spcBef>
              <a:spcAft>
                <a:spcPts val="0"/>
              </a:spcAft>
              <a:buClr>
                <a:schemeClr val="lt1"/>
              </a:buClr>
              <a:buSzPts val="1600"/>
              <a:buNone/>
              <a:defRPr sz="1600">
                <a:solidFill>
                  <a:schemeClr val="lt1"/>
                </a:solidFill>
              </a:defRPr>
            </a:lvl2pPr>
            <a:lvl3pPr marL="1371600" lvl="2" indent="-228600" algn="l">
              <a:spcBef>
                <a:spcPts val="320"/>
              </a:spcBef>
              <a:spcAft>
                <a:spcPts val="0"/>
              </a:spcAft>
              <a:buClr>
                <a:schemeClr val="lt1"/>
              </a:buClr>
              <a:buSzPts val="1600"/>
              <a:buNone/>
              <a:defRPr sz="1600">
                <a:solidFill>
                  <a:schemeClr val="lt1"/>
                </a:solidFill>
              </a:defRPr>
            </a:lvl3pPr>
            <a:lvl4pPr marL="1828800" lvl="3" indent="-228600" algn="l">
              <a:spcBef>
                <a:spcPts val="320"/>
              </a:spcBef>
              <a:spcAft>
                <a:spcPts val="0"/>
              </a:spcAft>
              <a:buClr>
                <a:schemeClr val="lt1"/>
              </a:buClr>
              <a:buSzPts val="1600"/>
              <a:buNone/>
              <a:defRPr sz="1600">
                <a:solidFill>
                  <a:schemeClr val="lt1"/>
                </a:solidFill>
              </a:defRPr>
            </a:lvl4pPr>
            <a:lvl5pPr marL="2286000" lvl="4" indent="-228600" algn="l">
              <a:spcBef>
                <a:spcPts val="320"/>
              </a:spcBef>
              <a:spcAft>
                <a:spcPts val="0"/>
              </a:spcAft>
              <a:buClr>
                <a:schemeClr val="lt1"/>
              </a:buClr>
              <a:buSzPts val="1600"/>
              <a:buNone/>
              <a:defRPr sz="16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37"/>
        <p:cNvGrpSpPr/>
        <p:nvPr/>
      </p:nvGrpSpPr>
      <p:grpSpPr>
        <a:xfrm>
          <a:off x="0" y="0"/>
          <a:ext cx="0" cy="0"/>
          <a:chOff x="0" y="0"/>
          <a:chExt cx="0" cy="0"/>
        </a:xfrm>
      </p:grpSpPr>
      <p:sp>
        <p:nvSpPr>
          <p:cNvPr id="38" name="Google Shape;38;p148"/>
          <p:cNvSpPr/>
          <p:nvPr/>
        </p:nvSpPr>
        <p:spPr>
          <a:xfrm>
            <a:off x="0" y="0"/>
            <a:ext cx="4619558" cy="6858000"/>
          </a:xfrm>
          <a:prstGeom prst="rect">
            <a:avLst/>
          </a:pr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9" name="Google Shape;39;p148"/>
          <p:cNvSpPr/>
          <p:nvPr/>
        </p:nvSpPr>
        <p:spPr>
          <a:xfrm rot="1478791">
            <a:off x="659862" y="-879949"/>
            <a:ext cx="4884899" cy="6963279"/>
          </a:xfrm>
          <a:custGeom>
            <a:avLst/>
            <a:gdLst/>
            <a:ahLst/>
            <a:cxnLst/>
            <a:rect l="l" t="t" r="r" b="b"/>
            <a:pathLst>
              <a:path w="4884899" h="6963279" extrusionOk="0">
                <a:moveTo>
                  <a:pt x="203954" y="1646235"/>
                </a:moveTo>
                <a:lnTo>
                  <a:pt x="3791945" y="0"/>
                </a:lnTo>
                <a:lnTo>
                  <a:pt x="3856353" y="65510"/>
                </a:lnTo>
                <a:cubicBezTo>
                  <a:pt x="4478833" y="754104"/>
                  <a:pt x="4884899" y="1885242"/>
                  <a:pt x="4884899" y="3163913"/>
                </a:cubicBezTo>
                <a:cubicBezTo>
                  <a:pt x="4884899" y="5262245"/>
                  <a:pt x="3791377" y="6963279"/>
                  <a:pt x="2442450" y="6963279"/>
                </a:cubicBezTo>
                <a:cubicBezTo>
                  <a:pt x="1093522" y="6963279"/>
                  <a:pt x="0" y="5262245"/>
                  <a:pt x="0" y="3163913"/>
                </a:cubicBezTo>
                <a:cubicBezTo>
                  <a:pt x="0" y="2639331"/>
                  <a:pt x="68346" y="2139579"/>
                  <a:pt x="191941" y="1685029"/>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0" name="Google Shape;40;p148"/>
          <p:cNvSpPr/>
          <p:nvPr/>
        </p:nvSpPr>
        <p:spPr>
          <a:xfrm rot="2150186">
            <a:off x="1041565" y="-955093"/>
            <a:ext cx="4536504" cy="6965899"/>
          </a:xfrm>
          <a:custGeom>
            <a:avLst/>
            <a:gdLst/>
            <a:ahLst/>
            <a:cxnLst/>
            <a:rect l="l" t="t" r="r" b="b"/>
            <a:pathLst>
              <a:path w="4536504" h="6965899" extrusionOk="0">
                <a:moveTo>
                  <a:pt x="254007" y="1819471"/>
                </a:moveTo>
                <a:lnTo>
                  <a:pt x="2773388" y="0"/>
                </a:lnTo>
                <a:lnTo>
                  <a:pt x="2942761" y="67744"/>
                </a:lnTo>
                <a:cubicBezTo>
                  <a:pt x="3866095" y="514480"/>
                  <a:pt x="4536504" y="1854207"/>
                  <a:pt x="4536504" y="3437507"/>
                </a:cubicBezTo>
                <a:cubicBezTo>
                  <a:pt x="4536504" y="5386184"/>
                  <a:pt x="3520973" y="6965899"/>
                  <a:pt x="2268252" y="6965899"/>
                </a:cubicBezTo>
                <a:cubicBezTo>
                  <a:pt x="1015531" y="6965899"/>
                  <a:pt x="0" y="5386184"/>
                  <a:pt x="0" y="3437507"/>
                </a:cubicBezTo>
                <a:cubicBezTo>
                  <a:pt x="0" y="2950338"/>
                  <a:pt x="63471" y="2486229"/>
                  <a:pt x="178251" y="2064098"/>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1" name="Google Shape;41;p148"/>
          <p:cNvSpPr/>
          <p:nvPr/>
        </p:nvSpPr>
        <p:spPr>
          <a:xfrm>
            <a:off x="516501" y="0"/>
            <a:ext cx="8834816" cy="6858000"/>
          </a:xfrm>
          <a:custGeom>
            <a:avLst/>
            <a:gdLst/>
            <a:ahLst/>
            <a:cxnLst/>
            <a:rect l="l" t="t" r="r" b="b"/>
            <a:pathLst>
              <a:path w="8834816" h="6858000" extrusionOk="0">
                <a:moveTo>
                  <a:pt x="3199584" y="0"/>
                </a:moveTo>
                <a:lnTo>
                  <a:pt x="5635232" y="0"/>
                </a:lnTo>
                <a:lnTo>
                  <a:pt x="5731010" y="27198"/>
                </a:lnTo>
                <a:cubicBezTo>
                  <a:pt x="7529198" y="586493"/>
                  <a:pt x="8834816" y="2263779"/>
                  <a:pt x="8834816" y="4246008"/>
                </a:cubicBezTo>
                <a:cubicBezTo>
                  <a:pt x="8834816" y="5160884"/>
                  <a:pt x="8556697" y="6010801"/>
                  <a:pt x="8080391" y="6715824"/>
                </a:cubicBezTo>
                <a:lnTo>
                  <a:pt x="7974075" y="6858000"/>
                </a:lnTo>
                <a:lnTo>
                  <a:pt x="860743" y="6858000"/>
                </a:lnTo>
                <a:lnTo>
                  <a:pt x="754425" y="6715824"/>
                </a:lnTo>
                <a:cubicBezTo>
                  <a:pt x="278121" y="6010801"/>
                  <a:pt x="0" y="5160884"/>
                  <a:pt x="0" y="4246008"/>
                </a:cubicBezTo>
                <a:cubicBezTo>
                  <a:pt x="0" y="2263779"/>
                  <a:pt x="1305618" y="586493"/>
                  <a:pt x="3103806" y="271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2" name="Google Shape;42;p148"/>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8"/>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8"/>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48"/>
          <p:cNvSpPr txBox="1">
            <a:spLocks noGrp="1"/>
          </p:cNvSpPr>
          <p:nvPr>
            <p:ph type="title"/>
          </p:nvPr>
        </p:nvSpPr>
        <p:spPr>
          <a:xfrm>
            <a:off x="7534572" y="332656"/>
            <a:ext cx="4044812" cy="19302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46"/>
        <p:cNvGrpSpPr/>
        <p:nvPr/>
      </p:nvGrpSpPr>
      <p:grpSpPr>
        <a:xfrm>
          <a:off x="0" y="0"/>
          <a:ext cx="0" cy="0"/>
          <a:chOff x="0" y="0"/>
          <a:chExt cx="0" cy="0"/>
        </a:xfrm>
      </p:grpSpPr>
      <p:sp>
        <p:nvSpPr>
          <p:cNvPr id="47" name="Google Shape;47;p149"/>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9"/>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49"/>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49"/>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t"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9"/>
          <p:cNvSpPr txBox="1">
            <a:spLocks noGrp="1"/>
          </p:cNvSpPr>
          <p:nvPr>
            <p:ph type="body" idx="1"/>
          </p:nvPr>
        </p:nvSpPr>
        <p:spPr>
          <a:xfrm>
            <a:off x="609600" y="188913"/>
            <a:ext cx="5700713" cy="360362"/>
          </a:xfrm>
          <a:prstGeom prst="rect">
            <a:avLst/>
          </a:prstGeom>
          <a:noFill/>
          <a:ln>
            <a:noFill/>
          </a:ln>
        </p:spPr>
        <p:txBody>
          <a:bodyPr spcFirstLastPara="1" wrap="square" lIns="0" tIns="60925" rIns="0" bIns="60925" anchor="t" anchorCtr="0">
            <a:noAutofit/>
          </a:bodyPr>
          <a:lstStyle>
            <a:lvl1pPr marL="457200" lvl="0" indent="-228600" algn="l">
              <a:spcBef>
                <a:spcPts val="400"/>
              </a:spcBef>
              <a:spcAft>
                <a:spcPts val="0"/>
              </a:spcAft>
              <a:buClr>
                <a:schemeClr val="dk1"/>
              </a:buClr>
              <a:buSzPts val="2000"/>
              <a:buNone/>
              <a:defRPr sz="2000"/>
            </a:lvl1pPr>
            <a:lvl2pPr marL="914400" lvl="1" indent="-228600" algn="l">
              <a:spcBef>
                <a:spcPts val="400"/>
              </a:spcBef>
              <a:spcAft>
                <a:spcPts val="0"/>
              </a:spcAft>
              <a:buClr>
                <a:schemeClr val="dk1"/>
              </a:buClr>
              <a:buSzPts val="2000"/>
              <a:buNone/>
              <a:defRPr sz="2000"/>
            </a:lvl2pPr>
            <a:lvl3pPr marL="1371600" lvl="2" indent="-228600" algn="l">
              <a:spcBef>
                <a:spcPts val="400"/>
              </a:spcBef>
              <a:spcAft>
                <a:spcPts val="0"/>
              </a:spcAft>
              <a:buClr>
                <a:schemeClr val="dk1"/>
              </a:buClr>
              <a:buSzPts val="2000"/>
              <a:buNone/>
              <a:defRPr sz="2000"/>
            </a:lvl3pPr>
            <a:lvl4pPr marL="1828800" lvl="3" indent="-228600" algn="l">
              <a:spcBef>
                <a:spcPts val="400"/>
              </a:spcBef>
              <a:spcAft>
                <a:spcPts val="0"/>
              </a:spcAft>
              <a:buClr>
                <a:schemeClr val="dk1"/>
              </a:buClr>
              <a:buSzPts val="2000"/>
              <a:buNone/>
              <a:defRPr sz="2000"/>
            </a:lvl4pPr>
            <a:lvl5pPr marL="2286000" lvl="4" indent="-228600" algn="l">
              <a:spcBef>
                <a:spcPts val="400"/>
              </a:spcBef>
              <a:spcAft>
                <a:spcPts val="0"/>
              </a:spcAft>
              <a:buClr>
                <a:schemeClr val="dk1"/>
              </a:buClr>
              <a:buSzPts val="2000"/>
              <a:buNone/>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6/17/2024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388185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Slide" type="title">
  <p:cSld name="1_Title Slide">
    <p:spTree>
      <p:nvGrpSpPr>
        <p:cNvPr id="1" name="Shape 65"/>
        <p:cNvGrpSpPr/>
        <p:nvPr/>
      </p:nvGrpSpPr>
      <p:grpSpPr>
        <a:xfrm>
          <a:off x="0" y="0"/>
          <a:ext cx="0" cy="0"/>
          <a:chOff x="0" y="0"/>
          <a:chExt cx="0" cy="0"/>
        </a:xfrm>
      </p:grpSpPr>
      <p:sp>
        <p:nvSpPr>
          <p:cNvPr id="66" name="Google Shape;66;p152"/>
          <p:cNvSpPr txBox="1">
            <a:spLocks noGrp="1"/>
          </p:cNvSpPr>
          <p:nvPr>
            <p:ph type="ctrTitle"/>
          </p:nvPr>
        </p:nvSpPr>
        <p:spPr>
          <a:xfrm>
            <a:off x="1523603" y="1121833"/>
            <a:ext cx="9141619" cy="2387600"/>
          </a:xfrm>
          <a:prstGeom prst="rect">
            <a:avLst/>
          </a:prstGeom>
          <a:noFill/>
          <a:ln>
            <a:noFill/>
          </a:ln>
        </p:spPr>
        <p:txBody>
          <a:bodyPr spcFirstLastPara="1" wrap="square" lIns="0" tIns="60925" rIns="0" bIns="60925" anchor="b" anchorCtr="0">
            <a:normAutofit/>
          </a:bodyPr>
          <a:lstStyle>
            <a:lvl1pPr lvl="0" algn="ctr">
              <a:spcBef>
                <a:spcPts val="0"/>
              </a:spcBef>
              <a:spcAft>
                <a:spcPts val="0"/>
              </a:spcAft>
              <a:buClr>
                <a:schemeClr val="accent1"/>
              </a:buClr>
              <a:buSzPts val="7998"/>
              <a:buFont typeface="Quattrocento Sans"/>
              <a:buNone/>
              <a:defRPr sz="7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2"/>
          <p:cNvSpPr txBox="1">
            <a:spLocks noGrp="1"/>
          </p:cNvSpPr>
          <p:nvPr>
            <p:ph type="subTitle" idx="1"/>
          </p:nvPr>
        </p:nvSpPr>
        <p:spPr>
          <a:xfrm>
            <a:off x="1523603" y="3602568"/>
            <a:ext cx="9141619" cy="1655233"/>
          </a:xfrm>
          <a:prstGeom prst="rect">
            <a:avLst/>
          </a:prstGeom>
          <a:noFill/>
          <a:ln>
            <a:noFill/>
          </a:ln>
        </p:spPr>
        <p:txBody>
          <a:bodyPr spcFirstLastPara="1" wrap="square" lIns="0" tIns="60925" rIns="0" bIns="60925" anchor="t" anchorCtr="0">
            <a:normAutofit/>
          </a:bodyPr>
          <a:lstStyle>
            <a:lvl1pPr lvl="0" algn="ctr">
              <a:spcBef>
                <a:spcPts val="640"/>
              </a:spcBef>
              <a:spcAft>
                <a:spcPts val="0"/>
              </a:spcAft>
              <a:buClr>
                <a:schemeClr val="dk1"/>
              </a:buClr>
              <a:buSzPts val="3199"/>
              <a:buNone/>
              <a:defRPr sz="3199"/>
            </a:lvl1pPr>
            <a:lvl2pPr lvl="1" algn="ctr">
              <a:spcBef>
                <a:spcPts val="533"/>
              </a:spcBef>
              <a:spcAft>
                <a:spcPts val="0"/>
              </a:spcAft>
              <a:buClr>
                <a:schemeClr val="dk1"/>
              </a:buClr>
              <a:buSzPts val="2666"/>
              <a:buNone/>
              <a:defRPr sz="2666"/>
            </a:lvl2pPr>
            <a:lvl3pPr lvl="2" algn="ctr">
              <a:spcBef>
                <a:spcPts val="480"/>
              </a:spcBef>
              <a:spcAft>
                <a:spcPts val="0"/>
              </a:spcAft>
              <a:buClr>
                <a:schemeClr val="dk1"/>
              </a:buClr>
              <a:buSzPts val="2399"/>
              <a:buNone/>
              <a:defRPr sz="2399"/>
            </a:lvl3pPr>
            <a:lvl4pPr lvl="3" algn="ctr">
              <a:spcBef>
                <a:spcPts val="427"/>
              </a:spcBef>
              <a:spcAft>
                <a:spcPts val="0"/>
              </a:spcAft>
              <a:buClr>
                <a:schemeClr val="dk1"/>
              </a:buClr>
              <a:buSzPts val="2133"/>
              <a:buNone/>
              <a:defRPr sz="2133"/>
            </a:lvl4pPr>
            <a:lvl5pPr lvl="4" algn="ctr">
              <a:spcBef>
                <a:spcPts val="427"/>
              </a:spcBef>
              <a:spcAft>
                <a:spcPts val="0"/>
              </a:spcAft>
              <a:buClr>
                <a:schemeClr val="dk1"/>
              </a:buClr>
              <a:buSzPts val="2133"/>
              <a:buNone/>
              <a:defRPr sz="2133"/>
            </a:lvl5pPr>
            <a:lvl6pPr lvl="5" algn="ctr">
              <a:spcBef>
                <a:spcPts val="427"/>
              </a:spcBef>
              <a:spcAft>
                <a:spcPts val="0"/>
              </a:spcAft>
              <a:buClr>
                <a:schemeClr val="dk1"/>
              </a:buClr>
              <a:buSzPts val="2133"/>
              <a:buNone/>
              <a:defRPr sz="2133"/>
            </a:lvl6pPr>
            <a:lvl7pPr lvl="6" algn="ctr">
              <a:spcBef>
                <a:spcPts val="427"/>
              </a:spcBef>
              <a:spcAft>
                <a:spcPts val="0"/>
              </a:spcAft>
              <a:buClr>
                <a:schemeClr val="dk1"/>
              </a:buClr>
              <a:buSzPts val="2133"/>
              <a:buNone/>
              <a:defRPr sz="2133"/>
            </a:lvl7pPr>
            <a:lvl8pPr lvl="7" algn="ctr">
              <a:spcBef>
                <a:spcPts val="427"/>
              </a:spcBef>
              <a:spcAft>
                <a:spcPts val="0"/>
              </a:spcAft>
              <a:buClr>
                <a:schemeClr val="dk1"/>
              </a:buClr>
              <a:buSzPts val="2133"/>
              <a:buNone/>
              <a:defRPr sz="2133"/>
            </a:lvl8pPr>
            <a:lvl9pPr lvl="8" algn="ctr">
              <a:spcBef>
                <a:spcPts val="427"/>
              </a:spcBef>
              <a:spcAft>
                <a:spcPts val="0"/>
              </a:spcAft>
              <a:buClr>
                <a:schemeClr val="dk1"/>
              </a:buClr>
              <a:buSzPts val="2133"/>
              <a:buNone/>
              <a:defRPr sz="2133"/>
            </a:lvl9pPr>
          </a:lstStyle>
          <a:p>
            <a:endParaRPr/>
          </a:p>
        </p:txBody>
      </p:sp>
      <p:sp>
        <p:nvSpPr>
          <p:cNvPr id="68" name="Google Shape;68;p152"/>
          <p:cNvSpPr txBox="1">
            <a:spLocks noGrp="1"/>
          </p:cNvSpPr>
          <p:nvPr>
            <p:ph type="dt" idx="10"/>
          </p:nvPr>
        </p:nvSpPr>
        <p:spPr>
          <a:xfrm>
            <a:off x="837982" y="6356351"/>
            <a:ext cx="2742486" cy="366183"/>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52"/>
          <p:cNvSpPr txBox="1">
            <a:spLocks noGrp="1"/>
          </p:cNvSpPr>
          <p:nvPr>
            <p:ph type="ftr" idx="11"/>
          </p:nvPr>
        </p:nvSpPr>
        <p:spPr>
          <a:xfrm>
            <a:off x="4037549" y="6356351"/>
            <a:ext cx="4113728" cy="366183"/>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2"/>
          <p:cNvSpPr txBox="1">
            <a:spLocks noGrp="1"/>
          </p:cNvSpPr>
          <p:nvPr>
            <p:ph type="sldNum" idx="12"/>
          </p:nvPr>
        </p:nvSpPr>
        <p:spPr>
          <a:xfrm>
            <a:off x="8608357" y="6356351"/>
            <a:ext cx="2742486" cy="366183"/>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98604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31783418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228921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3830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52"/>
        <p:cNvGrpSpPr/>
        <p:nvPr/>
      </p:nvGrpSpPr>
      <p:grpSpPr>
        <a:xfrm>
          <a:off x="0" y="0"/>
          <a:ext cx="0" cy="0"/>
          <a:chOff x="0" y="0"/>
          <a:chExt cx="0" cy="0"/>
        </a:xfrm>
      </p:grpSpPr>
      <p:sp>
        <p:nvSpPr>
          <p:cNvPr id="53" name="Google Shape;53;p150"/>
          <p:cNvSpPr/>
          <p:nvPr/>
        </p:nvSpPr>
        <p:spPr>
          <a:xfrm>
            <a:off x="0" y="5301208"/>
            <a:ext cx="9982844" cy="1556792"/>
          </a:xfrm>
          <a:prstGeom prst="rect">
            <a:avLst/>
          </a:prstGeom>
          <a:solidFill>
            <a:srgbClr val="E2F2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4" name="Google Shape;54;p150"/>
          <p:cNvSpPr/>
          <p:nvPr/>
        </p:nvSpPr>
        <p:spPr>
          <a:xfrm>
            <a:off x="8019064" y="1628800"/>
            <a:ext cx="4169761"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rgbClr val="E3F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5" name="Google Shape;55;p150"/>
          <p:cNvSpPr/>
          <p:nvPr/>
        </p:nvSpPr>
        <p:spPr>
          <a:xfrm>
            <a:off x="8261267" y="1628800"/>
            <a:ext cx="3927559"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6" name="Google Shape;56;p150"/>
          <p:cNvSpPr txBox="1">
            <a:spLocks noGrp="1"/>
          </p:cNvSpPr>
          <p:nvPr>
            <p:ph type="title"/>
          </p:nvPr>
        </p:nvSpPr>
        <p:spPr>
          <a:xfrm>
            <a:off x="609442" y="274639"/>
            <a:ext cx="4404850" cy="135416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4000"/>
              <a:buFont typeface="Quattrocento Sans"/>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5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50"/>
          <p:cNvSpPr txBox="1">
            <a:spLocks noGrp="1"/>
          </p:cNvSpPr>
          <p:nvPr>
            <p:ph type="body" idx="1"/>
          </p:nvPr>
        </p:nvSpPr>
        <p:spPr>
          <a:xfrm>
            <a:off x="609600" y="1772815"/>
            <a:ext cx="5196780" cy="864097"/>
          </a:xfrm>
          <a:prstGeom prst="rect">
            <a:avLst/>
          </a:prstGeom>
          <a:noFill/>
          <a:ln>
            <a:noFill/>
          </a:ln>
        </p:spPr>
        <p:txBody>
          <a:bodyPr spcFirstLastPara="1" wrap="square" lIns="0" tIns="60925" rIns="0" bIns="60925" anchor="t" anchorCtr="0">
            <a:normAutofit/>
          </a:bodyPr>
          <a:lstStyle>
            <a:lvl1pPr marL="457200" lvl="0" indent="-228600" algn="l">
              <a:spcBef>
                <a:spcPts val="360"/>
              </a:spcBef>
              <a:spcAft>
                <a:spcPts val="0"/>
              </a:spcAft>
              <a:buClr>
                <a:schemeClr val="dk1"/>
              </a:buClr>
              <a:buSzPts val="1800"/>
              <a:buNone/>
              <a:defRPr sz="1800"/>
            </a:lvl1pPr>
            <a:lvl2pPr marL="914400" lvl="1" indent="-228600" algn="l">
              <a:spcBef>
                <a:spcPts val="360"/>
              </a:spcBef>
              <a:spcAft>
                <a:spcPts val="0"/>
              </a:spcAft>
              <a:buClr>
                <a:schemeClr val="dk1"/>
              </a:buClr>
              <a:buSzPts val="1800"/>
              <a:buNone/>
              <a:defRPr sz="1800"/>
            </a:lvl2pPr>
            <a:lvl3pPr marL="1371600" lvl="2" indent="-228600" algn="l">
              <a:spcBef>
                <a:spcPts val="360"/>
              </a:spcBef>
              <a:spcAft>
                <a:spcPts val="0"/>
              </a:spcAft>
              <a:buClr>
                <a:schemeClr val="dk1"/>
              </a:buClr>
              <a:buSzPts val="1800"/>
              <a:buNone/>
              <a:defRPr sz="1800"/>
            </a:lvl3pPr>
            <a:lvl4pPr marL="1828800" lvl="3" indent="-228600" algn="l">
              <a:spcBef>
                <a:spcPts val="360"/>
              </a:spcBef>
              <a:spcAft>
                <a:spcPts val="0"/>
              </a:spcAft>
              <a:buClr>
                <a:schemeClr val="dk1"/>
              </a:buClr>
              <a:buSzPts val="1800"/>
              <a:buNone/>
              <a:defRPr sz="1800"/>
            </a:lvl4pPr>
            <a:lvl5pPr marL="2286000" lvl="4" indent="-228600" algn="l">
              <a:spcBef>
                <a:spcPts val="360"/>
              </a:spcBef>
              <a:spcAft>
                <a:spcPts val="0"/>
              </a:spcAft>
              <a:buClr>
                <a:schemeClr val="dk1"/>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815421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115914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0"/>
        <p:cNvGrpSpPr/>
        <p:nvPr/>
      </p:nvGrpSpPr>
      <p:grpSpPr>
        <a:xfrm>
          <a:off x="0" y="0"/>
          <a:ext cx="0" cy="0"/>
          <a:chOff x="0" y="0"/>
          <a:chExt cx="0" cy="0"/>
        </a:xfrm>
      </p:grpSpPr>
      <p:sp>
        <p:nvSpPr>
          <p:cNvPr id="431" name="Google Shape;431;p174"/>
          <p:cNvSpPr txBox="1">
            <a:spLocks noGrp="1"/>
          </p:cNvSpPr>
          <p:nvPr>
            <p:ph type="title"/>
          </p:nvPr>
        </p:nvSpPr>
        <p:spPr>
          <a:xfrm>
            <a:off x="831634" y="1709740"/>
            <a:ext cx="10512862"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2" name="Google Shape;432;p174"/>
          <p:cNvSpPr txBox="1">
            <a:spLocks noGrp="1"/>
          </p:cNvSpPr>
          <p:nvPr>
            <p:ph type="body" idx="1"/>
          </p:nvPr>
        </p:nvSpPr>
        <p:spPr>
          <a:xfrm>
            <a:off x="831634" y="4589464"/>
            <a:ext cx="10512862"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399"/>
              <a:buNone/>
              <a:defRPr sz="2399">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3" name="Google Shape;433;p174"/>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174"/>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p174"/>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831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6"/>
        <p:cNvGrpSpPr/>
        <p:nvPr/>
      </p:nvGrpSpPr>
      <p:grpSpPr>
        <a:xfrm>
          <a:off x="0" y="0"/>
          <a:ext cx="0" cy="0"/>
          <a:chOff x="0" y="0"/>
          <a:chExt cx="0" cy="0"/>
        </a:xfrm>
      </p:grpSpPr>
      <p:sp>
        <p:nvSpPr>
          <p:cNvPr id="437" name="Google Shape;437;p175"/>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175"/>
          <p:cNvSpPr txBox="1">
            <a:spLocks noGrp="1"/>
          </p:cNvSpPr>
          <p:nvPr>
            <p:ph type="body" idx="1"/>
          </p:nvPr>
        </p:nvSpPr>
        <p:spPr>
          <a:xfrm>
            <a:off x="83798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175"/>
          <p:cNvSpPr txBox="1">
            <a:spLocks noGrp="1"/>
          </p:cNvSpPr>
          <p:nvPr>
            <p:ph type="body" idx="2"/>
          </p:nvPr>
        </p:nvSpPr>
        <p:spPr>
          <a:xfrm>
            <a:off x="617059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175"/>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p175"/>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175"/>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14058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2177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1"/>
        <p:cNvGrpSpPr/>
        <p:nvPr/>
      </p:nvGrpSpPr>
      <p:grpSpPr>
        <a:xfrm>
          <a:off x="0" y="0"/>
          <a:ext cx="0" cy="0"/>
          <a:chOff x="0" y="0"/>
          <a:chExt cx="0" cy="0"/>
        </a:xfrm>
      </p:grpSpPr>
      <p:sp>
        <p:nvSpPr>
          <p:cNvPr id="62" name="Google Shape;62;p15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6/17/2024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2952525"/>
      </p:ext>
    </p:extLst>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discovery-center.cloud.sap/serviceCatalog?" TargetMode="Externa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customXml" Target="../ink/ink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17" Type="http://schemas.openxmlformats.org/officeDocument/2006/relationships/image" Target="../media/image89.png"/><Relationship Id="rId299" Type="http://schemas.openxmlformats.org/officeDocument/2006/relationships/image" Target="../media/image180.png"/><Relationship Id="rId21" Type="http://schemas.openxmlformats.org/officeDocument/2006/relationships/image" Target="../media/image41.png"/><Relationship Id="rId63" Type="http://schemas.openxmlformats.org/officeDocument/2006/relationships/image" Target="../media/image62.png"/><Relationship Id="rId159" Type="http://schemas.openxmlformats.org/officeDocument/2006/relationships/image" Target="../media/image110.png"/><Relationship Id="rId324" Type="http://schemas.openxmlformats.org/officeDocument/2006/relationships/customXml" Target="../ink/ink166.xml"/><Relationship Id="rId366" Type="http://schemas.openxmlformats.org/officeDocument/2006/relationships/customXml" Target="../ink/ink187.xml"/><Relationship Id="rId170" Type="http://schemas.openxmlformats.org/officeDocument/2006/relationships/customXml" Target="../ink/ink89.xml"/><Relationship Id="rId226" Type="http://schemas.openxmlformats.org/officeDocument/2006/relationships/customXml" Target="../ink/ink117.xml"/><Relationship Id="rId433" Type="http://schemas.openxmlformats.org/officeDocument/2006/relationships/image" Target="../media/image247.png"/><Relationship Id="rId268" Type="http://schemas.openxmlformats.org/officeDocument/2006/relationships/customXml" Target="../ink/ink138.xml"/><Relationship Id="rId32" Type="http://schemas.openxmlformats.org/officeDocument/2006/relationships/customXml" Target="../ink/ink20.xml"/><Relationship Id="rId74" Type="http://schemas.openxmlformats.org/officeDocument/2006/relationships/customXml" Target="../ink/ink41.xml"/><Relationship Id="rId128" Type="http://schemas.openxmlformats.org/officeDocument/2006/relationships/customXml" Target="../ink/ink68.xml"/><Relationship Id="rId335" Type="http://schemas.openxmlformats.org/officeDocument/2006/relationships/image" Target="../media/image198.png"/><Relationship Id="rId377" Type="http://schemas.openxmlformats.org/officeDocument/2006/relationships/image" Target="../media/image219.png"/><Relationship Id="rId5" Type="http://schemas.openxmlformats.org/officeDocument/2006/relationships/image" Target="../media/image33.png"/><Relationship Id="rId181" Type="http://schemas.openxmlformats.org/officeDocument/2006/relationships/image" Target="../media/image121.png"/><Relationship Id="rId237" Type="http://schemas.openxmlformats.org/officeDocument/2006/relationships/image" Target="../media/image149.png"/><Relationship Id="rId402" Type="http://schemas.openxmlformats.org/officeDocument/2006/relationships/customXml" Target="../ink/ink205.xml"/><Relationship Id="rId279" Type="http://schemas.openxmlformats.org/officeDocument/2006/relationships/image" Target="../media/image170.png"/><Relationship Id="rId444" Type="http://schemas.openxmlformats.org/officeDocument/2006/relationships/customXml" Target="../ink/ink226.xml"/><Relationship Id="rId43" Type="http://schemas.openxmlformats.org/officeDocument/2006/relationships/image" Target="../media/image52.png"/><Relationship Id="rId139" Type="http://schemas.openxmlformats.org/officeDocument/2006/relationships/image" Target="../media/image100.png"/><Relationship Id="rId290" Type="http://schemas.openxmlformats.org/officeDocument/2006/relationships/customXml" Target="../ink/ink149.xml"/><Relationship Id="rId304" Type="http://schemas.openxmlformats.org/officeDocument/2006/relationships/customXml" Target="../ink/ink156.xml"/><Relationship Id="rId346" Type="http://schemas.openxmlformats.org/officeDocument/2006/relationships/customXml" Target="../ink/ink177.xml"/><Relationship Id="rId388" Type="http://schemas.openxmlformats.org/officeDocument/2006/relationships/customXml" Target="../ink/ink198.xml"/><Relationship Id="rId85" Type="http://schemas.openxmlformats.org/officeDocument/2006/relationships/image" Target="../media/image73.png"/><Relationship Id="rId150" Type="http://schemas.openxmlformats.org/officeDocument/2006/relationships/customXml" Target="../ink/ink79.xml"/><Relationship Id="rId192" Type="http://schemas.openxmlformats.org/officeDocument/2006/relationships/customXml" Target="../ink/ink100.xml"/><Relationship Id="rId206" Type="http://schemas.openxmlformats.org/officeDocument/2006/relationships/customXml" Target="../ink/ink107.xml"/><Relationship Id="rId413" Type="http://schemas.openxmlformats.org/officeDocument/2006/relationships/image" Target="../media/image237.png"/><Relationship Id="rId248" Type="http://schemas.openxmlformats.org/officeDocument/2006/relationships/customXml" Target="../ink/ink128.xml"/><Relationship Id="rId455" Type="http://schemas.openxmlformats.org/officeDocument/2006/relationships/image" Target="../media/image258.png"/><Relationship Id="rId12" Type="http://schemas.openxmlformats.org/officeDocument/2006/relationships/customXml" Target="../ink/ink10.xml"/><Relationship Id="rId108" Type="http://schemas.openxmlformats.org/officeDocument/2006/relationships/customXml" Target="../ink/ink58.xml"/><Relationship Id="rId315" Type="http://schemas.openxmlformats.org/officeDocument/2006/relationships/image" Target="../media/image188.png"/><Relationship Id="rId357" Type="http://schemas.openxmlformats.org/officeDocument/2006/relationships/image" Target="../media/image209.png"/><Relationship Id="rId54" Type="http://schemas.openxmlformats.org/officeDocument/2006/relationships/customXml" Target="../ink/ink31.xml"/><Relationship Id="rId96" Type="http://schemas.openxmlformats.org/officeDocument/2006/relationships/customXml" Target="../ink/ink52.xml"/><Relationship Id="rId161" Type="http://schemas.openxmlformats.org/officeDocument/2006/relationships/image" Target="../media/image111.png"/><Relationship Id="rId217" Type="http://schemas.openxmlformats.org/officeDocument/2006/relationships/image" Target="../media/image139.png"/><Relationship Id="rId399" Type="http://schemas.openxmlformats.org/officeDocument/2006/relationships/image" Target="../media/image230.png"/><Relationship Id="rId259" Type="http://schemas.openxmlformats.org/officeDocument/2006/relationships/image" Target="../media/image160.png"/><Relationship Id="rId424" Type="http://schemas.openxmlformats.org/officeDocument/2006/relationships/customXml" Target="../ink/ink216.xml"/><Relationship Id="rId23" Type="http://schemas.openxmlformats.org/officeDocument/2006/relationships/image" Target="../media/image42.png"/><Relationship Id="rId119" Type="http://schemas.openxmlformats.org/officeDocument/2006/relationships/image" Target="../media/image90.png"/><Relationship Id="rId270" Type="http://schemas.openxmlformats.org/officeDocument/2006/relationships/customXml" Target="../ink/ink139.xml"/><Relationship Id="rId326" Type="http://schemas.openxmlformats.org/officeDocument/2006/relationships/customXml" Target="../ink/ink167.xml"/><Relationship Id="rId65" Type="http://schemas.openxmlformats.org/officeDocument/2006/relationships/image" Target="../media/image63.png"/><Relationship Id="rId130" Type="http://schemas.openxmlformats.org/officeDocument/2006/relationships/customXml" Target="../ink/ink69.xml"/><Relationship Id="rId368" Type="http://schemas.openxmlformats.org/officeDocument/2006/relationships/customXml" Target="../ink/ink188.xml"/><Relationship Id="rId172" Type="http://schemas.openxmlformats.org/officeDocument/2006/relationships/customXml" Target="../ink/ink90.xml"/><Relationship Id="rId228" Type="http://schemas.openxmlformats.org/officeDocument/2006/relationships/customXml" Target="../ink/ink118.xml"/><Relationship Id="rId435" Type="http://schemas.openxmlformats.org/officeDocument/2006/relationships/image" Target="../media/image248.png"/><Relationship Id="rId281" Type="http://schemas.openxmlformats.org/officeDocument/2006/relationships/image" Target="../media/image171.png"/><Relationship Id="rId337" Type="http://schemas.openxmlformats.org/officeDocument/2006/relationships/image" Target="../media/image199.png"/><Relationship Id="rId34" Type="http://schemas.openxmlformats.org/officeDocument/2006/relationships/customXml" Target="../ink/ink21.xml"/><Relationship Id="rId76" Type="http://schemas.openxmlformats.org/officeDocument/2006/relationships/customXml" Target="../ink/ink42.xml"/><Relationship Id="rId141" Type="http://schemas.openxmlformats.org/officeDocument/2006/relationships/image" Target="../media/image101.png"/><Relationship Id="rId379" Type="http://schemas.openxmlformats.org/officeDocument/2006/relationships/image" Target="../media/image220.png"/><Relationship Id="rId7" Type="http://schemas.openxmlformats.org/officeDocument/2006/relationships/image" Target="../media/image34.png"/><Relationship Id="rId183" Type="http://schemas.openxmlformats.org/officeDocument/2006/relationships/image" Target="../media/image122.png"/><Relationship Id="rId239" Type="http://schemas.openxmlformats.org/officeDocument/2006/relationships/image" Target="../media/image150.png"/><Relationship Id="rId390" Type="http://schemas.openxmlformats.org/officeDocument/2006/relationships/customXml" Target="../ink/ink199.xml"/><Relationship Id="rId404" Type="http://schemas.openxmlformats.org/officeDocument/2006/relationships/customXml" Target="../ink/ink206.xml"/><Relationship Id="rId446" Type="http://schemas.openxmlformats.org/officeDocument/2006/relationships/customXml" Target="../ink/ink227.xml"/><Relationship Id="rId250" Type="http://schemas.openxmlformats.org/officeDocument/2006/relationships/customXml" Target="../ink/ink129.xml"/><Relationship Id="rId292" Type="http://schemas.openxmlformats.org/officeDocument/2006/relationships/customXml" Target="../ink/ink150.xml"/><Relationship Id="rId306" Type="http://schemas.openxmlformats.org/officeDocument/2006/relationships/customXml" Target="../ink/ink157.xml"/><Relationship Id="rId45" Type="http://schemas.openxmlformats.org/officeDocument/2006/relationships/image" Target="../media/image53.png"/><Relationship Id="rId87" Type="http://schemas.openxmlformats.org/officeDocument/2006/relationships/image" Target="../media/image74.png"/><Relationship Id="rId110" Type="http://schemas.openxmlformats.org/officeDocument/2006/relationships/customXml" Target="../ink/ink59.xml"/><Relationship Id="rId348" Type="http://schemas.openxmlformats.org/officeDocument/2006/relationships/customXml" Target="../ink/ink178.xml"/><Relationship Id="rId152" Type="http://schemas.openxmlformats.org/officeDocument/2006/relationships/customXml" Target="../ink/ink80.xml"/><Relationship Id="rId194" Type="http://schemas.openxmlformats.org/officeDocument/2006/relationships/customXml" Target="../ink/ink101.xml"/><Relationship Id="rId208" Type="http://schemas.openxmlformats.org/officeDocument/2006/relationships/customXml" Target="../ink/ink108.xml"/><Relationship Id="rId415" Type="http://schemas.openxmlformats.org/officeDocument/2006/relationships/image" Target="../media/image238.png"/><Relationship Id="rId457" Type="http://schemas.openxmlformats.org/officeDocument/2006/relationships/image" Target="../media/image259.png"/><Relationship Id="rId261" Type="http://schemas.openxmlformats.org/officeDocument/2006/relationships/image" Target="../media/image161.png"/><Relationship Id="rId14" Type="http://schemas.openxmlformats.org/officeDocument/2006/relationships/customXml" Target="../ink/ink11.xml"/><Relationship Id="rId56" Type="http://schemas.openxmlformats.org/officeDocument/2006/relationships/customXml" Target="../ink/ink32.xml"/><Relationship Id="rId317" Type="http://schemas.openxmlformats.org/officeDocument/2006/relationships/image" Target="../media/image189.png"/><Relationship Id="rId359" Type="http://schemas.openxmlformats.org/officeDocument/2006/relationships/image" Target="../media/image210.png"/><Relationship Id="rId98" Type="http://schemas.openxmlformats.org/officeDocument/2006/relationships/customXml" Target="../ink/ink53.xml"/><Relationship Id="rId121" Type="http://schemas.openxmlformats.org/officeDocument/2006/relationships/image" Target="../media/image91.png"/><Relationship Id="rId163" Type="http://schemas.openxmlformats.org/officeDocument/2006/relationships/image" Target="../media/image112.png"/><Relationship Id="rId219" Type="http://schemas.openxmlformats.org/officeDocument/2006/relationships/image" Target="../media/image140.png"/><Relationship Id="rId370" Type="http://schemas.openxmlformats.org/officeDocument/2006/relationships/customXml" Target="../ink/ink189.xml"/><Relationship Id="rId426" Type="http://schemas.openxmlformats.org/officeDocument/2006/relationships/customXml" Target="../ink/ink217.xml"/><Relationship Id="rId230" Type="http://schemas.openxmlformats.org/officeDocument/2006/relationships/customXml" Target="../ink/ink119.xml"/><Relationship Id="rId25" Type="http://schemas.openxmlformats.org/officeDocument/2006/relationships/image" Target="../media/image43.png"/><Relationship Id="rId67" Type="http://schemas.openxmlformats.org/officeDocument/2006/relationships/image" Target="../media/image64.png"/><Relationship Id="rId272" Type="http://schemas.openxmlformats.org/officeDocument/2006/relationships/customXml" Target="../ink/ink140.xml"/><Relationship Id="rId328" Type="http://schemas.openxmlformats.org/officeDocument/2006/relationships/customXml" Target="../ink/ink168.xml"/><Relationship Id="rId132" Type="http://schemas.openxmlformats.org/officeDocument/2006/relationships/customXml" Target="../ink/ink70.xml"/><Relationship Id="rId174" Type="http://schemas.openxmlformats.org/officeDocument/2006/relationships/customXml" Target="../ink/ink91.xml"/><Relationship Id="rId381" Type="http://schemas.openxmlformats.org/officeDocument/2006/relationships/image" Target="../media/image221.png"/><Relationship Id="rId241" Type="http://schemas.openxmlformats.org/officeDocument/2006/relationships/image" Target="../media/image151.png"/><Relationship Id="rId437" Type="http://schemas.openxmlformats.org/officeDocument/2006/relationships/image" Target="../media/image249.png"/><Relationship Id="rId36" Type="http://schemas.openxmlformats.org/officeDocument/2006/relationships/customXml" Target="../ink/ink22.xml"/><Relationship Id="rId283" Type="http://schemas.openxmlformats.org/officeDocument/2006/relationships/image" Target="../media/image172.png"/><Relationship Id="rId339" Type="http://schemas.openxmlformats.org/officeDocument/2006/relationships/image" Target="../media/image200.png"/><Relationship Id="rId78" Type="http://schemas.openxmlformats.org/officeDocument/2006/relationships/customXml" Target="../ink/ink43.xml"/><Relationship Id="rId101" Type="http://schemas.openxmlformats.org/officeDocument/2006/relationships/image" Target="../media/image81.png"/><Relationship Id="rId143" Type="http://schemas.openxmlformats.org/officeDocument/2006/relationships/image" Target="../media/image102.png"/><Relationship Id="rId185" Type="http://schemas.openxmlformats.org/officeDocument/2006/relationships/image" Target="../media/image123.png"/><Relationship Id="rId350" Type="http://schemas.openxmlformats.org/officeDocument/2006/relationships/customXml" Target="../ink/ink179.xml"/><Relationship Id="rId406" Type="http://schemas.openxmlformats.org/officeDocument/2006/relationships/customXml" Target="../ink/ink207.xml"/><Relationship Id="rId9" Type="http://schemas.openxmlformats.org/officeDocument/2006/relationships/image" Target="../media/image35.png"/><Relationship Id="rId210" Type="http://schemas.openxmlformats.org/officeDocument/2006/relationships/customXml" Target="../ink/ink109.xml"/><Relationship Id="rId392" Type="http://schemas.openxmlformats.org/officeDocument/2006/relationships/customXml" Target="../ink/ink200.xml"/><Relationship Id="rId448" Type="http://schemas.openxmlformats.org/officeDocument/2006/relationships/customXml" Target="../ink/ink228.xml"/><Relationship Id="rId252" Type="http://schemas.openxmlformats.org/officeDocument/2006/relationships/customXml" Target="../ink/ink130.xml"/><Relationship Id="rId294" Type="http://schemas.openxmlformats.org/officeDocument/2006/relationships/customXml" Target="../ink/ink151.xml"/><Relationship Id="rId308" Type="http://schemas.openxmlformats.org/officeDocument/2006/relationships/customXml" Target="../ink/ink158.xml"/><Relationship Id="rId47" Type="http://schemas.openxmlformats.org/officeDocument/2006/relationships/image" Target="../media/image54.png"/><Relationship Id="rId89" Type="http://schemas.openxmlformats.org/officeDocument/2006/relationships/image" Target="../media/image75.png"/><Relationship Id="rId112" Type="http://schemas.openxmlformats.org/officeDocument/2006/relationships/customXml" Target="../ink/ink60.xml"/><Relationship Id="rId154" Type="http://schemas.openxmlformats.org/officeDocument/2006/relationships/customXml" Target="../ink/ink81.xml"/><Relationship Id="rId361" Type="http://schemas.openxmlformats.org/officeDocument/2006/relationships/image" Target="../media/image211.png"/><Relationship Id="rId196" Type="http://schemas.openxmlformats.org/officeDocument/2006/relationships/customXml" Target="../ink/ink102.xml"/><Relationship Id="rId417" Type="http://schemas.openxmlformats.org/officeDocument/2006/relationships/image" Target="../media/image239.png"/><Relationship Id="rId16" Type="http://schemas.openxmlformats.org/officeDocument/2006/relationships/customXml" Target="../ink/ink12.xml"/><Relationship Id="rId221" Type="http://schemas.openxmlformats.org/officeDocument/2006/relationships/image" Target="../media/image141.png"/><Relationship Id="rId263" Type="http://schemas.openxmlformats.org/officeDocument/2006/relationships/image" Target="../media/image162.png"/><Relationship Id="rId319" Type="http://schemas.openxmlformats.org/officeDocument/2006/relationships/image" Target="../media/image190.png"/><Relationship Id="rId58" Type="http://schemas.openxmlformats.org/officeDocument/2006/relationships/customXml" Target="../ink/ink33.xml"/><Relationship Id="rId123" Type="http://schemas.openxmlformats.org/officeDocument/2006/relationships/image" Target="../media/image92.png"/><Relationship Id="rId330" Type="http://schemas.openxmlformats.org/officeDocument/2006/relationships/customXml" Target="../ink/ink169.xml"/><Relationship Id="rId165" Type="http://schemas.openxmlformats.org/officeDocument/2006/relationships/image" Target="../media/image113.png"/><Relationship Id="rId372" Type="http://schemas.openxmlformats.org/officeDocument/2006/relationships/customXml" Target="../ink/ink190.xml"/><Relationship Id="rId428" Type="http://schemas.openxmlformats.org/officeDocument/2006/relationships/customXml" Target="../ink/ink218.xml"/><Relationship Id="rId232" Type="http://schemas.openxmlformats.org/officeDocument/2006/relationships/customXml" Target="../ink/ink120.xml"/><Relationship Id="rId274" Type="http://schemas.openxmlformats.org/officeDocument/2006/relationships/customXml" Target="../ink/ink141.xml"/><Relationship Id="rId27" Type="http://schemas.openxmlformats.org/officeDocument/2006/relationships/image" Target="../media/image44.png"/><Relationship Id="rId69" Type="http://schemas.openxmlformats.org/officeDocument/2006/relationships/image" Target="../media/image65.png"/><Relationship Id="rId134" Type="http://schemas.openxmlformats.org/officeDocument/2006/relationships/customXml" Target="../ink/ink71.xml"/><Relationship Id="rId80" Type="http://schemas.openxmlformats.org/officeDocument/2006/relationships/customXml" Target="../ink/ink44.xml"/><Relationship Id="rId176" Type="http://schemas.openxmlformats.org/officeDocument/2006/relationships/customXml" Target="../ink/ink92.xml"/><Relationship Id="rId341" Type="http://schemas.openxmlformats.org/officeDocument/2006/relationships/image" Target="../media/image201.png"/><Relationship Id="rId383" Type="http://schemas.openxmlformats.org/officeDocument/2006/relationships/image" Target="../media/image222.png"/><Relationship Id="rId439" Type="http://schemas.openxmlformats.org/officeDocument/2006/relationships/image" Target="../media/image250.png"/><Relationship Id="rId201" Type="http://schemas.openxmlformats.org/officeDocument/2006/relationships/image" Target="../media/image131.png"/><Relationship Id="rId243" Type="http://schemas.openxmlformats.org/officeDocument/2006/relationships/image" Target="../media/image152.png"/><Relationship Id="rId285" Type="http://schemas.openxmlformats.org/officeDocument/2006/relationships/image" Target="../media/image173.png"/><Relationship Id="rId450" Type="http://schemas.openxmlformats.org/officeDocument/2006/relationships/customXml" Target="../ink/ink229.xml"/><Relationship Id="rId38" Type="http://schemas.openxmlformats.org/officeDocument/2006/relationships/customXml" Target="../ink/ink23.xml"/><Relationship Id="rId103" Type="http://schemas.openxmlformats.org/officeDocument/2006/relationships/image" Target="../media/image82.png"/><Relationship Id="rId310" Type="http://schemas.openxmlformats.org/officeDocument/2006/relationships/customXml" Target="../ink/ink159.xml"/><Relationship Id="rId91" Type="http://schemas.openxmlformats.org/officeDocument/2006/relationships/image" Target="../media/image76.png"/><Relationship Id="rId145" Type="http://schemas.openxmlformats.org/officeDocument/2006/relationships/image" Target="../media/image103.png"/><Relationship Id="rId187" Type="http://schemas.openxmlformats.org/officeDocument/2006/relationships/image" Target="../media/image124.png"/><Relationship Id="rId352" Type="http://schemas.openxmlformats.org/officeDocument/2006/relationships/customXml" Target="../ink/ink180.xml"/><Relationship Id="rId394" Type="http://schemas.openxmlformats.org/officeDocument/2006/relationships/customXml" Target="../ink/ink201.xml"/><Relationship Id="rId408" Type="http://schemas.openxmlformats.org/officeDocument/2006/relationships/customXml" Target="../ink/ink208.xml"/><Relationship Id="rId212" Type="http://schemas.openxmlformats.org/officeDocument/2006/relationships/customXml" Target="../ink/ink110.xml"/><Relationship Id="rId254" Type="http://schemas.openxmlformats.org/officeDocument/2006/relationships/customXml" Target="../ink/ink131.xml"/><Relationship Id="rId49" Type="http://schemas.openxmlformats.org/officeDocument/2006/relationships/image" Target="../media/image55.png"/><Relationship Id="rId114" Type="http://schemas.openxmlformats.org/officeDocument/2006/relationships/customXml" Target="../ink/ink61.xml"/><Relationship Id="rId296" Type="http://schemas.openxmlformats.org/officeDocument/2006/relationships/customXml" Target="../ink/ink152.xml"/><Relationship Id="rId60" Type="http://schemas.openxmlformats.org/officeDocument/2006/relationships/customXml" Target="../ink/ink34.xml"/><Relationship Id="rId156" Type="http://schemas.openxmlformats.org/officeDocument/2006/relationships/customXml" Target="../ink/ink82.xml"/><Relationship Id="rId198" Type="http://schemas.openxmlformats.org/officeDocument/2006/relationships/customXml" Target="../ink/ink103.xml"/><Relationship Id="rId321" Type="http://schemas.openxmlformats.org/officeDocument/2006/relationships/image" Target="../media/image191.png"/><Relationship Id="rId363" Type="http://schemas.openxmlformats.org/officeDocument/2006/relationships/image" Target="../media/image212.png"/><Relationship Id="rId419" Type="http://schemas.openxmlformats.org/officeDocument/2006/relationships/image" Target="../media/image240.png"/><Relationship Id="rId223" Type="http://schemas.openxmlformats.org/officeDocument/2006/relationships/image" Target="../media/image142.png"/><Relationship Id="rId430" Type="http://schemas.openxmlformats.org/officeDocument/2006/relationships/customXml" Target="../ink/ink219.xml"/><Relationship Id="rId18" Type="http://schemas.openxmlformats.org/officeDocument/2006/relationships/customXml" Target="../ink/ink13.xml"/><Relationship Id="rId265" Type="http://schemas.openxmlformats.org/officeDocument/2006/relationships/image" Target="../media/image163.png"/><Relationship Id="rId125" Type="http://schemas.openxmlformats.org/officeDocument/2006/relationships/image" Target="../media/image93.png"/><Relationship Id="rId167" Type="http://schemas.openxmlformats.org/officeDocument/2006/relationships/image" Target="../media/image114.png"/><Relationship Id="rId332" Type="http://schemas.openxmlformats.org/officeDocument/2006/relationships/customXml" Target="../ink/ink170.xml"/><Relationship Id="rId374" Type="http://schemas.openxmlformats.org/officeDocument/2006/relationships/customXml" Target="../ink/ink191.xml"/><Relationship Id="rId71" Type="http://schemas.openxmlformats.org/officeDocument/2006/relationships/image" Target="../media/image66.png"/><Relationship Id="rId234" Type="http://schemas.openxmlformats.org/officeDocument/2006/relationships/customXml" Target="../ink/ink121.xml"/><Relationship Id="rId2" Type="http://schemas.openxmlformats.org/officeDocument/2006/relationships/customXml" Target="../ink/ink5.xml"/><Relationship Id="rId29" Type="http://schemas.openxmlformats.org/officeDocument/2006/relationships/image" Target="../media/image45.png"/><Relationship Id="rId255" Type="http://schemas.openxmlformats.org/officeDocument/2006/relationships/image" Target="../media/image158.png"/><Relationship Id="rId276" Type="http://schemas.openxmlformats.org/officeDocument/2006/relationships/customXml" Target="../ink/ink142.xml"/><Relationship Id="rId297" Type="http://schemas.openxmlformats.org/officeDocument/2006/relationships/image" Target="../media/image179.png"/><Relationship Id="rId441" Type="http://schemas.openxmlformats.org/officeDocument/2006/relationships/image" Target="../media/image251.png"/><Relationship Id="rId40" Type="http://schemas.openxmlformats.org/officeDocument/2006/relationships/customXml" Target="../ink/ink24.xml"/><Relationship Id="rId115" Type="http://schemas.openxmlformats.org/officeDocument/2006/relationships/image" Target="../media/image88.png"/><Relationship Id="rId136" Type="http://schemas.openxmlformats.org/officeDocument/2006/relationships/customXml" Target="../ink/ink72.xml"/><Relationship Id="rId157" Type="http://schemas.openxmlformats.org/officeDocument/2006/relationships/image" Target="../media/image109.png"/><Relationship Id="rId178" Type="http://schemas.openxmlformats.org/officeDocument/2006/relationships/customXml" Target="../ink/ink93.xml"/><Relationship Id="rId301" Type="http://schemas.openxmlformats.org/officeDocument/2006/relationships/image" Target="../media/image181.png"/><Relationship Id="rId322" Type="http://schemas.openxmlformats.org/officeDocument/2006/relationships/customXml" Target="../ink/ink165.xml"/><Relationship Id="rId343" Type="http://schemas.openxmlformats.org/officeDocument/2006/relationships/image" Target="../media/image202.png"/><Relationship Id="rId364" Type="http://schemas.openxmlformats.org/officeDocument/2006/relationships/customXml" Target="../ink/ink186.xml"/><Relationship Id="rId61" Type="http://schemas.openxmlformats.org/officeDocument/2006/relationships/image" Target="../media/image61.png"/><Relationship Id="rId82" Type="http://schemas.openxmlformats.org/officeDocument/2006/relationships/customXml" Target="../ink/ink45.xml"/><Relationship Id="rId199" Type="http://schemas.openxmlformats.org/officeDocument/2006/relationships/image" Target="../media/image130.png"/><Relationship Id="rId203" Type="http://schemas.openxmlformats.org/officeDocument/2006/relationships/image" Target="../media/image132.png"/><Relationship Id="rId385" Type="http://schemas.openxmlformats.org/officeDocument/2006/relationships/image" Target="../media/image223.png"/><Relationship Id="rId19" Type="http://schemas.openxmlformats.org/officeDocument/2006/relationships/image" Target="../media/image40.png"/><Relationship Id="rId224" Type="http://schemas.openxmlformats.org/officeDocument/2006/relationships/customXml" Target="../ink/ink116.xml"/><Relationship Id="rId245" Type="http://schemas.openxmlformats.org/officeDocument/2006/relationships/image" Target="../media/image153.png"/><Relationship Id="rId266" Type="http://schemas.openxmlformats.org/officeDocument/2006/relationships/customXml" Target="../ink/ink137.xml"/><Relationship Id="rId287" Type="http://schemas.openxmlformats.org/officeDocument/2006/relationships/image" Target="../media/image174.png"/><Relationship Id="rId410" Type="http://schemas.openxmlformats.org/officeDocument/2006/relationships/customXml" Target="../ink/ink209.xml"/><Relationship Id="rId431" Type="http://schemas.openxmlformats.org/officeDocument/2006/relationships/image" Target="../media/image246.png"/><Relationship Id="rId452" Type="http://schemas.openxmlformats.org/officeDocument/2006/relationships/customXml" Target="../ink/ink230.xml"/><Relationship Id="rId30" Type="http://schemas.openxmlformats.org/officeDocument/2006/relationships/customXml" Target="../ink/ink19.xml"/><Relationship Id="rId105" Type="http://schemas.openxmlformats.org/officeDocument/2006/relationships/image" Target="../media/image83.png"/><Relationship Id="rId126" Type="http://schemas.openxmlformats.org/officeDocument/2006/relationships/customXml" Target="../ink/ink67.xml"/><Relationship Id="rId147" Type="http://schemas.openxmlformats.org/officeDocument/2006/relationships/image" Target="../media/image104.png"/><Relationship Id="rId168" Type="http://schemas.openxmlformats.org/officeDocument/2006/relationships/customXml" Target="../ink/ink88.xml"/><Relationship Id="rId312" Type="http://schemas.openxmlformats.org/officeDocument/2006/relationships/customXml" Target="../ink/ink160.xml"/><Relationship Id="rId333" Type="http://schemas.openxmlformats.org/officeDocument/2006/relationships/image" Target="../media/image197.png"/><Relationship Id="rId354" Type="http://schemas.openxmlformats.org/officeDocument/2006/relationships/customXml" Target="../ink/ink181.xml"/><Relationship Id="rId51" Type="http://schemas.openxmlformats.org/officeDocument/2006/relationships/image" Target="../media/image56.png"/><Relationship Id="rId72" Type="http://schemas.openxmlformats.org/officeDocument/2006/relationships/customXml" Target="../ink/ink40.xml"/><Relationship Id="rId93" Type="http://schemas.openxmlformats.org/officeDocument/2006/relationships/image" Target="../media/image77.png"/><Relationship Id="rId189" Type="http://schemas.openxmlformats.org/officeDocument/2006/relationships/image" Target="../media/image125.png"/><Relationship Id="rId375" Type="http://schemas.openxmlformats.org/officeDocument/2006/relationships/image" Target="../media/image218.png"/><Relationship Id="rId396" Type="http://schemas.openxmlformats.org/officeDocument/2006/relationships/customXml" Target="../ink/ink202.xml"/><Relationship Id="rId3" Type="http://schemas.openxmlformats.org/officeDocument/2006/relationships/image" Target="../media/image32.png"/><Relationship Id="rId214" Type="http://schemas.openxmlformats.org/officeDocument/2006/relationships/customXml" Target="../ink/ink111.xml"/><Relationship Id="rId235" Type="http://schemas.openxmlformats.org/officeDocument/2006/relationships/image" Target="../media/image148.png"/><Relationship Id="rId256" Type="http://schemas.openxmlformats.org/officeDocument/2006/relationships/customXml" Target="../ink/ink132.xml"/><Relationship Id="rId277" Type="http://schemas.openxmlformats.org/officeDocument/2006/relationships/image" Target="../media/image169.png"/><Relationship Id="rId298" Type="http://schemas.openxmlformats.org/officeDocument/2006/relationships/customXml" Target="../ink/ink153.xml"/><Relationship Id="rId400" Type="http://schemas.openxmlformats.org/officeDocument/2006/relationships/customXml" Target="../ink/ink204.xml"/><Relationship Id="rId421" Type="http://schemas.openxmlformats.org/officeDocument/2006/relationships/image" Target="../media/image241.png"/><Relationship Id="rId442" Type="http://schemas.openxmlformats.org/officeDocument/2006/relationships/customXml" Target="../ink/ink225.xml"/><Relationship Id="rId116" Type="http://schemas.openxmlformats.org/officeDocument/2006/relationships/customXml" Target="../ink/ink62.xml"/><Relationship Id="rId137" Type="http://schemas.openxmlformats.org/officeDocument/2006/relationships/image" Target="../media/image99.png"/><Relationship Id="rId158" Type="http://schemas.openxmlformats.org/officeDocument/2006/relationships/customXml" Target="../ink/ink83.xml"/><Relationship Id="rId302" Type="http://schemas.openxmlformats.org/officeDocument/2006/relationships/customXml" Target="../ink/ink155.xml"/><Relationship Id="rId323" Type="http://schemas.openxmlformats.org/officeDocument/2006/relationships/image" Target="../media/image192.png"/><Relationship Id="rId344" Type="http://schemas.openxmlformats.org/officeDocument/2006/relationships/customXml" Target="../ink/ink176.xml"/><Relationship Id="rId20" Type="http://schemas.openxmlformats.org/officeDocument/2006/relationships/customXml" Target="../ink/ink14.xml"/><Relationship Id="rId41" Type="http://schemas.openxmlformats.org/officeDocument/2006/relationships/image" Target="../media/image51.png"/><Relationship Id="rId62" Type="http://schemas.openxmlformats.org/officeDocument/2006/relationships/customXml" Target="../ink/ink35.xml"/><Relationship Id="rId83" Type="http://schemas.openxmlformats.org/officeDocument/2006/relationships/image" Target="../media/image72.png"/><Relationship Id="rId179" Type="http://schemas.openxmlformats.org/officeDocument/2006/relationships/image" Target="../media/image120.png"/><Relationship Id="rId365" Type="http://schemas.openxmlformats.org/officeDocument/2006/relationships/image" Target="../media/image213.png"/><Relationship Id="rId386" Type="http://schemas.openxmlformats.org/officeDocument/2006/relationships/customXml" Target="../ink/ink197.xml"/><Relationship Id="rId190" Type="http://schemas.openxmlformats.org/officeDocument/2006/relationships/customXml" Target="../ink/ink99.xml"/><Relationship Id="rId204" Type="http://schemas.openxmlformats.org/officeDocument/2006/relationships/customXml" Target="../ink/ink106.xml"/><Relationship Id="rId225" Type="http://schemas.openxmlformats.org/officeDocument/2006/relationships/image" Target="../media/image143.png"/><Relationship Id="rId246" Type="http://schemas.openxmlformats.org/officeDocument/2006/relationships/customXml" Target="../ink/ink127.xml"/><Relationship Id="rId267" Type="http://schemas.openxmlformats.org/officeDocument/2006/relationships/image" Target="../media/image164.png"/><Relationship Id="rId288" Type="http://schemas.openxmlformats.org/officeDocument/2006/relationships/customXml" Target="../ink/ink148.xml"/><Relationship Id="rId411" Type="http://schemas.openxmlformats.org/officeDocument/2006/relationships/image" Target="../media/image236.png"/><Relationship Id="rId432" Type="http://schemas.openxmlformats.org/officeDocument/2006/relationships/customXml" Target="../ink/ink220.xml"/><Relationship Id="rId453" Type="http://schemas.openxmlformats.org/officeDocument/2006/relationships/image" Target="../media/image257.png"/><Relationship Id="rId106" Type="http://schemas.openxmlformats.org/officeDocument/2006/relationships/customXml" Target="../ink/ink57.xml"/><Relationship Id="rId127" Type="http://schemas.openxmlformats.org/officeDocument/2006/relationships/image" Target="../media/image94.png"/><Relationship Id="rId313" Type="http://schemas.openxmlformats.org/officeDocument/2006/relationships/image" Target="../media/image187.png"/><Relationship Id="rId10" Type="http://schemas.openxmlformats.org/officeDocument/2006/relationships/customXml" Target="../ink/ink9.xml"/><Relationship Id="rId31" Type="http://schemas.openxmlformats.org/officeDocument/2006/relationships/image" Target="../media/image46.png"/><Relationship Id="rId52" Type="http://schemas.openxmlformats.org/officeDocument/2006/relationships/customXml" Target="../ink/ink30.xml"/><Relationship Id="rId73" Type="http://schemas.openxmlformats.org/officeDocument/2006/relationships/image" Target="../media/image67.png"/><Relationship Id="rId94" Type="http://schemas.openxmlformats.org/officeDocument/2006/relationships/customXml" Target="../ink/ink51.xml"/><Relationship Id="rId148" Type="http://schemas.openxmlformats.org/officeDocument/2006/relationships/customXml" Target="../ink/ink78.xml"/><Relationship Id="rId169" Type="http://schemas.openxmlformats.org/officeDocument/2006/relationships/image" Target="../media/image115.png"/><Relationship Id="rId334" Type="http://schemas.openxmlformats.org/officeDocument/2006/relationships/customXml" Target="../ink/ink171.xml"/><Relationship Id="rId355" Type="http://schemas.openxmlformats.org/officeDocument/2006/relationships/image" Target="../media/image208.png"/><Relationship Id="rId376" Type="http://schemas.openxmlformats.org/officeDocument/2006/relationships/customXml" Target="../ink/ink192.xml"/><Relationship Id="rId397" Type="http://schemas.openxmlformats.org/officeDocument/2006/relationships/image" Target="../media/image229.png"/><Relationship Id="rId4" Type="http://schemas.openxmlformats.org/officeDocument/2006/relationships/customXml" Target="../ink/ink6.xml"/><Relationship Id="rId180" Type="http://schemas.openxmlformats.org/officeDocument/2006/relationships/customXml" Target="../ink/ink94.xml"/><Relationship Id="rId215" Type="http://schemas.openxmlformats.org/officeDocument/2006/relationships/image" Target="../media/image138.png"/><Relationship Id="rId236" Type="http://schemas.openxmlformats.org/officeDocument/2006/relationships/customXml" Target="../ink/ink122.xml"/><Relationship Id="rId257" Type="http://schemas.openxmlformats.org/officeDocument/2006/relationships/image" Target="../media/image159.png"/><Relationship Id="rId278" Type="http://schemas.openxmlformats.org/officeDocument/2006/relationships/customXml" Target="../ink/ink143.xml"/><Relationship Id="rId401" Type="http://schemas.openxmlformats.org/officeDocument/2006/relationships/image" Target="../media/image231.png"/><Relationship Id="rId422" Type="http://schemas.openxmlformats.org/officeDocument/2006/relationships/customXml" Target="../ink/ink215.xml"/><Relationship Id="rId443" Type="http://schemas.openxmlformats.org/officeDocument/2006/relationships/image" Target="../media/image252.png"/><Relationship Id="rId303" Type="http://schemas.openxmlformats.org/officeDocument/2006/relationships/image" Target="../media/image182.png"/><Relationship Id="rId42" Type="http://schemas.openxmlformats.org/officeDocument/2006/relationships/customXml" Target="../ink/ink25.xml"/><Relationship Id="rId84" Type="http://schemas.openxmlformats.org/officeDocument/2006/relationships/customXml" Target="../ink/ink46.xml"/><Relationship Id="rId138" Type="http://schemas.openxmlformats.org/officeDocument/2006/relationships/customXml" Target="../ink/ink73.xml"/><Relationship Id="rId345" Type="http://schemas.openxmlformats.org/officeDocument/2006/relationships/image" Target="../media/image203.png"/><Relationship Id="rId387" Type="http://schemas.openxmlformats.org/officeDocument/2006/relationships/image" Target="../media/image224.png"/><Relationship Id="rId191" Type="http://schemas.openxmlformats.org/officeDocument/2006/relationships/image" Target="../media/image126.png"/><Relationship Id="rId205" Type="http://schemas.openxmlformats.org/officeDocument/2006/relationships/image" Target="../media/image133.png"/><Relationship Id="rId247" Type="http://schemas.openxmlformats.org/officeDocument/2006/relationships/image" Target="../media/image154.png"/><Relationship Id="rId412" Type="http://schemas.openxmlformats.org/officeDocument/2006/relationships/customXml" Target="../ink/ink210.xml"/><Relationship Id="rId107" Type="http://schemas.openxmlformats.org/officeDocument/2006/relationships/image" Target="../media/image84.png"/><Relationship Id="rId289" Type="http://schemas.openxmlformats.org/officeDocument/2006/relationships/image" Target="../media/image175.png"/><Relationship Id="rId454" Type="http://schemas.openxmlformats.org/officeDocument/2006/relationships/customXml" Target="../ink/ink231.xml"/><Relationship Id="rId11" Type="http://schemas.openxmlformats.org/officeDocument/2006/relationships/image" Target="../media/image36.png"/><Relationship Id="rId53" Type="http://schemas.openxmlformats.org/officeDocument/2006/relationships/image" Target="../media/image57.png"/><Relationship Id="rId149" Type="http://schemas.openxmlformats.org/officeDocument/2006/relationships/image" Target="../media/image105.png"/><Relationship Id="rId314" Type="http://schemas.openxmlformats.org/officeDocument/2006/relationships/customXml" Target="../ink/ink161.xml"/><Relationship Id="rId356" Type="http://schemas.openxmlformats.org/officeDocument/2006/relationships/customXml" Target="../ink/ink182.xml"/><Relationship Id="rId398" Type="http://schemas.openxmlformats.org/officeDocument/2006/relationships/customXml" Target="../ink/ink203.xml"/><Relationship Id="rId95" Type="http://schemas.openxmlformats.org/officeDocument/2006/relationships/image" Target="../media/image78.png"/><Relationship Id="rId160" Type="http://schemas.openxmlformats.org/officeDocument/2006/relationships/customXml" Target="../ink/ink84.xml"/><Relationship Id="rId216" Type="http://schemas.openxmlformats.org/officeDocument/2006/relationships/customXml" Target="../ink/ink112.xml"/><Relationship Id="rId423" Type="http://schemas.openxmlformats.org/officeDocument/2006/relationships/image" Target="../media/image242.png"/><Relationship Id="rId258" Type="http://schemas.openxmlformats.org/officeDocument/2006/relationships/customXml" Target="../ink/ink133.xml"/><Relationship Id="rId22" Type="http://schemas.openxmlformats.org/officeDocument/2006/relationships/customXml" Target="../ink/ink15.xml"/><Relationship Id="rId64" Type="http://schemas.openxmlformats.org/officeDocument/2006/relationships/customXml" Target="../ink/ink36.xml"/><Relationship Id="rId118" Type="http://schemas.openxmlformats.org/officeDocument/2006/relationships/customXml" Target="../ink/ink63.xml"/><Relationship Id="rId325" Type="http://schemas.openxmlformats.org/officeDocument/2006/relationships/image" Target="../media/image193.png"/><Relationship Id="rId367" Type="http://schemas.openxmlformats.org/officeDocument/2006/relationships/image" Target="../media/image214.png"/><Relationship Id="rId171" Type="http://schemas.openxmlformats.org/officeDocument/2006/relationships/image" Target="../media/image116.png"/><Relationship Id="rId227" Type="http://schemas.openxmlformats.org/officeDocument/2006/relationships/image" Target="../media/image144.png"/><Relationship Id="rId269" Type="http://schemas.openxmlformats.org/officeDocument/2006/relationships/image" Target="../media/image165.png"/><Relationship Id="rId434" Type="http://schemas.openxmlformats.org/officeDocument/2006/relationships/customXml" Target="../ink/ink221.xml"/><Relationship Id="rId33" Type="http://schemas.openxmlformats.org/officeDocument/2006/relationships/image" Target="../media/image47.png"/><Relationship Id="rId129" Type="http://schemas.openxmlformats.org/officeDocument/2006/relationships/image" Target="../media/image95.png"/><Relationship Id="rId280" Type="http://schemas.openxmlformats.org/officeDocument/2006/relationships/customXml" Target="../ink/ink144.xml"/><Relationship Id="rId336" Type="http://schemas.openxmlformats.org/officeDocument/2006/relationships/customXml" Target="../ink/ink172.xml"/><Relationship Id="rId75" Type="http://schemas.openxmlformats.org/officeDocument/2006/relationships/image" Target="../media/image68.png"/><Relationship Id="rId140" Type="http://schemas.openxmlformats.org/officeDocument/2006/relationships/customXml" Target="../ink/ink74.xml"/><Relationship Id="rId182" Type="http://schemas.openxmlformats.org/officeDocument/2006/relationships/customXml" Target="../ink/ink95.xml"/><Relationship Id="rId378" Type="http://schemas.openxmlformats.org/officeDocument/2006/relationships/customXml" Target="../ink/ink193.xml"/><Relationship Id="rId403" Type="http://schemas.openxmlformats.org/officeDocument/2006/relationships/image" Target="../media/image232.png"/><Relationship Id="rId6" Type="http://schemas.openxmlformats.org/officeDocument/2006/relationships/customXml" Target="../ink/ink7.xml"/><Relationship Id="rId238" Type="http://schemas.openxmlformats.org/officeDocument/2006/relationships/customXml" Target="../ink/ink123.xml"/><Relationship Id="rId445" Type="http://schemas.openxmlformats.org/officeDocument/2006/relationships/image" Target="../media/image253.png"/><Relationship Id="rId291" Type="http://schemas.openxmlformats.org/officeDocument/2006/relationships/image" Target="../media/image176.png"/><Relationship Id="rId305" Type="http://schemas.openxmlformats.org/officeDocument/2006/relationships/image" Target="../media/image183.png"/><Relationship Id="rId347" Type="http://schemas.openxmlformats.org/officeDocument/2006/relationships/image" Target="../media/image204.png"/><Relationship Id="rId44" Type="http://schemas.openxmlformats.org/officeDocument/2006/relationships/customXml" Target="../ink/ink26.xml"/><Relationship Id="rId86" Type="http://schemas.openxmlformats.org/officeDocument/2006/relationships/customXml" Target="../ink/ink47.xml"/><Relationship Id="rId151" Type="http://schemas.openxmlformats.org/officeDocument/2006/relationships/image" Target="../media/image106.png"/><Relationship Id="rId389" Type="http://schemas.openxmlformats.org/officeDocument/2006/relationships/image" Target="../media/image225.png"/><Relationship Id="rId193" Type="http://schemas.openxmlformats.org/officeDocument/2006/relationships/image" Target="../media/image127.png"/><Relationship Id="rId207" Type="http://schemas.openxmlformats.org/officeDocument/2006/relationships/image" Target="../media/image134.png"/><Relationship Id="rId249" Type="http://schemas.openxmlformats.org/officeDocument/2006/relationships/image" Target="../media/image155.png"/><Relationship Id="rId414" Type="http://schemas.openxmlformats.org/officeDocument/2006/relationships/customXml" Target="../ink/ink211.xml"/><Relationship Id="rId456" Type="http://schemas.openxmlformats.org/officeDocument/2006/relationships/customXml" Target="../ink/ink232.xml"/><Relationship Id="rId13" Type="http://schemas.openxmlformats.org/officeDocument/2006/relationships/image" Target="../media/image37.png"/><Relationship Id="rId109" Type="http://schemas.openxmlformats.org/officeDocument/2006/relationships/image" Target="../media/image85.png"/><Relationship Id="rId260" Type="http://schemas.openxmlformats.org/officeDocument/2006/relationships/customXml" Target="../ink/ink134.xml"/><Relationship Id="rId316" Type="http://schemas.openxmlformats.org/officeDocument/2006/relationships/customXml" Target="../ink/ink162.xml"/><Relationship Id="rId55" Type="http://schemas.openxmlformats.org/officeDocument/2006/relationships/image" Target="../media/image58.png"/><Relationship Id="rId97" Type="http://schemas.openxmlformats.org/officeDocument/2006/relationships/image" Target="../media/image79.png"/><Relationship Id="rId120" Type="http://schemas.openxmlformats.org/officeDocument/2006/relationships/customXml" Target="../ink/ink64.xml"/><Relationship Id="rId358" Type="http://schemas.openxmlformats.org/officeDocument/2006/relationships/customXml" Target="../ink/ink183.xml"/><Relationship Id="rId162" Type="http://schemas.openxmlformats.org/officeDocument/2006/relationships/customXml" Target="../ink/ink85.xml"/><Relationship Id="rId218" Type="http://schemas.openxmlformats.org/officeDocument/2006/relationships/customXml" Target="../ink/ink113.xml"/><Relationship Id="rId425" Type="http://schemas.openxmlformats.org/officeDocument/2006/relationships/image" Target="../media/image243.png"/><Relationship Id="rId271" Type="http://schemas.openxmlformats.org/officeDocument/2006/relationships/image" Target="../media/image166.png"/><Relationship Id="rId24" Type="http://schemas.openxmlformats.org/officeDocument/2006/relationships/customXml" Target="../ink/ink16.xml"/><Relationship Id="rId66" Type="http://schemas.openxmlformats.org/officeDocument/2006/relationships/customXml" Target="../ink/ink37.xml"/><Relationship Id="rId131" Type="http://schemas.openxmlformats.org/officeDocument/2006/relationships/image" Target="../media/image96.png"/><Relationship Id="rId327" Type="http://schemas.openxmlformats.org/officeDocument/2006/relationships/image" Target="../media/image194.png"/><Relationship Id="rId369" Type="http://schemas.openxmlformats.org/officeDocument/2006/relationships/image" Target="../media/image215.png"/><Relationship Id="rId173" Type="http://schemas.openxmlformats.org/officeDocument/2006/relationships/image" Target="../media/image117.png"/><Relationship Id="rId229" Type="http://schemas.openxmlformats.org/officeDocument/2006/relationships/image" Target="../media/image145.png"/><Relationship Id="rId380" Type="http://schemas.openxmlformats.org/officeDocument/2006/relationships/customXml" Target="../ink/ink194.xml"/><Relationship Id="rId436" Type="http://schemas.openxmlformats.org/officeDocument/2006/relationships/customXml" Target="../ink/ink222.xml"/><Relationship Id="rId240" Type="http://schemas.openxmlformats.org/officeDocument/2006/relationships/customXml" Target="../ink/ink124.xml"/><Relationship Id="rId35" Type="http://schemas.openxmlformats.org/officeDocument/2006/relationships/image" Target="../media/image48.png"/><Relationship Id="rId77" Type="http://schemas.openxmlformats.org/officeDocument/2006/relationships/image" Target="../media/image69.png"/><Relationship Id="rId100" Type="http://schemas.openxmlformats.org/officeDocument/2006/relationships/customXml" Target="../ink/ink54.xml"/><Relationship Id="rId282" Type="http://schemas.openxmlformats.org/officeDocument/2006/relationships/customXml" Target="../ink/ink145.xml"/><Relationship Id="rId338" Type="http://schemas.openxmlformats.org/officeDocument/2006/relationships/customXml" Target="../ink/ink173.xml"/><Relationship Id="rId8" Type="http://schemas.openxmlformats.org/officeDocument/2006/relationships/customXml" Target="../ink/ink8.xml"/><Relationship Id="rId142" Type="http://schemas.openxmlformats.org/officeDocument/2006/relationships/customXml" Target="../ink/ink75.xml"/><Relationship Id="rId184" Type="http://schemas.openxmlformats.org/officeDocument/2006/relationships/customXml" Target="../ink/ink96.xml"/><Relationship Id="rId391" Type="http://schemas.openxmlformats.org/officeDocument/2006/relationships/image" Target="../media/image226.png"/><Relationship Id="rId405" Type="http://schemas.openxmlformats.org/officeDocument/2006/relationships/image" Target="../media/image233.png"/><Relationship Id="rId447" Type="http://schemas.openxmlformats.org/officeDocument/2006/relationships/image" Target="../media/image254.png"/><Relationship Id="rId251" Type="http://schemas.openxmlformats.org/officeDocument/2006/relationships/image" Target="../media/image156.png"/><Relationship Id="rId46" Type="http://schemas.openxmlformats.org/officeDocument/2006/relationships/customXml" Target="../ink/ink27.xml"/><Relationship Id="rId293" Type="http://schemas.openxmlformats.org/officeDocument/2006/relationships/image" Target="../media/image177.png"/><Relationship Id="rId307" Type="http://schemas.openxmlformats.org/officeDocument/2006/relationships/image" Target="../media/image184.png"/><Relationship Id="rId349" Type="http://schemas.openxmlformats.org/officeDocument/2006/relationships/image" Target="../media/image205.png"/><Relationship Id="rId88" Type="http://schemas.openxmlformats.org/officeDocument/2006/relationships/customXml" Target="../ink/ink48.xml"/><Relationship Id="rId111" Type="http://schemas.openxmlformats.org/officeDocument/2006/relationships/image" Target="../media/image86.png"/><Relationship Id="rId153" Type="http://schemas.openxmlformats.org/officeDocument/2006/relationships/image" Target="../media/image107.png"/><Relationship Id="rId195" Type="http://schemas.openxmlformats.org/officeDocument/2006/relationships/image" Target="../media/image128.png"/><Relationship Id="rId209" Type="http://schemas.openxmlformats.org/officeDocument/2006/relationships/image" Target="../media/image135.png"/><Relationship Id="rId360" Type="http://schemas.openxmlformats.org/officeDocument/2006/relationships/customXml" Target="../ink/ink184.xml"/><Relationship Id="rId416" Type="http://schemas.openxmlformats.org/officeDocument/2006/relationships/customXml" Target="../ink/ink212.xml"/><Relationship Id="rId220" Type="http://schemas.openxmlformats.org/officeDocument/2006/relationships/customXml" Target="../ink/ink114.xml"/><Relationship Id="rId15" Type="http://schemas.openxmlformats.org/officeDocument/2006/relationships/image" Target="../media/image38.png"/><Relationship Id="rId57" Type="http://schemas.openxmlformats.org/officeDocument/2006/relationships/image" Target="../media/image59.png"/><Relationship Id="rId262" Type="http://schemas.openxmlformats.org/officeDocument/2006/relationships/customXml" Target="../ink/ink135.xml"/><Relationship Id="rId318" Type="http://schemas.openxmlformats.org/officeDocument/2006/relationships/customXml" Target="../ink/ink163.xml"/><Relationship Id="rId99" Type="http://schemas.openxmlformats.org/officeDocument/2006/relationships/image" Target="../media/image80.png"/><Relationship Id="rId122" Type="http://schemas.openxmlformats.org/officeDocument/2006/relationships/customXml" Target="../ink/ink65.xml"/><Relationship Id="rId164" Type="http://schemas.openxmlformats.org/officeDocument/2006/relationships/customXml" Target="../ink/ink86.xml"/><Relationship Id="rId371" Type="http://schemas.openxmlformats.org/officeDocument/2006/relationships/image" Target="../media/image216.png"/><Relationship Id="rId427" Type="http://schemas.openxmlformats.org/officeDocument/2006/relationships/image" Target="../media/image244.png"/><Relationship Id="rId26" Type="http://schemas.openxmlformats.org/officeDocument/2006/relationships/customXml" Target="../ink/ink17.xml"/><Relationship Id="rId231" Type="http://schemas.openxmlformats.org/officeDocument/2006/relationships/image" Target="../media/image146.png"/><Relationship Id="rId273" Type="http://schemas.openxmlformats.org/officeDocument/2006/relationships/image" Target="../media/image167.png"/><Relationship Id="rId329" Type="http://schemas.openxmlformats.org/officeDocument/2006/relationships/image" Target="../media/image195.png"/><Relationship Id="rId68" Type="http://schemas.openxmlformats.org/officeDocument/2006/relationships/customXml" Target="../ink/ink38.xml"/><Relationship Id="rId133" Type="http://schemas.openxmlformats.org/officeDocument/2006/relationships/image" Target="../media/image97.png"/><Relationship Id="rId175" Type="http://schemas.openxmlformats.org/officeDocument/2006/relationships/image" Target="../media/image118.png"/><Relationship Id="rId340" Type="http://schemas.openxmlformats.org/officeDocument/2006/relationships/customXml" Target="../ink/ink174.xml"/><Relationship Id="rId200" Type="http://schemas.openxmlformats.org/officeDocument/2006/relationships/customXml" Target="../ink/ink104.xml"/><Relationship Id="rId382" Type="http://schemas.openxmlformats.org/officeDocument/2006/relationships/customXml" Target="../ink/ink195.xml"/><Relationship Id="rId438" Type="http://schemas.openxmlformats.org/officeDocument/2006/relationships/customXml" Target="../ink/ink223.xml"/><Relationship Id="rId242" Type="http://schemas.openxmlformats.org/officeDocument/2006/relationships/customXml" Target="../ink/ink125.xml"/><Relationship Id="rId284" Type="http://schemas.openxmlformats.org/officeDocument/2006/relationships/customXml" Target="../ink/ink146.xml"/><Relationship Id="rId37" Type="http://schemas.openxmlformats.org/officeDocument/2006/relationships/image" Target="../media/image49.png"/><Relationship Id="rId79" Type="http://schemas.openxmlformats.org/officeDocument/2006/relationships/image" Target="../media/image70.png"/><Relationship Id="rId102" Type="http://schemas.openxmlformats.org/officeDocument/2006/relationships/customXml" Target="../ink/ink55.xml"/><Relationship Id="rId144" Type="http://schemas.openxmlformats.org/officeDocument/2006/relationships/customXml" Target="../ink/ink76.xml"/><Relationship Id="rId90" Type="http://schemas.openxmlformats.org/officeDocument/2006/relationships/customXml" Target="../ink/ink49.xml"/><Relationship Id="rId186" Type="http://schemas.openxmlformats.org/officeDocument/2006/relationships/customXml" Target="../ink/ink97.xml"/><Relationship Id="rId351" Type="http://schemas.openxmlformats.org/officeDocument/2006/relationships/image" Target="../media/image206.png"/><Relationship Id="rId393" Type="http://schemas.openxmlformats.org/officeDocument/2006/relationships/image" Target="../media/image227.png"/><Relationship Id="rId407" Type="http://schemas.openxmlformats.org/officeDocument/2006/relationships/image" Target="../media/image234.png"/><Relationship Id="rId449" Type="http://schemas.openxmlformats.org/officeDocument/2006/relationships/image" Target="../media/image255.png"/><Relationship Id="rId211" Type="http://schemas.openxmlformats.org/officeDocument/2006/relationships/image" Target="../media/image136.png"/><Relationship Id="rId253" Type="http://schemas.openxmlformats.org/officeDocument/2006/relationships/image" Target="../media/image157.png"/><Relationship Id="rId295" Type="http://schemas.openxmlformats.org/officeDocument/2006/relationships/image" Target="../media/image178.png"/><Relationship Id="rId309" Type="http://schemas.openxmlformats.org/officeDocument/2006/relationships/image" Target="../media/image185.png"/><Relationship Id="rId48" Type="http://schemas.openxmlformats.org/officeDocument/2006/relationships/customXml" Target="../ink/ink28.xml"/><Relationship Id="rId113" Type="http://schemas.openxmlformats.org/officeDocument/2006/relationships/image" Target="../media/image87.png"/><Relationship Id="rId320" Type="http://schemas.openxmlformats.org/officeDocument/2006/relationships/customXml" Target="../ink/ink164.xml"/><Relationship Id="rId155" Type="http://schemas.openxmlformats.org/officeDocument/2006/relationships/image" Target="../media/image108.png"/><Relationship Id="rId197" Type="http://schemas.openxmlformats.org/officeDocument/2006/relationships/image" Target="../media/image129.png"/><Relationship Id="rId362" Type="http://schemas.openxmlformats.org/officeDocument/2006/relationships/customXml" Target="../ink/ink185.xml"/><Relationship Id="rId418" Type="http://schemas.openxmlformats.org/officeDocument/2006/relationships/customXml" Target="../ink/ink213.xml"/><Relationship Id="rId222" Type="http://schemas.openxmlformats.org/officeDocument/2006/relationships/customXml" Target="../ink/ink115.xml"/><Relationship Id="rId264" Type="http://schemas.openxmlformats.org/officeDocument/2006/relationships/customXml" Target="../ink/ink136.xml"/><Relationship Id="rId17" Type="http://schemas.openxmlformats.org/officeDocument/2006/relationships/image" Target="../media/image39.png"/><Relationship Id="rId59" Type="http://schemas.openxmlformats.org/officeDocument/2006/relationships/image" Target="../media/image60.png"/><Relationship Id="rId124" Type="http://schemas.openxmlformats.org/officeDocument/2006/relationships/customXml" Target="../ink/ink66.xml"/><Relationship Id="rId70" Type="http://schemas.openxmlformats.org/officeDocument/2006/relationships/customXml" Target="../ink/ink39.xml"/><Relationship Id="rId166" Type="http://schemas.openxmlformats.org/officeDocument/2006/relationships/customXml" Target="../ink/ink87.xml"/><Relationship Id="rId331" Type="http://schemas.openxmlformats.org/officeDocument/2006/relationships/image" Target="../media/image196.png"/><Relationship Id="rId373" Type="http://schemas.openxmlformats.org/officeDocument/2006/relationships/image" Target="../media/image217.png"/><Relationship Id="rId429" Type="http://schemas.openxmlformats.org/officeDocument/2006/relationships/image" Target="../media/image245.png"/><Relationship Id="rId1" Type="http://schemas.openxmlformats.org/officeDocument/2006/relationships/slideLayout" Target="../slideLayouts/slideLayout14.xml"/><Relationship Id="rId233" Type="http://schemas.openxmlformats.org/officeDocument/2006/relationships/image" Target="../media/image147.png"/><Relationship Id="rId440" Type="http://schemas.openxmlformats.org/officeDocument/2006/relationships/customXml" Target="../ink/ink224.xml"/><Relationship Id="rId28" Type="http://schemas.openxmlformats.org/officeDocument/2006/relationships/customXml" Target="../ink/ink18.xml"/><Relationship Id="rId275" Type="http://schemas.openxmlformats.org/officeDocument/2006/relationships/image" Target="../media/image168.png"/><Relationship Id="rId300" Type="http://schemas.openxmlformats.org/officeDocument/2006/relationships/customXml" Target="../ink/ink154.xml"/><Relationship Id="rId81" Type="http://schemas.openxmlformats.org/officeDocument/2006/relationships/image" Target="../media/image71.png"/><Relationship Id="rId135" Type="http://schemas.openxmlformats.org/officeDocument/2006/relationships/image" Target="../media/image98.png"/><Relationship Id="rId177" Type="http://schemas.openxmlformats.org/officeDocument/2006/relationships/image" Target="../media/image119.png"/><Relationship Id="rId342" Type="http://schemas.openxmlformats.org/officeDocument/2006/relationships/customXml" Target="../ink/ink175.xml"/><Relationship Id="rId384" Type="http://schemas.openxmlformats.org/officeDocument/2006/relationships/customXml" Target="../ink/ink196.xml"/><Relationship Id="rId202" Type="http://schemas.openxmlformats.org/officeDocument/2006/relationships/customXml" Target="../ink/ink105.xml"/><Relationship Id="rId244" Type="http://schemas.openxmlformats.org/officeDocument/2006/relationships/customXml" Target="../ink/ink126.xml"/><Relationship Id="rId39" Type="http://schemas.openxmlformats.org/officeDocument/2006/relationships/image" Target="../media/image50.png"/><Relationship Id="rId286" Type="http://schemas.openxmlformats.org/officeDocument/2006/relationships/customXml" Target="../ink/ink147.xml"/><Relationship Id="rId451" Type="http://schemas.openxmlformats.org/officeDocument/2006/relationships/image" Target="../media/image256.png"/><Relationship Id="rId50" Type="http://schemas.openxmlformats.org/officeDocument/2006/relationships/customXml" Target="../ink/ink29.xml"/><Relationship Id="rId104" Type="http://schemas.openxmlformats.org/officeDocument/2006/relationships/customXml" Target="../ink/ink56.xml"/><Relationship Id="rId146" Type="http://schemas.openxmlformats.org/officeDocument/2006/relationships/customXml" Target="../ink/ink77.xml"/><Relationship Id="rId188" Type="http://schemas.openxmlformats.org/officeDocument/2006/relationships/customXml" Target="../ink/ink98.xml"/><Relationship Id="rId311" Type="http://schemas.openxmlformats.org/officeDocument/2006/relationships/image" Target="../media/image186.png"/><Relationship Id="rId353" Type="http://schemas.openxmlformats.org/officeDocument/2006/relationships/image" Target="../media/image207.png"/><Relationship Id="rId395" Type="http://schemas.openxmlformats.org/officeDocument/2006/relationships/image" Target="../media/image228.png"/><Relationship Id="rId409" Type="http://schemas.openxmlformats.org/officeDocument/2006/relationships/image" Target="../media/image235.png"/><Relationship Id="rId92" Type="http://schemas.openxmlformats.org/officeDocument/2006/relationships/customXml" Target="../ink/ink50.xml"/><Relationship Id="rId213" Type="http://schemas.openxmlformats.org/officeDocument/2006/relationships/image" Target="../media/image137.png"/><Relationship Id="rId420" Type="http://schemas.openxmlformats.org/officeDocument/2006/relationships/customXml" Target="../ink/ink2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262.png"/><Relationship Id="rId5" Type="http://schemas.openxmlformats.org/officeDocument/2006/relationships/customXml" Target="../ink/ink233.xml"/><Relationship Id="rId4" Type="http://schemas.openxmlformats.org/officeDocument/2006/relationships/image" Target="../media/image261.png"/></Relationships>
</file>

<file path=ppt/slides/_rels/slide18.xml.rels><?xml version="1.0" encoding="UTF-8" standalone="yes"?>
<Relationships xmlns="http://schemas.openxmlformats.org/package/2006/relationships"><Relationship Id="rId3" Type="http://schemas.openxmlformats.org/officeDocument/2006/relationships/hyperlink" Target="https://sap.com/" TargetMode="External"/><Relationship Id="rId2" Type="http://schemas.openxmlformats.org/officeDocument/2006/relationships/notesSlide" Target="../notesSlides/notesSlide15.xml"/><Relationship Id="rId1" Type="http://schemas.openxmlformats.org/officeDocument/2006/relationships/slideLayout" Target="../slideLayouts/slideLayout46.xml"/><Relationship Id="rId5" Type="http://schemas.openxmlformats.org/officeDocument/2006/relationships/image" Target="../media/image260.png"/><Relationship Id="rId4" Type="http://schemas.openxmlformats.org/officeDocument/2006/relationships/hyperlink" Target="https://account.hanatrial.ondemand.com/trial/#/home/trial" TargetMode="External"/></Relationships>
</file>

<file path=ppt/slides/_rels/slide19.xml.rels><?xml version="1.0" encoding="UTF-8" standalone="yes"?>
<Relationships xmlns="http://schemas.openxmlformats.org/package/2006/relationships"><Relationship Id="rId117" Type="http://schemas.openxmlformats.org/officeDocument/2006/relationships/image" Target="../media/image319.png"/><Relationship Id="rId299" Type="http://schemas.openxmlformats.org/officeDocument/2006/relationships/image" Target="../media/image410.png"/><Relationship Id="rId21" Type="http://schemas.openxmlformats.org/officeDocument/2006/relationships/image" Target="../media/image271.png"/><Relationship Id="rId63" Type="http://schemas.openxmlformats.org/officeDocument/2006/relationships/image" Target="../media/image292.png"/><Relationship Id="rId159" Type="http://schemas.openxmlformats.org/officeDocument/2006/relationships/image" Target="../media/image340.png"/><Relationship Id="rId324" Type="http://schemas.openxmlformats.org/officeDocument/2006/relationships/customXml" Target="../ink/ink394.xml"/><Relationship Id="rId170" Type="http://schemas.openxmlformats.org/officeDocument/2006/relationships/customXml" Target="../ink/ink317.xml"/><Relationship Id="rId226" Type="http://schemas.openxmlformats.org/officeDocument/2006/relationships/customXml" Target="../ink/ink345.xml"/><Relationship Id="rId268" Type="http://schemas.openxmlformats.org/officeDocument/2006/relationships/customXml" Target="../ink/ink366.xml"/><Relationship Id="rId32" Type="http://schemas.openxmlformats.org/officeDocument/2006/relationships/customXml" Target="../ink/ink248.xml"/><Relationship Id="rId74" Type="http://schemas.openxmlformats.org/officeDocument/2006/relationships/customXml" Target="../ink/ink269.xml"/><Relationship Id="rId128" Type="http://schemas.openxmlformats.org/officeDocument/2006/relationships/customXml" Target="../ink/ink296.xml"/><Relationship Id="rId335" Type="http://schemas.openxmlformats.org/officeDocument/2006/relationships/image" Target="../media/image428.png"/><Relationship Id="rId5" Type="http://schemas.openxmlformats.org/officeDocument/2006/relationships/image" Target="../media/image263.png"/><Relationship Id="rId181" Type="http://schemas.openxmlformats.org/officeDocument/2006/relationships/image" Target="../media/image351.png"/><Relationship Id="rId237" Type="http://schemas.openxmlformats.org/officeDocument/2006/relationships/image" Target="../media/image379.png"/><Relationship Id="rId279" Type="http://schemas.openxmlformats.org/officeDocument/2006/relationships/image" Target="../media/image400.png"/><Relationship Id="rId43" Type="http://schemas.openxmlformats.org/officeDocument/2006/relationships/image" Target="../media/image282.png"/><Relationship Id="rId139" Type="http://schemas.openxmlformats.org/officeDocument/2006/relationships/image" Target="../media/image330.png"/><Relationship Id="rId290" Type="http://schemas.openxmlformats.org/officeDocument/2006/relationships/customXml" Target="../ink/ink377.xml"/><Relationship Id="rId304" Type="http://schemas.openxmlformats.org/officeDocument/2006/relationships/customXml" Target="../ink/ink384.xml"/><Relationship Id="rId85" Type="http://schemas.openxmlformats.org/officeDocument/2006/relationships/image" Target="../media/image303.png"/><Relationship Id="rId150" Type="http://schemas.openxmlformats.org/officeDocument/2006/relationships/customXml" Target="../ink/ink307.xml"/><Relationship Id="rId192" Type="http://schemas.openxmlformats.org/officeDocument/2006/relationships/customXml" Target="../ink/ink328.xml"/><Relationship Id="rId206" Type="http://schemas.openxmlformats.org/officeDocument/2006/relationships/customXml" Target="../ink/ink335.xml"/><Relationship Id="rId248" Type="http://schemas.openxmlformats.org/officeDocument/2006/relationships/customXml" Target="../ink/ink356.xml"/><Relationship Id="rId12" Type="http://schemas.openxmlformats.org/officeDocument/2006/relationships/customXml" Target="../ink/ink238.xml"/><Relationship Id="rId108" Type="http://schemas.openxmlformats.org/officeDocument/2006/relationships/customXml" Target="../ink/ink286.xml"/><Relationship Id="rId315" Type="http://schemas.openxmlformats.org/officeDocument/2006/relationships/image" Target="../media/image418.png"/><Relationship Id="rId54" Type="http://schemas.openxmlformats.org/officeDocument/2006/relationships/customXml" Target="../ink/ink259.xml"/><Relationship Id="rId96" Type="http://schemas.openxmlformats.org/officeDocument/2006/relationships/customXml" Target="../ink/ink280.xml"/><Relationship Id="rId161" Type="http://schemas.openxmlformats.org/officeDocument/2006/relationships/image" Target="../media/image341.png"/><Relationship Id="rId217" Type="http://schemas.openxmlformats.org/officeDocument/2006/relationships/image" Target="../media/image369.png"/><Relationship Id="rId259" Type="http://schemas.openxmlformats.org/officeDocument/2006/relationships/image" Target="../media/image390.png"/><Relationship Id="rId23" Type="http://schemas.openxmlformats.org/officeDocument/2006/relationships/image" Target="../media/image272.png"/><Relationship Id="rId119" Type="http://schemas.openxmlformats.org/officeDocument/2006/relationships/image" Target="../media/image320.png"/><Relationship Id="rId270" Type="http://schemas.openxmlformats.org/officeDocument/2006/relationships/customXml" Target="../ink/ink367.xml"/><Relationship Id="rId326" Type="http://schemas.openxmlformats.org/officeDocument/2006/relationships/customXml" Target="../ink/ink395.xml"/><Relationship Id="rId65" Type="http://schemas.openxmlformats.org/officeDocument/2006/relationships/image" Target="../media/image293.png"/><Relationship Id="rId130" Type="http://schemas.openxmlformats.org/officeDocument/2006/relationships/customXml" Target="../ink/ink297.xml"/><Relationship Id="rId172" Type="http://schemas.openxmlformats.org/officeDocument/2006/relationships/customXml" Target="../ink/ink318.xml"/><Relationship Id="rId228" Type="http://schemas.openxmlformats.org/officeDocument/2006/relationships/customXml" Target="../ink/ink346.xml"/><Relationship Id="rId281" Type="http://schemas.openxmlformats.org/officeDocument/2006/relationships/image" Target="../media/image401.png"/><Relationship Id="rId34" Type="http://schemas.openxmlformats.org/officeDocument/2006/relationships/customXml" Target="../ink/ink249.xml"/><Relationship Id="rId76" Type="http://schemas.openxmlformats.org/officeDocument/2006/relationships/customXml" Target="../ink/ink270.xml"/><Relationship Id="rId141" Type="http://schemas.openxmlformats.org/officeDocument/2006/relationships/image" Target="../media/image331.png"/><Relationship Id="rId7" Type="http://schemas.openxmlformats.org/officeDocument/2006/relationships/image" Target="../media/image264.png"/><Relationship Id="rId183" Type="http://schemas.openxmlformats.org/officeDocument/2006/relationships/image" Target="../media/image352.png"/><Relationship Id="rId239" Type="http://schemas.openxmlformats.org/officeDocument/2006/relationships/image" Target="../media/image380.png"/><Relationship Id="rId250" Type="http://schemas.openxmlformats.org/officeDocument/2006/relationships/customXml" Target="../ink/ink357.xml"/><Relationship Id="rId292" Type="http://schemas.openxmlformats.org/officeDocument/2006/relationships/customXml" Target="../ink/ink378.xml"/><Relationship Id="rId306" Type="http://schemas.openxmlformats.org/officeDocument/2006/relationships/customXml" Target="../ink/ink385.xml"/><Relationship Id="rId24" Type="http://schemas.openxmlformats.org/officeDocument/2006/relationships/customXml" Target="../ink/ink244.xml"/><Relationship Id="rId45" Type="http://schemas.openxmlformats.org/officeDocument/2006/relationships/image" Target="../media/image283.png"/><Relationship Id="rId66" Type="http://schemas.openxmlformats.org/officeDocument/2006/relationships/customXml" Target="../ink/ink265.xml"/><Relationship Id="rId87" Type="http://schemas.openxmlformats.org/officeDocument/2006/relationships/image" Target="../media/image304.png"/><Relationship Id="rId110" Type="http://schemas.openxmlformats.org/officeDocument/2006/relationships/customXml" Target="../ink/ink287.xml"/><Relationship Id="rId131" Type="http://schemas.openxmlformats.org/officeDocument/2006/relationships/image" Target="../media/image326.png"/><Relationship Id="rId327" Type="http://schemas.openxmlformats.org/officeDocument/2006/relationships/image" Target="../media/image424.png"/><Relationship Id="rId152" Type="http://schemas.openxmlformats.org/officeDocument/2006/relationships/customXml" Target="../ink/ink308.xml"/><Relationship Id="rId173" Type="http://schemas.openxmlformats.org/officeDocument/2006/relationships/image" Target="../media/image347.png"/><Relationship Id="rId194" Type="http://schemas.openxmlformats.org/officeDocument/2006/relationships/customXml" Target="../ink/ink329.xml"/><Relationship Id="rId208" Type="http://schemas.openxmlformats.org/officeDocument/2006/relationships/customXml" Target="../ink/ink336.xml"/><Relationship Id="rId229" Type="http://schemas.openxmlformats.org/officeDocument/2006/relationships/image" Target="../media/image375.png"/><Relationship Id="rId240" Type="http://schemas.openxmlformats.org/officeDocument/2006/relationships/customXml" Target="../ink/ink352.xml"/><Relationship Id="rId261" Type="http://schemas.openxmlformats.org/officeDocument/2006/relationships/image" Target="../media/image391.png"/><Relationship Id="rId14" Type="http://schemas.openxmlformats.org/officeDocument/2006/relationships/customXml" Target="../ink/ink239.xml"/><Relationship Id="rId35" Type="http://schemas.openxmlformats.org/officeDocument/2006/relationships/image" Target="../media/image278.png"/><Relationship Id="rId56" Type="http://schemas.openxmlformats.org/officeDocument/2006/relationships/customXml" Target="../ink/ink260.xml"/><Relationship Id="rId77" Type="http://schemas.openxmlformats.org/officeDocument/2006/relationships/image" Target="../media/image299.png"/><Relationship Id="rId100" Type="http://schemas.openxmlformats.org/officeDocument/2006/relationships/customXml" Target="../ink/ink282.xml"/><Relationship Id="rId282" Type="http://schemas.openxmlformats.org/officeDocument/2006/relationships/customXml" Target="../ink/ink373.xml"/><Relationship Id="rId317" Type="http://schemas.openxmlformats.org/officeDocument/2006/relationships/image" Target="../media/image419.png"/><Relationship Id="rId8" Type="http://schemas.openxmlformats.org/officeDocument/2006/relationships/customXml" Target="../ink/ink236.xml"/><Relationship Id="rId98" Type="http://schemas.openxmlformats.org/officeDocument/2006/relationships/customXml" Target="../ink/ink281.xml"/><Relationship Id="rId121" Type="http://schemas.openxmlformats.org/officeDocument/2006/relationships/image" Target="../media/image321.png"/><Relationship Id="rId142" Type="http://schemas.openxmlformats.org/officeDocument/2006/relationships/customXml" Target="../ink/ink303.xml"/><Relationship Id="rId163" Type="http://schemas.openxmlformats.org/officeDocument/2006/relationships/image" Target="../media/image342.png"/><Relationship Id="rId184" Type="http://schemas.openxmlformats.org/officeDocument/2006/relationships/customXml" Target="../ink/ink324.xml"/><Relationship Id="rId219" Type="http://schemas.openxmlformats.org/officeDocument/2006/relationships/image" Target="../media/image370.png"/><Relationship Id="rId230" Type="http://schemas.openxmlformats.org/officeDocument/2006/relationships/customXml" Target="../ink/ink347.xml"/><Relationship Id="rId251" Type="http://schemas.openxmlformats.org/officeDocument/2006/relationships/image" Target="../media/image386.png"/><Relationship Id="rId25" Type="http://schemas.openxmlformats.org/officeDocument/2006/relationships/image" Target="../media/image273.png"/><Relationship Id="rId46" Type="http://schemas.openxmlformats.org/officeDocument/2006/relationships/customXml" Target="../ink/ink255.xml"/><Relationship Id="rId67" Type="http://schemas.openxmlformats.org/officeDocument/2006/relationships/image" Target="../media/image294.png"/><Relationship Id="rId272" Type="http://schemas.openxmlformats.org/officeDocument/2006/relationships/customXml" Target="../ink/ink368.xml"/><Relationship Id="rId293" Type="http://schemas.openxmlformats.org/officeDocument/2006/relationships/image" Target="../media/image407.png"/><Relationship Id="rId307" Type="http://schemas.openxmlformats.org/officeDocument/2006/relationships/image" Target="../media/image414.png"/><Relationship Id="rId328" Type="http://schemas.openxmlformats.org/officeDocument/2006/relationships/customXml" Target="../ink/ink396.xml"/><Relationship Id="rId88" Type="http://schemas.openxmlformats.org/officeDocument/2006/relationships/customXml" Target="../ink/ink276.xml"/><Relationship Id="rId111" Type="http://schemas.openxmlformats.org/officeDocument/2006/relationships/image" Target="../media/image316.png"/><Relationship Id="rId132" Type="http://schemas.openxmlformats.org/officeDocument/2006/relationships/customXml" Target="../ink/ink298.xml"/><Relationship Id="rId153" Type="http://schemas.openxmlformats.org/officeDocument/2006/relationships/image" Target="../media/image337.png"/><Relationship Id="rId174" Type="http://schemas.openxmlformats.org/officeDocument/2006/relationships/customXml" Target="../ink/ink319.xml"/><Relationship Id="rId195" Type="http://schemas.openxmlformats.org/officeDocument/2006/relationships/image" Target="../media/image358.png"/><Relationship Id="rId209" Type="http://schemas.openxmlformats.org/officeDocument/2006/relationships/image" Target="../media/image365.png"/><Relationship Id="rId220" Type="http://schemas.openxmlformats.org/officeDocument/2006/relationships/customXml" Target="../ink/ink342.xml"/><Relationship Id="rId241" Type="http://schemas.openxmlformats.org/officeDocument/2006/relationships/image" Target="../media/image381.png"/><Relationship Id="rId15" Type="http://schemas.openxmlformats.org/officeDocument/2006/relationships/image" Target="../media/image268.png"/><Relationship Id="rId36" Type="http://schemas.openxmlformats.org/officeDocument/2006/relationships/customXml" Target="../ink/ink250.xml"/><Relationship Id="rId57" Type="http://schemas.openxmlformats.org/officeDocument/2006/relationships/image" Target="../media/image289.png"/><Relationship Id="rId262" Type="http://schemas.openxmlformats.org/officeDocument/2006/relationships/customXml" Target="../ink/ink363.xml"/><Relationship Id="rId283" Type="http://schemas.openxmlformats.org/officeDocument/2006/relationships/image" Target="../media/image402.png"/><Relationship Id="rId318" Type="http://schemas.openxmlformats.org/officeDocument/2006/relationships/customXml" Target="../ink/ink391.xml"/><Relationship Id="rId78" Type="http://schemas.openxmlformats.org/officeDocument/2006/relationships/customXml" Target="../ink/ink271.xml"/><Relationship Id="rId99" Type="http://schemas.openxmlformats.org/officeDocument/2006/relationships/image" Target="../media/image310.png"/><Relationship Id="rId101" Type="http://schemas.openxmlformats.org/officeDocument/2006/relationships/image" Target="../media/image311.png"/><Relationship Id="rId122" Type="http://schemas.openxmlformats.org/officeDocument/2006/relationships/customXml" Target="../ink/ink293.xml"/><Relationship Id="rId143" Type="http://schemas.openxmlformats.org/officeDocument/2006/relationships/image" Target="../media/image332.png"/><Relationship Id="rId164" Type="http://schemas.openxmlformats.org/officeDocument/2006/relationships/customXml" Target="../ink/ink314.xml"/><Relationship Id="rId185" Type="http://schemas.openxmlformats.org/officeDocument/2006/relationships/image" Target="../media/image353.png"/><Relationship Id="rId9" Type="http://schemas.openxmlformats.org/officeDocument/2006/relationships/image" Target="../media/image265.png"/><Relationship Id="rId210" Type="http://schemas.openxmlformats.org/officeDocument/2006/relationships/customXml" Target="../ink/ink337.xml"/><Relationship Id="rId26" Type="http://schemas.openxmlformats.org/officeDocument/2006/relationships/customXml" Target="../ink/ink245.xml"/><Relationship Id="rId231" Type="http://schemas.openxmlformats.org/officeDocument/2006/relationships/image" Target="../media/image376.png"/><Relationship Id="rId252" Type="http://schemas.openxmlformats.org/officeDocument/2006/relationships/customXml" Target="../ink/ink358.xml"/><Relationship Id="rId273" Type="http://schemas.openxmlformats.org/officeDocument/2006/relationships/image" Target="../media/image397.png"/><Relationship Id="rId294" Type="http://schemas.openxmlformats.org/officeDocument/2006/relationships/customXml" Target="../ink/ink379.xml"/><Relationship Id="rId308" Type="http://schemas.openxmlformats.org/officeDocument/2006/relationships/customXml" Target="../ink/ink386.xml"/><Relationship Id="rId329" Type="http://schemas.openxmlformats.org/officeDocument/2006/relationships/image" Target="../media/image425.png"/><Relationship Id="rId47" Type="http://schemas.openxmlformats.org/officeDocument/2006/relationships/image" Target="../media/image284.png"/><Relationship Id="rId68" Type="http://schemas.openxmlformats.org/officeDocument/2006/relationships/customXml" Target="../ink/ink266.xml"/><Relationship Id="rId89" Type="http://schemas.openxmlformats.org/officeDocument/2006/relationships/image" Target="../media/image305.png"/><Relationship Id="rId112" Type="http://schemas.openxmlformats.org/officeDocument/2006/relationships/customXml" Target="../ink/ink288.xml"/><Relationship Id="rId133" Type="http://schemas.openxmlformats.org/officeDocument/2006/relationships/image" Target="../media/image327.png"/><Relationship Id="rId154" Type="http://schemas.openxmlformats.org/officeDocument/2006/relationships/customXml" Target="../ink/ink309.xml"/><Relationship Id="rId175" Type="http://schemas.openxmlformats.org/officeDocument/2006/relationships/image" Target="../media/image348.png"/><Relationship Id="rId196" Type="http://schemas.openxmlformats.org/officeDocument/2006/relationships/customXml" Target="../ink/ink330.xml"/><Relationship Id="rId200" Type="http://schemas.openxmlformats.org/officeDocument/2006/relationships/customXml" Target="../ink/ink332.xml"/><Relationship Id="rId16" Type="http://schemas.openxmlformats.org/officeDocument/2006/relationships/customXml" Target="../ink/ink240.xml"/><Relationship Id="rId221" Type="http://schemas.openxmlformats.org/officeDocument/2006/relationships/image" Target="../media/image371.png"/><Relationship Id="rId242" Type="http://schemas.openxmlformats.org/officeDocument/2006/relationships/customXml" Target="../ink/ink353.xml"/><Relationship Id="rId263" Type="http://schemas.openxmlformats.org/officeDocument/2006/relationships/image" Target="../media/image392.png"/><Relationship Id="rId284" Type="http://schemas.openxmlformats.org/officeDocument/2006/relationships/customXml" Target="../ink/ink374.xml"/><Relationship Id="rId319" Type="http://schemas.openxmlformats.org/officeDocument/2006/relationships/image" Target="../media/image420.png"/><Relationship Id="rId37" Type="http://schemas.openxmlformats.org/officeDocument/2006/relationships/image" Target="../media/image279.png"/><Relationship Id="rId58" Type="http://schemas.openxmlformats.org/officeDocument/2006/relationships/customXml" Target="../ink/ink261.xml"/><Relationship Id="rId79" Type="http://schemas.openxmlformats.org/officeDocument/2006/relationships/image" Target="../media/image300.png"/><Relationship Id="rId102" Type="http://schemas.openxmlformats.org/officeDocument/2006/relationships/customXml" Target="../ink/ink283.xml"/><Relationship Id="rId123" Type="http://schemas.openxmlformats.org/officeDocument/2006/relationships/image" Target="../media/image322.png"/><Relationship Id="rId144" Type="http://schemas.openxmlformats.org/officeDocument/2006/relationships/customXml" Target="../ink/ink304.xml"/><Relationship Id="rId330" Type="http://schemas.openxmlformats.org/officeDocument/2006/relationships/customXml" Target="../ink/ink397.xml"/><Relationship Id="rId90" Type="http://schemas.openxmlformats.org/officeDocument/2006/relationships/customXml" Target="../ink/ink277.xml"/><Relationship Id="rId165" Type="http://schemas.openxmlformats.org/officeDocument/2006/relationships/image" Target="../media/image343.png"/><Relationship Id="rId186" Type="http://schemas.openxmlformats.org/officeDocument/2006/relationships/customXml" Target="../ink/ink325.xml"/><Relationship Id="rId211" Type="http://schemas.openxmlformats.org/officeDocument/2006/relationships/image" Target="../media/image366.png"/><Relationship Id="rId232" Type="http://schemas.openxmlformats.org/officeDocument/2006/relationships/customXml" Target="../ink/ink348.xml"/><Relationship Id="rId253" Type="http://schemas.openxmlformats.org/officeDocument/2006/relationships/image" Target="../media/image387.png"/><Relationship Id="rId274" Type="http://schemas.openxmlformats.org/officeDocument/2006/relationships/customXml" Target="../ink/ink369.xml"/><Relationship Id="rId295" Type="http://schemas.openxmlformats.org/officeDocument/2006/relationships/image" Target="../media/image408.png"/><Relationship Id="rId309" Type="http://schemas.openxmlformats.org/officeDocument/2006/relationships/image" Target="../media/image415.png"/><Relationship Id="rId27" Type="http://schemas.openxmlformats.org/officeDocument/2006/relationships/image" Target="../media/image274.png"/><Relationship Id="rId48" Type="http://schemas.openxmlformats.org/officeDocument/2006/relationships/customXml" Target="../ink/ink256.xml"/><Relationship Id="rId69" Type="http://schemas.openxmlformats.org/officeDocument/2006/relationships/image" Target="../media/image295.png"/><Relationship Id="rId113" Type="http://schemas.openxmlformats.org/officeDocument/2006/relationships/image" Target="../media/image317.png"/><Relationship Id="rId134" Type="http://schemas.openxmlformats.org/officeDocument/2006/relationships/customXml" Target="../ink/ink299.xml"/><Relationship Id="rId320" Type="http://schemas.openxmlformats.org/officeDocument/2006/relationships/customXml" Target="../ink/ink392.xml"/><Relationship Id="rId80" Type="http://schemas.openxmlformats.org/officeDocument/2006/relationships/customXml" Target="../ink/ink272.xml"/><Relationship Id="rId155" Type="http://schemas.openxmlformats.org/officeDocument/2006/relationships/image" Target="../media/image338.png"/><Relationship Id="rId176" Type="http://schemas.openxmlformats.org/officeDocument/2006/relationships/customXml" Target="../ink/ink320.xml"/><Relationship Id="rId197" Type="http://schemas.openxmlformats.org/officeDocument/2006/relationships/image" Target="../media/image359.png"/><Relationship Id="rId201" Type="http://schemas.openxmlformats.org/officeDocument/2006/relationships/image" Target="../media/image361.png"/><Relationship Id="rId222" Type="http://schemas.openxmlformats.org/officeDocument/2006/relationships/customXml" Target="../ink/ink343.xml"/><Relationship Id="rId243" Type="http://schemas.openxmlformats.org/officeDocument/2006/relationships/image" Target="../media/image382.png"/><Relationship Id="rId264" Type="http://schemas.openxmlformats.org/officeDocument/2006/relationships/customXml" Target="../ink/ink364.xml"/><Relationship Id="rId285" Type="http://schemas.openxmlformats.org/officeDocument/2006/relationships/image" Target="../media/image403.png"/><Relationship Id="rId17" Type="http://schemas.openxmlformats.org/officeDocument/2006/relationships/image" Target="../media/image269.png"/><Relationship Id="rId38" Type="http://schemas.openxmlformats.org/officeDocument/2006/relationships/customXml" Target="../ink/ink251.xml"/><Relationship Id="rId59" Type="http://schemas.openxmlformats.org/officeDocument/2006/relationships/image" Target="../media/image290.png"/><Relationship Id="rId103" Type="http://schemas.openxmlformats.org/officeDocument/2006/relationships/image" Target="../media/image312.png"/><Relationship Id="rId124" Type="http://schemas.openxmlformats.org/officeDocument/2006/relationships/customXml" Target="../ink/ink294.xml"/><Relationship Id="rId310" Type="http://schemas.openxmlformats.org/officeDocument/2006/relationships/customXml" Target="../ink/ink387.xml"/><Relationship Id="rId70" Type="http://schemas.openxmlformats.org/officeDocument/2006/relationships/customXml" Target="../ink/ink267.xml"/><Relationship Id="rId91" Type="http://schemas.openxmlformats.org/officeDocument/2006/relationships/image" Target="../media/image306.png"/><Relationship Id="rId145" Type="http://schemas.openxmlformats.org/officeDocument/2006/relationships/image" Target="../media/image333.png"/><Relationship Id="rId166" Type="http://schemas.openxmlformats.org/officeDocument/2006/relationships/customXml" Target="../ink/ink315.xml"/><Relationship Id="rId187" Type="http://schemas.openxmlformats.org/officeDocument/2006/relationships/image" Target="../media/image354.png"/><Relationship Id="rId331" Type="http://schemas.openxmlformats.org/officeDocument/2006/relationships/image" Target="../media/image426.png"/><Relationship Id="rId1" Type="http://schemas.openxmlformats.org/officeDocument/2006/relationships/slideLayout" Target="../slideLayouts/slideLayout46.xml"/><Relationship Id="rId212" Type="http://schemas.openxmlformats.org/officeDocument/2006/relationships/customXml" Target="../ink/ink338.xml"/><Relationship Id="rId233" Type="http://schemas.openxmlformats.org/officeDocument/2006/relationships/image" Target="../media/image377.png"/><Relationship Id="rId254" Type="http://schemas.openxmlformats.org/officeDocument/2006/relationships/customXml" Target="../ink/ink359.xml"/><Relationship Id="rId28" Type="http://schemas.openxmlformats.org/officeDocument/2006/relationships/customXml" Target="../ink/ink246.xml"/><Relationship Id="rId49" Type="http://schemas.openxmlformats.org/officeDocument/2006/relationships/image" Target="../media/image285.png"/><Relationship Id="rId114" Type="http://schemas.openxmlformats.org/officeDocument/2006/relationships/customXml" Target="../ink/ink289.xml"/><Relationship Id="rId275" Type="http://schemas.openxmlformats.org/officeDocument/2006/relationships/image" Target="../media/image398.png"/><Relationship Id="rId296" Type="http://schemas.openxmlformats.org/officeDocument/2006/relationships/customXml" Target="../ink/ink380.xml"/><Relationship Id="rId300" Type="http://schemas.openxmlformats.org/officeDocument/2006/relationships/customXml" Target="../ink/ink382.xml"/><Relationship Id="rId60" Type="http://schemas.openxmlformats.org/officeDocument/2006/relationships/customXml" Target="../ink/ink262.xml"/><Relationship Id="rId81" Type="http://schemas.openxmlformats.org/officeDocument/2006/relationships/image" Target="../media/image301.png"/><Relationship Id="rId135" Type="http://schemas.openxmlformats.org/officeDocument/2006/relationships/image" Target="../media/image328.png"/><Relationship Id="rId156" Type="http://schemas.openxmlformats.org/officeDocument/2006/relationships/customXml" Target="../ink/ink310.xml"/><Relationship Id="rId177" Type="http://schemas.openxmlformats.org/officeDocument/2006/relationships/image" Target="../media/image349.png"/><Relationship Id="rId198" Type="http://schemas.openxmlformats.org/officeDocument/2006/relationships/customXml" Target="../ink/ink331.xml"/><Relationship Id="rId321" Type="http://schemas.openxmlformats.org/officeDocument/2006/relationships/image" Target="../media/image421.png"/><Relationship Id="rId202" Type="http://schemas.openxmlformats.org/officeDocument/2006/relationships/customXml" Target="../ink/ink333.xml"/><Relationship Id="rId223" Type="http://schemas.openxmlformats.org/officeDocument/2006/relationships/image" Target="../media/image372.png"/><Relationship Id="rId244" Type="http://schemas.openxmlformats.org/officeDocument/2006/relationships/customXml" Target="../ink/ink354.xml"/><Relationship Id="rId18" Type="http://schemas.openxmlformats.org/officeDocument/2006/relationships/customXml" Target="../ink/ink241.xml"/><Relationship Id="rId39" Type="http://schemas.openxmlformats.org/officeDocument/2006/relationships/image" Target="../media/image280.png"/><Relationship Id="rId265" Type="http://schemas.openxmlformats.org/officeDocument/2006/relationships/image" Target="../media/image393.png"/><Relationship Id="rId286" Type="http://schemas.openxmlformats.org/officeDocument/2006/relationships/customXml" Target="../ink/ink375.xml"/><Relationship Id="rId50" Type="http://schemas.openxmlformats.org/officeDocument/2006/relationships/customXml" Target="../ink/ink257.xml"/><Relationship Id="rId104" Type="http://schemas.openxmlformats.org/officeDocument/2006/relationships/customXml" Target="../ink/ink284.xml"/><Relationship Id="rId125" Type="http://schemas.openxmlformats.org/officeDocument/2006/relationships/image" Target="../media/image323.png"/><Relationship Id="rId146" Type="http://schemas.openxmlformats.org/officeDocument/2006/relationships/customXml" Target="../ink/ink305.xml"/><Relationship Id="rId167" Type="http://schemas.openxmlformats.org/officeDocument/2006/relationships/image" Target="../media/image344.png"/><Relationship Id="rId188" Type="http://schemas.openxmlformats.org/officeDocument/2006/relationships/customXml" Target="../ink/ink326.xml"/><Relationship Id="rId311" Type="http://schemas.openxmlformats.org/officeDocument/2006/relationships/image" Target="../media/image416.png"/><Relationship Id="rId332" Type="http://schemas.openxmlformats.org/officeDocument/2006/relationships/customXml" Target="../ink/ink398.xml"/><Relationship Id="rId71" Type="http://schemas.openxmlformats.org/officeDocument/2006/relationships/image" Target="../media/image296.png"/><Relationship Id="rId92" Type="http://schemas.openxmlformats.org/officeDocument/2006/relationships/customXml" Target="../ink/ink278.xml"/><Relationship Id="rId213" Type="http://schemas.openxmlformats.org/officeDocument/2006/relationships/image" Target="../media/image367.png"/><Relationship Id="rId234" Type="http://schemas.openxmlformats.org/officeDocument/2006/relationships/customXml" Target="../ink/ink349.xml"/><Relationship Id="rId2" Type="http://schemas.openxmlformats.org/officeDocument/2006/relationships/notesSlide" Target="../notesSlides/notesSlide16.xml"/><Relationship Id="rId29" Type="http://schemas.openxmlformats.org/officeDocument/2006/relationships/image" Target="../media/image275.png"/><Relationship Id="rId255" Type="http://schemas.openxmlformats.org/officeDocument/2006/relationships/image" Target="../media/image388.png"/><Relationship Id="rId276" Type="http://schemas.openxmlformats.org/officeDocument/2006/relationships/customXml" Target="../ink/ink370.xml"/><Relationship Id="rId297" Type="http://schemas.openxmlformats.org/officeDocument/2006/relationships/image" Target="../media/image409.png"/><Relationship Id="rId40" Type="http://schemas.openxmlformats.org/officeDocument/2006/relationships/customXml" Target="../ink/ink252.xml"/><Relationship Id="rId115" Type="http://schemas.openxmlformats.org/officeDocument/2006/relationships/image" Target="../media/image318.png"/><Relationship Id="rId136" Type="http://schemas.openxmlformats.org/officeDocument/2006/relationships/customXml" Target="../ink/ink300.xml"/><Relationship Id="rId157" Type="http://schemas.openxmlformats.org/officeDocument/2006/relationships/image" Target="../media/image339.png"/><Relationship Id="rId178" Type="http://schemas.openxmlformats.org/officeDocument/2006/relationships/customXml" Target="../ink/ink321.xml"/><Relationship Id="rId301" Type="http://schemas.openxmlformats.org/officeDocument/2006/relationships/image" Target="../media/image411.png"/><Relationship Id="rId322" Type="http://schemas.openxmlformats.org/officeDocument/2006/relationships/customXml" Target="../ink/ink393.xml"/><Relationship Id="rId61" Type="http://schemas.openxmlformats.org/officeDocument/2006/relationships/image" Target="../media/image291.png"/><Relationship Id="rId82" Type="http://schemas.openxmlformats.org/officeDocument/2006/relationships/customXml" Target="../ink/ink273.xml"/><Relationship Id="rId199" Type="http://schemas.openxmlformats.org/officeDocument/2006/relationships/image" Target="../media/image360.png"/><Relationship Id="rId203" Type="http://schemas.openxmlformats.org/officeDocument/2006/relationships/image" Target="../media/image362.png"/><Relationship Id="rId19" Type="http://schemas.openxmlformats.org/officeDocument/2006/relationships/image" Target="../media/image270.png"/><Relationship Id="rId224" Type="http://schemas.openxmlformats.org/officeDocument/2006/relationships/customXml" Target="../ink/ink344.xml"/><Relationship Id="rId245" Type="http://schemas.openxmlformats.org/officeDocument/2006/relationships/image" Target="../media/image383.png"/><Relationship Id="rId266" Type="http://schemas.openxmlformats.org/officeDocument/2006/relationships/customXml" Target="../ink/ink365.xml"/><Relationship Id="rId287" Type="http://schemas.openxmlformats.org/officeDocument/2006/relationships/image" Target="../media/image404.png"/><Relationship Id="rId30" Type="http://schemas.openxmlformats.org/officeDocument/2006/relationships/customXml" Target="../ink/ink247.xml"/><Relationship Id="rId105" Type="http://schemas.openxmlformats.org/officeDocument/2006/relationships/image" Target="../media/image313.png"/><Relationship Id="rId126" Type="http://schemas.openxmlformats.org/officeDocument/2006/relationships/customXml" Target="../ink/ink295.xml"/><Relationship Id="rId147" Type="http://schemas.openxmlformats.org/officeDocument/2006/relationships/image" Target="../media/image334.png"/><Relationship Id="rId168" Type="http://schemas.openxmlformats.org/officeDocument/2006/relationships/customXml" Target="../ink/ink316.xml"/><Relationship Id="rId312" Type="http://schemas.openxmlformats.org/officeDocument/2006/relationships/customXml" Target="../ink/ink388.xml"/><Relationship Id="rId333" Type="http://schemas.openxmlformats.org/officeDocument/2006/relationships/image" Target="../media/image427.png"/><Relationship Id="rId51" Type="http://schemas.openxmlformats.org/officeDocument/2006/relationships/image" Target="../media/image286.png"/><Relationship Id="rId72" Type="http://schemas.openxmlformats.org/officeDocument/2006/relationships/customXml" Target="../ink/ink268.xml"/><Relationship Id="rId93" Type="http://schemas.openxmlformats.org/officeDocument/2006/relationships/image" Target="../media/image307.png"/><Relationship Id="rId189" Type="http://schemas.openxmlformats.org/officeDocument/2006/relationships/image" Target="../media/image355.png"/><Relationship Id="rId3" Type="http://schemas.openxmlformats.org/officeDocument/2006/relationships/image" Target="../media/image260.png"/><Relationship Id="rId214" Type="http://schemas.openxmlformats.org/officeDocument/2006/relationships/customXml" Target="../ink/ink339.xml"/><Relationship Id="rId235" Type="http://schemas.openxmlformats.org/officeDocument/2006/relationships/image" Target="../media/image378.png"/><Relationship Id="rId256" Type="http://schemas.openxmlformats.org/officeDocument/2006/relationships/customXml" Target="../ink/ink360.xml"/><Relationship Id="rId277" Type="http://schemas.openxmlformats.org/officeDocument/2006/relationships/image" Target="../media/image399.png"/><Relationship Id="rId298" Type="http://schemas.openxmlformats.org/officeDocument/2006/relationships/customXml" Target="../ink/ink381.xml"/><Relationship Id="rId116" Type="http://schemas.openxmlformats.org/officeDocument/2006/relationships/customXml" Target="../ink/ink290.xml"/><Relationship Id="rId137" Type="http://schemas.openxmlformats.org/officeDocument/2006/relationships/image" Target="../media/image329.png"/><Relationship Id="rId158" Type="http://schemas.openxmlformats.org/officeDocument/2006/relationships/customXml" Target="../ink/ink311.xml"/><Relationship Id="rId302" Type="http://schemas.openxmlformats.org/officeDocument/2006/relationships/customXml" Target="../ink/ink383.xml"/><Relationship Id="rId323" Type="http://schemas.openxmlformats.org/officeDocument/2006/relationships/image" Target="../media/image422.png"/><Relationship Id="rId20" Type="http://schemas.openxmlformats.org/officeDocument/2006/relationships/customXml" Target="../ink/ink242.xml"/><Relationship Id="rId41" Type="http://schemas.openxmlformats.org/officeDocument/2006/relationships/image" Target="../media/image281.png"/><Relationship Id="rId62" Type="http://schemas.openxmlformats.org/officeDocument/2006/relationships/customXml" Target="../ink/ink263.xml"/><Relationship Id="rId83" Type="http://schemas.openxmlformats.org/officeDocument/2006/relationships/image" Target="../media/image302.png"/><Relationship Id="rId179" Type="http://schemas.openxmlformats.org/officeDocument/2006/relationships/image" Target="../media/image350.png"/><Relationship Id="rId190" Type="http://schemas.openxmlformats.org/officeDocument/2006/relationships/customXml" Target="../ink/ink327.xml"/><Relationship Id="rId204" Type="http://schemas.openxmlformats.org/officeDocument/2006/relationships/customXml" Target="../ink/ink334.xml"/><Relationship Id="rId225" Type="http://schemas.openxmlformats.org/officeDocument/2006/relationships/image" Target="../media/image373.png"/><Relationship Id="rId246" Type="http://schemas.openxmlformats.org/officeDocument/2006/relationships/customXml" Target="../ink/ink355.xml"/><Relationship Id="rId267" Type="http://schemas.openxmlformats.org/officeDocument/2006/relationships/image" Target="../media/image394.png"/><Relationship Id="rId288" Type="http://schemas.openxmlformats.org/officeDocument/2006/relationships/customXml" Target="../ink/ink376.xml"/><Relationship Id="rId106" Type="http://schemas.openxmlformats.org/officeDocument/2006/relationships/customXml" Target="../ink/ink285.xml"/><Relationship Id="rId127" Type="http://schemas.openxmlformats.org/officeDocument/2006/relationships/image" Target="../media/image324.png"/><Relationship Id="rId313" Type="http://schemas.openxmlformats.org/officeDocument/2006/relationships/image" Target="../media/image417.png"/><Relationship Id="rId10" Type="http://schemas.openxmlformats.org/officeDocument/2006/relationships/customXml" Target="../ink/ink237.xml"/><Relationship Id="rId31" Type="http://schemas.openxmlformats.org/officeDocument/2006/relationships/image" Target="../media/image276.png"/><Relationship Id="rId52" Type="http://schemas.openxmlformats.org/officeDocument/2006/relationships/customXml" Target="../ink/ink258.xml"/><Relationship Id="rId73" Type="http://schemas.openxmlformats.org/officeDocument/2006/relationships/image" Target="../media/image297.png"/><Relationship Id="rId94" Type="http://schemas.openxmlformats.org/officeDocument/2006/relationships/customXml" Target="../ink/ink279.xml"/><Relationship Id="rId148" Type="http://schemas.openxmlformats.org/officeDocument/2006/relationships/customXml" Target="../ink/ink306.xml"/><Relationship Id="rId169" Type="http://schemas.openxmlformats.org/officeDocument/2006/relationships/image" Target="../media/image345.png"/><Relationship Id="rId334" Type="http://schemas.openxmlformats.org/officeDocument/2006/relationships/customXml" Target="../ink/ink399.xml"/><Relationship Id="rId4" Type="http://schemas.openxmlformats.org/officeDocument/2006/relationships/customXml" Target="../ink/ink234.xml"/><Relationship Id="rId180" Type="http://schemas.openxmlformats.org/officeDocument/2006/relationships/customXml" Target="../ink/ink322.xml"/><Relationship Id="rId215" Type="http://schemas.openxmlformats.org/officeDocument/2006/relationships/image" Target="../media/image368.png"/><Relationship Id="rId236" Type="http://schemas.openxmlformats.org/officeDocument/2006/relationships/customXml" Target="../ink/ink350.xml"/><Relationship Id="rId257" Type="http://schemas.openxmlformats.org/officeDocument/2006/relationships/image" Target="../media/image389.png"/><Relationship Id="rId278" Type="http://schemas.openxmlformats.org/officeDocument/2006/relationships/customXml" Target="../ink/ink371.xml"/><Relationship Id="rId303" Type="http://schemas.openxmlformats.org/officeDocument/2006/relationships/image" Target="../media/image412.png"/><Relationship Id="rId42" Type="http://schemas.openxmlformats.org/officeDocument/2006/relationships/customXml" Target="../ink/ink253.xml"/><Relationship Id="rId84" Type="http://schemas.openxmlformats.org/officeDocument/2006/relationships/customXml" Target="../ink/ink274.xml"/><Relationship Id="rId138" Type="http://schemas.openxmlformats.org/officeDocument/2006/relationships/customXml" Target="../ink/ink301.xml"/><Relationship Id="rId191" Type="http://schemas.openxmlformats.org/officeDocument/2006/relationships/image" Target="../media/image356.png"/><Relationship Id="rId205" Type="http://schemas.openxmlformats.org/officeDocument/2006/relationships/image" Target="../media/image363.png"/><Relationship Id="rId247" Type="http://schemas.openxmlformats.org/officeDocument/2006/relationships/image" Target="../media/image384.png"/><Relationship Id="rId107" Type="http://schemas.openxmlformats.org/officeDocument/2006/relationships/image" Target="../media/image314.png"/><Relationship Id="rId289" Type="http://schemas.openxmlformats.org/officeDocument/2006/relationships/image" Target="../media/image405.png"/><Relationship Id="rId11" Type="http://schemas.openxmlformats.org/officeDocument/2006/relationships/image" Target="../media/image266.png"/><Relationship Id="rId53" Type="http://schemas.openxmlformats.org/officeDocument/2006/relationships/image" Target="../media/image287.png"/><Relationship Id="rId149" Type="http://schemas.openxmlformats.org/officeDocument/2006/relationships/image" Target="../media/image335.png"/><Relationship Id="rId314" Type="http://schemas.openxmlformats.org/officeDocument/2006/relationships/customXml" Target="../ink/ink389.xml"/><Relationship Id="rId95" Type="http://schemas.openxmlformats.org/officeDocument/2006/relationships/image" Target="../media/image308.png"/><Relationship Id="rId160" Type="http://schemas.openxmlformats.org/officeDocument/2006/relationships/customXml" Target="../ink/ink312.xml"/><Relationship Id="rId216" Type="http://schemas.openxmlformats.org/officeDocument/2006/relationships/customXml" Target="../ink/ink340.xml"/><Relationship Id="rId258" Type="http://schemas.openxmlformats.org/officeDocument/2006/relationships/customXml" Target="../ink/ink361.xml"/><Relationship Id="rId22" Type="http://schemas.openxmlformats.org/officeDocument/2006/relationships/customXml" Target="../ink/ink243.xml"/><Relationship Id="rId64" Type="http://schemas.openxmlformats.org/officeDocument/2006/relationships/customXml" Target="../ink/ink264.xml"/><Relationship Id="rId118" Type="http://schemas.openxmlformats.org/officeDocument/2006/relationships/customXml" Target="../ink/ink291.xml"/><Relationship Id="rId325" Type="http://schemas.openxmlformats.org/officeDocument/2006/relationships/image" Target="../media/image423.png"/><Relationship Id="rId171" Type="http://schemas.openxmlformats.org/officeDocument/2006/relationships/image" Target="../media/image346.png"/><Relationship Id="rId227" Type="http://schemas.openxmlformats.org/officeDocument/2006/relationships/image" Target="../media/image374.png"/><Relationship Id="rId269" Type="http://schemas.openxmlformats.org/officeDocument/2006/relationships/image" Target="../media/image395.png"/><Relationship Id="rId33" Type="http://schemas.openxmlformats.org/officeDocument/2006/relationships/image" Target="../media/image277.png"/><Relationship Id="rId129" Type="http://schemas.openxmlformats.org/officeDocument/2006/relationships/image" Target="../media/image325.png"/><Relationship Id="rId280" Type="http://schemas.openxmlformats.org/officeDocument/2006/relationships/customXml" Target="../ink/ink372.xml"/><Relationship Id="rId75" Type="http://schemas.openxmlformats.org/officeDocument/2006/relationships/image" Target="../media/image298.png"/><Relationship Id="rId140" Type="http://schemas.openxmlformats.org/officeDocument/2006/relationships/customXml" Target="../ink/ink302.xml"/><Relationship Id="rId182" Type="http://schemas.openxmlformats.org/officeDocument/2006/relationships/customXml" Target="../ink/ink323.xml"/><Relationship Id="rId6" Type="http://schemas.openxmlformats.org/officeDocument/2006/relationships/customXml" Target="../ink/ink235.xml"/><Relationship Id="rId238" Type="http://schemas.openxmlformats.org/officeDocument/2006/relationships/customXml" Target="../ink/ink351.xml"/><Relationship Id="rId291" Type="http://schemas.openxmlformats.org/officeDocument/2006/relationships/image" Target="../media/image406.png"/><Relationship Id="rId305" Type="http://schemas.openxmlformats.org/officeDocument/2006/relationships/image" Target="../media/image413.png"/><Relationship Id="rId44" Type="http://schemas.openxmlformats.org/officeDocument/2006/relationships/customXml" Target="../ink/ink254.xml"/><Relationship Id="rId86" Type="http://schemas.openxmlformats.org/officeDocument/2006/relationships/customXml" Target="../ink/ink275.xml"/><Relationship Id="rId151" Type="http://schemas.openxmlformats.org/officeDocument/2006/relationships/image" Target="../media/image336.png"/><Relationship Id="rId193" Type="http://schemas.openxmlformats.org/officeDocument/2006/relationships/image" Target="../media/image357.png"/><Relationship Id="rId207" Type="http://schemas.openxmlformats.org/officeDocument/2006/relationships/image" Target="../media/image364.png"/><Relationship Id="rId249" Type="http://schemas.openxmlformats.org/officeDocument/2006/relationships/image" Target="../media/image385.png"/><Relationship Id="rId13" Type="http://schemas.openxmlformats.org/officeDocument/2006/relationships/image" Target="../media/image267.png"/><Relationship Id="rId109" Type="http://schemas.openxmlformats.org/officeDocument/2006/relationships/image" Target="../media/image315.png"/><Relationship Id="rId260" Type="http://schemas.openxmlformats.org/officeDocument/2006/relationships/customXml" Target="../ink/ink362.xml"/><Relationship Id="rId316" Type="http://schemas.openxmlformats.org/officeDocument/2006/relationships/customXml" Target="../ink/ink390.xml"/><Relationship Id="rId55" Type="http://schemas.openxmlformats.org/officeDocument/2006/relationships/image" Target="../media/image288.png"/><Relationship Id="rId97" Type="http://schemas.openxmlformats.org/officeDocument/2006/relationships/image" Target="../media/image309.png"/><Relationship Id="rId120" Type="http://schemas.openxmlformats.org/officeDocument/2006/relationships/customXml" Target="../ink/ink292.xml"/><Relationship Id="rId162" Type="http://schemas.openxmlformats.org/officeDocument/2006/relationships/customXml" Target="../ink/ink313.xml"/><Relationship Id="rId218" Type="http://schemas.openxmlformats.org/officeDocument/2006/relationships/customXml" Target="../ink/ink341.xml"/><Relationship Id="rId271" Type="http://schemas.openxmlformats.org/officeDocument/2006/relationships/image" Target="../media/image39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help.sap.com/docs/sap-btp-abap-environment?locale=en-US" TargetMode="External"/><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260.png"/></Relationships>
</file>

<file path=ppt/slides/_rels/slide21.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3-12/r/eclipse-ide-java-developers" TargetMode="External"/><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hyperlink" Target="https://www.eclipse.org/downloads/packages/release/2023-12/r" TargetMode="External"/><Relationship Id="rId5" Type="http://schemas.openxmlformats.org/officeDocument/2006/relationships/hyperlink" Target="https://docs.microsoft.com/en-US/cpp/windows/latest-supported-vc-redist?view=msvc-170#visual-studio-2013-vc-120" TargetMode="External"/><Relationship Id="rId4" Type="http://schemas.openxmlformats.org/officeDocument/2006/relationships/hyperlink" Target="https://download.oracle.com/java/17/archive/jdk-17.0.10_windows-x64_bin.ms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430.png"/><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customXml" Target="../ink/ink401.xml"/><Relationship Id="rId5" Type="http://schemas.openxmlformats.org/officeDocument/2006/relationships/image" Target="../media/image429.png"/><Relationship Id="rId4" Type="http://schemas.openxmlformats.org/officeDocument/2006/relationships/customXml" Target="../ink/ink400.xml"/></Relationships>
</file>

<file path=ppt/slides/_rels/slide2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xml"/><Relationship Id="rId1" Type="http://schemas.openxmlformats.org/officeDocument/2006/relationships/slideLayout" Target="../slideLayouts/slideLayout52.xml"/><Relationship Id="rId5" Type="http://schemas.openxmlformats.org/officeDocument/2006/relationships/image" Target="../media/image431.png"/><Relationship Id="rId4" Type="http://schemas.openxmlformats.org/officeDocument/2006/relationships/customXml" Target="../ink/ink402.xml"/></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1.xml"/><Relationship Id="rId1" Type="http://schemas.openxmlformats.org/officeDocument/2006/relationships/slideLayout" Target="../slideLayouts/slideLayout52.xml"/><Relationship Id="rId5" Type="http://schemas.openxmlformats.org/officeDocument/2006/relationships/image" Target="../media/image432.png"/><Relationship Id="rId4" Type="http://schemas.openxmlformats.org/officeDocument/2006/relationships/customXml" Target="../ink/ink403.xml"/></Relationships>
</file>

<file path=ppt/slides/_rels/slide25.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22.xml"/><Relationship Id="rId1" Type="http://schemas.openxmlformats.org/officeDocument/2006/relationships/slideLayout" Target="../slideLayouts/slideLayout52.xml"/><Relationship Id="rId5" Type="http://schemas.openxmlformats.org/officeDocument/2006/relationships/image" Target="../media/image260.png"/><Relationship Id="rId4" Type="http://schemas.openxmlformats.org/officeDocument/2006/relationships/hyperlink" Target="https://github.com/SAP-samples/abap-file-uploade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3.jp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39.jpeg"/><Relationship Id="rId3" Type="http://schemas.openxmlformats.org/officeDocument/2006/relationships/image" Target="../media/image434.jpeg"/><Relationship Id="rId7" Type="http://schemas.openxmlformats.org/officeDocument/2006/relationships/image" Target="../media/image438.tiff"/><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image" Target="../media/image437.tiff"/><Relationship Id="rId5" Type="http://schemas.openxmlformats.org/officeDocument/2006/relationships/image" Target="../media/image436.tiff"/><Relationship Id="rId4" Type="http://schemas.openxmlformats.org/officeDocument/2006/relationships/image" Target="../media/image435.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ON-PREMISE V/S CLOUD</a:t>
            </a:r>
            <a:endParaRPr dirty="0">
              <a:solidFill>
                <a:srgbClr val="FFC000"/>
              </a:solidFill>
            </a:endParaRPr>
          </a:p>
        </p:txBody>
      </p:sp>
      <p:pic>
        <p:nvPicPr>
          <p:cNvPr id="757" name="Google Shape;757;p12"/>
          <p:cNvPicPr preferRelativeResize="0"/>
          <p:nvPr/>
        </p:nvPicPr>
        <p:blipFill rotWithShape="1">
          <a:blip r:embed="rId3">
            <a:alphaModFix/>
          </a:blip>
          <a:srcRect/>
          <a:stretch/>
        </p:blipFill>
        <p:spPr>
          <a:xfrm>
            <a:off x="655150" y="1472893"/>
            <a:ext cx="2445595" cy="4626446"/>
          </a:xfrm>
          <a:prstGeom prst="rect">
            <a:avLst/>
          </a:prstGeom>
          <a:noFill/>
          <a:ln>
            <a:noFill/>
          </a:ln>
        </p:spPr>
      </p:pic>
      <p:pic>
        <p:nvPicPr>
          <p:cNvPr id="758" name="Google Shape;758;p12" descr="C:\Users\I062040\AppData\Local\Temp\SNAGHTML2c7ed6b0.PNG"/>
          <p:cNvPicPr preferRelativeResize="0"/>
          <p:nvPr/>
        </p:nvPicPr>
        <p:blipFill rotWithShape="1">
          <a:blip r:embed="rId4">
            <a:alphaModFix/>
          </a:blip>
          <a:srcRect/>
          <a:stretch/>
        </p:blipFill>
        <p:spPr>
          <a:xfrm>
            <a:off x="3316941" y="1472893"/>
            <a:ext cx="2708748" cy="4626446"/>
          </a:xfrm>
          <a:prstGeom prst="rect">
            <a:avLst/>
          </a:prstGeom>
          <a:noFill/>
          <a:ln>
            <a:noFill/>
          </a:ln>
        </p:spPr>
      </p:pic>
      <p:pic>
        <p:nvPicPr>
          <p:cNvPr id="759" name="Google Shape;759;p12"/>
          <p:cNvPicPr preferRelativeResize="0"/>
          <p:nvPr/>
        </p:nvPicPr>
        <p:blipFill rotWithShape="1">
          <a:blip r:embed="rId5">
            <a:alphaModFix/>
          </a:blip>
          <a:srcRect/>
          <a:stretch/>
        </p:blipFill>
        <p:spPr>
          <a:xfrm>
            <a:off x="6241884" y="1472893"/>
            <a:ext cx="2773198" cy="4626446"/>
          </a:xfrm>
          <a:prstGeom prst="rect">
            <a:avLst/>
          </a:prstGeom>
          <a:noFill/>
          <a:ln>
            <a:noFill/>
          </a:ln>
        </p:spPr>
      </p:pic>
      <p:pic>
        <p:nvPicPr>
          <p:cNvPr id="760" name="Google Shape;760;p12"/>
          <p:cNvPicPr preferRelativeResize="0"/>
          <p:nvPr/>
        </p:nvPicPr>
        <p:blipFill rotWithShape="1">
          <a:blip r:embed="rId6">
            <a:alphaModFix/>
          </a:blip>
          <a:srcRect/>
          <a:stretch/>
        </p:blipFill>
        <p:spPr>
          <a:xfrm>
            <a:off x="9231277" y="1472893"/>
            <a:ext cx="2369408" cy="4626446"/>
          </a:xfrm>
          <a:prstGeom prst="rect">
            <a:avLst/>
          </a:prstGeom>
          <a:noFill/>
          <a:ln>
            <a:noFill/>
          </a:ln>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1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anim calcmode="lin" valueType="num">
                                      <p:cBhvr additive="base">
                                        <p:cTn id="7" dur="500"/>
                                        <p:tgtEl>
                                          <p:spTgt spid="7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8"/>
                                        </p:tgtEl>
                                        <p:attrNameLst>
                                          <p:attrName>style.visibility</p:attrName>
                                        </p:attrNameLst>
                                      </p:cBhvr>
                                      <p:to>
                                        <p:strVal val="visible"/>
                                      </p:to>
                                    </p:set>
                                    <p:anim calcmode="lin" valueType="num">
                                      <p:cBhvr additive="base">
                                        <p:cTn id="12" dur="500"/>
                                        <p:tgtEl>
                                          <p:spTgt spid="75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59"/>
                                        </p:tgtEl>
                                        <p:attrNameLst>
                                          <p:attrName>style.visibility</p:attrName>
                                        </p:attrNameLst>
                                      </p:cBhvr>
                                      <p:to>
                                        <p:strVal val="visible"/>
                                      </p:to>
                                    </p:set>
                                    <p:anim calcmode="lin" valueType="num">
                                      <p:cBhvr additive="base">
                                        <p:cTn id="17" dur="500"/>
                                        <p:tgtEl>
                                          <p:spTgt spid="75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60"/>
                                        </p:tgtEl>
                                        <p:attrNameLst>
                                          <p:attrName>style.visibility</p:attrName>
                                        </p:attrNameLst>
                                      </p:cBhvr>
                                      <p:to>
                                        <p:strVal val="visible"/>
                                      </p:to>
                                    </p:set>
                                    <p:anim calcmode="lin" valueType="num">
                                      <p:cBhvr additive="base">
                                        <p:cTn id="22" dur="500"/>
                                        <p:tgtEl>
                                          <p:spTgt spid="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3"/>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TYPE OF CLOUD OFFERINGS</a:t>
            </a:r>
            <a:endParaRPr dirty="0">
              <a:solidFill>
                <a:srgbClr val="FFC000"/>
              </a:solidFill>
            </a:endParaRPr>
          </a:p>
        </p:txBody>
      </p:sp>
      <p:grpSp>
        <p:nvGrpSpPr>
          <p:cNvPr id="768" name="Google Shape;768;p13"/>
          <p:cNvGrpSpPr/>
          <p:nvPr/>
        </p:nvGrpSpPr>
        <p:grpSpPr>
          <a:xfrm>
            <a:off x="369350" y="1330003"/>
            <a:ext cx="3936650" cy="944905"/>
            <a:chOff x="674246" y="1335315"/>
            <a:chExt cx="3937675" cy="945151"/>
          </a:xfrm>
        </p:grpSpPr>
        <p:sp>
          <p:nvSpPr>
            <p:cNvPr id="769" name="Google Shape;769;p13"/>
            <p:cNvSpPr/>
            <p:nvPr/>
          </p:nvSpPr>
          <p:spPr>
            <a:xfrm>
              <a:off x="674246"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770" name="Google Shape;770;p13"/>
            <p:cNvSpPr/>
            <p:nvPr/>
          </p:nvSpPr>
          <p:spPr>
            <a:xfrm>
              <a:off x="674246"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sp>
          <p:nvSpPr>
            <p:cNvPr id="771" name="Google Shape;771;p13"/>
            <p:cNvSpPr/>
            <p:nvPr/>
          </p:nvSpPr>
          <p:spPr>
            <a:xfrm>
              <a:off x="2851865" y="1335315"/>
              <a:ext cx="1760056" cy="945150"/>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 As a Service</a:t>
              </a:r>
              <a:endParaRPr/>
            </a:p>
          </p:txBody>
        </p:sp>
      </p:grpSp>
      <p:grpSp>
        <p:nvGrpSpPr>
          <p:cNvPr id="772" name="Google Shape;772;p13"/>
          <p:cNvGrpSpPr/>
          <p:nvPr/>
        </p:nvGrpSpPr>
        <p:grpSpPr>
          <a:xfrm>
            <a:off x="350429" y="2334916"/>
            <a:ext cx="3955570" cy="1949817"/>
            <a:chOff x="655321" y="2340489"/>
            <a:chExt cx="3956600" cy="1950325"/>
          </a:xfrm>
        </p:grpSpPr>
        <p:sp>
          <p:nvSpPr>
            <p:cNvPr id="773" name="Google Shape;773;p13"/>
            <p:cNvSpPr/>
            <p:nvPr/>
          </p:nvSpPr>
          <p:spPr>
            <a:xfrm>
              <a:off x="655321"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774" name="Google Shape;774;p13"/>
            <p:cNvSpPr/>
            <p:nvPr/>
          </p:nvSpPr>
          <p:spPr>
            <a:xfrm>
              <a:off x="655321"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775" name="Google Shape;775;p13"/>
            <p:cNvSpPr/>
            <p:nvPr/>
          </p:nvSpPr>
          <p:spPr>
            <a:xfrm>
              <a:off x="655321"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776" name="Google Shape;776;p13"/>
            <p:cNvSpPr/>
            <p:nvPr/>
          </p:nvSpPr>
          <p:spPr>
            <a:xfrm>
              <a:off x="655321"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777" name="Google Shape;777;p13"/>
            <p:cNvSpPr/>
            <p:nvPr/>
          </p:nvSpPr>
          <p:spPr>
            <a:xfrm>
              <a:off x="2851865"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778" name="Google Shape;778;p13"/>
          <p:cNvGrpSpPr/>
          <p:nvPr/>
        </p:nvGrpSpPr>
        <p:grpSpPr>
          <a:xfrm>
            <a:off x="350429" y="4344739"/>
            <a:ext cx="3955570" cy="1949819"/>
            <a:chOff x="655321" y="4350836"/>
            <a:chExt cx="3956600" cy="1950327"/>
          </a:xfrm>
        </p:grpSpPr>
        <p:sp>
          <p:nvSpPr>
            <p:cNvPr id="779" name="Google Shape;779;p13"/>
            <p:cNvSpPr/>
            <p:nvPr/>
          </p:nvSpPr>
          <p:spPr>
            <a:xfrm>
              <a:off x="655321" y="5858599"/>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780" name="Google Shape;780;p13"/>
            <p:cNvSpPr/>
            <p:nvPr/>
          </p:nvSpPr>
          <p:spPr>
            <a:xfrm>
              <a:off x="655321" y="5356010"/>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781" name="Google Shape;781;p13"/>
            <p:cNvSpPr/>
            <p:nvPr/>
          </p:nvSpPr>
          <p:spPr>
            <a:xfrm>
              <a:off x="655321" y="4853423"/>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782" name="Google Shape;782;p13"/>
            <p:cNvSpPr/>
            <p:nvPr/>
          </p:nvSpPr>
          <p:spPr>
            <a:xfrm>
              <a:off x="655321" y="4350836"/>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783" name="Google Shape;783;p13"/>
            <p:cNvSpPr/>
            <p:nvPr/>
          </p:nvSpPr>
          <p:spPr>
            <a:xfrm>
              <a:off x="2851865" y="4350837"/>
              <a:ext cx="1760056" cy="1950325"/>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Infrastructure as a Service</a:t>
              </a:r>
              <a:endParaRPr/>
            </a:p>
          </p:txBody>
        </p:sp>
      </p:grpSp>
      <p:sp>
        <p:nvSpPr>
          <p:cNvPr id="784" name="Google Shape;784;p13"/>
          <p:cNvSpPr/>
          <p:nvPr/>
        </p:nvSpPr>
        <p:spPr>
          <a:xfrm>
            <a:off x="4382885" y="1330002"/>
            <a:ext cx="1759598" cy="4964555"/>
          </a:xfrm>
          <a:prstGeom prst="rect">
            <a:avLst/>
          </a:prstGeom>
          <a:solidFill>
            <a:srgbClr val="DDD9C3"/>
          </a:solidFill>
          <a:ln w="19050" cap="flat" cmpd="sng">
            <a:solidFill>
              <a:srgbClr val="A7AB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nvGrpSpPr>
          <p:cNvPr id="785" name="Google Shape;785;p13"/>
          <p:cNvGrpSpPr/>
          <p:nvPr/>
        </p:nvGrpSpPr>
        <p:grpSpPr>
          <a:xfrm>
            <a:off x="6219368" y="1330004"/>
            <a:ext cx="1759598" cy="4964553"/>
            <a:chOff x="6525789" y="1335316"/>
            <a:chExt cx="1760056" cy="4965846"/>
          </a:xfrm>
        </p:grpSpPr>
        <p:sp>
          <p:nvSpPr>
            <p:cNvPr id="786" name="Google Shape;786;p13"/>
            <p:cNvSpPr/>
            <p:nvPr/>
          </p:nvSpPr>
          <p:spPr>
            <a:xfrm>
              <a:off x="6525789" y="4350837"/>
              <a:ext cx="1760056" cy="1950325"/>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87" name="Google Shape;787;p13"/>
            <p:cNvSpPr/>
            <p:nvPr/>
          </p:nvSpPr>
          <p:spPr>
            <a:xfrm>
              <a:off x="6525789" y="1335316"/>
              <a:ext cx="1760056" cy="295549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grpSp>
        <p:nvGrpSpPr>
          <p:cNvPr id="788" name="Google Shape;788;p13"/>
          <p:cNvGrpSpPr/>
          <p:nvPr/>
        </p:nvGrpSpPr>
        <p:grpSpPr>
          <a:xfrm>
            <a:off x="8055852" y="1330004"/>
            <a:ext cx="1759598" cy="4964553"/>
            <a:chOff x="8362751" y="1335316"/>
            <a:chExt cx="1760056" cy="4965846"/>
          </a:xfrm>
        </p:grpSpPr>
        <p:sp>
          <p:nvSpPr>
            <p:cNvPr id="789" name="Google Shape;789;p13"/>
            <p:cNvSpPr/>
            <p:nvPr/>
          </p:nvSpPr>
          <p:spPr>
            <a:xfrm>
              <a:off x="8362751" y="2340489"/>
              <a:ext cx="1760056" cy="3960673"/>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90" name="Google Shape;790;p13"/>
            <p:cNvSpPr/>
            <p:nvPr/>
          </p:nvSpPr>
          <p:spPr>
            <a:xfrm>
              <a:off x="8362751" y="1335316"/>
              <a:ext cx="1760056" cy="94708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sp>
        <p:nvSpPr>
          <p:cNvPr id="791" name="Google Shape;791;p13"/>
          <p:cNvSpPr/>
          <p:nvPr/>
        </p:nvSpPr>
        <p:spPr>
          <a:xfrm>
            <a:off x="9892338" y="1330003"/>
            <a:ext cx="1759598" cy="4943840"/>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 Managed</a:t>
            </a:r>
            <a:endParaRPr/>
          </a:p>
        </p:txBody>
      </p:sp>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anim calcmode="lin" valueType="num">
                                      <p:cBhvr additive="base">
                                        <p:cTn id="7" dur="500"/>
                                        <p:tgtEl>
                                          <p:spTgt spid="7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2"/>
                                        </p:tgtEl>
                                        <p:attrNameLst>
                                          <p:attrName>style.visibility</p:attrName>
                                        </p:attrNameLst>
                                      </p:cBhvr>
                                      <p:to>
                                        <p:strVal val="visible"/>
                                      </p:to>
                                    </p:set>
                                    <p:anim calcmode="lin" valueType="num">
                                      <p:cBhvr additive="base">
                                        <p:cTn id="12" dur="500"/>
                                        <p:tgtEl>
                                          <p:spTgt spid="77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8"/>
                                        </p:tgtEl>
                                        <p:attrNameLst>
                                          <p:attrName>style.visibility</p:attrName>
                                        </p:attrNameLst>
                                      </p:cBhvr>
                                      <p:to>
                                        <p:strVal val="visible"/>
                                      </p:to>
                                    </p:set>
                                    <p:anim calcmode="lin" valueType="num">
                                      <p:cBhvr additive="base">
                                        <p:cTn id="17" dur="500"/>
                                        <p:tgtEl>
                                          <p:spTgt spid="76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4"/>
                                        </p:tgtEl>
                                        <p:attrNameLst>
                                          <p:attrName>style.visibility</p:attrName>
                                        </p:attrNameLst>
                                      </p:cBhvr>
                                      <p:to>
                                        <p:strVal val="visible"/>
                                      </p:to>
                                    </p:set>
                                    <p:anim calcmode="lin" valueType="num">
                                      <p:cBhvr additive="base">
                                        <p:cTn id="22" dur="500"/>
                                        <p:tgtEl>
                                          <p:spTgt spid="78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85"/>
                                        </p:tgtEl>
                                        <p:attrNameLst>
                                          <p:attrName>style.visibility</p:attrName>
                                        </p:attrNameLst>
                                      </p:cBhvr>
                                      <p:to>
                                        <p:strVal val="visible"/>
                                      </p:to>
                                    </p:set>
                                    <p:anim calcmode="lin" valueType="num">
                                      <p:cBhvr additive="base">
                                        <p:cTn id="27" dur="500"/>
                                        <p:tgtEl>
                                          <p:spTgt spid="78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88"/>
                                        </p:tgtEl>
                                        <p:attrNameLst>
                                          <p:attrName>style.visibility</p:attrName>
                                        </p:attrNameLst>
                                      </p:cBhvr>
                                      <p:to>
                                        <p:strVal val="visible"/>
                                      </p:to>
                                    </p:set>
                                    <p:anim calcmode="lin" valueType="num">
                                      <p:cBhvr additive="base">
                                        <p:cTn id="32" dur="500"/>
                                        <p:tgtEl>
                                          <p:spTgt spid="78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91"/>
                                        </p:tgtEl>
                                        <p:attrNameLst>
                                          <p:attrName>style.visibility</p:attrName>
                                        </p:attrNameLst>
                                      </p:cBhvr>
                                      <p:to>
                                        <p:strVal val="visible"/>
                                      </p:to>
                                    </p:set>
                                    <p:anim calcmode="lin" valueType="num">
                                      <p:cBhvr additive="base">
                                        <p:cTn id="37" dur="500"/>
                                        <p:tgtEl>
                                          <p:spTgt spid="7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4"/>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WHAT IS SAP CLOUD FOUNDRY?</a:t>
            </a:r>
            <a:endParaRPr dirty="0">
              <a:solidFill>
                <a:srgbClr val="FFC000"/>
              </a:solidFill>
            </a:endParaRPr>
          </a:p>
        </p:txBody>
      </p:sp>
      <p:sp>
        <p:nvSpPr>
          <p:cNvPr id="799" name="Google Shape;799;p14"/>
          <p:cNvSpPr/>
          <p:nvPr/>
        </p:nvSpPr>
        <p:spPr>
          <a:xfrm>
            <a:off x="9581155" y="2171936"/>
            <a:ext cx="2132581" cy="3938928"/>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1" i="0" u="none" strike="noStrike" cap="none">
              <a:solidFill>
                <a:srgbClr val="000000"/>
              </a:solidFill>
              <a:latin typeface="Calibri"/>
              <a:ea typeface="Calibri"/>
              <a:cs typeface="Calibri"/>
              <a:sym typeface="Calibri"/>
            </a:endParaRPr>
          </a:p>
        </p:txBody>
      </p:sp>
      <p:grpSp>
        <p:nvGrpSpPr>
          <p:cNvPr id="800" name="Google Shape;800;p14"/>
          <p:cNvGrpSpPr/>
          <p:nvPr/>
        </p:nvGrpSpPr>
        <p:grpSpPr>
          <a:xfrm>
            <a:off x="3088083" y="1167025"/>
            <a:ext cx="2119086" cy="944905"/>
            <a:chOff x="3149848" y="1335315"/>
            <a:chExt cx="2119638" cy="945151"/>
          </a:xfrm>
        </p:grpSpPr>
        <p:sp>
          <p:nvSpPr>
            <p:cNvPr id="801" name="Google Shape;801;p14"/>
            <p:cNvSpPr/>
            <p:nvPr/>
          </p:nvSpPr>
          <p:spPr>
            <a:xfrm>
              <a:off x="3149848"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02" name="Google Shape;802;p14"/>
            <p:cNvSpPr/>
            <p:nvPr/>
          </p:nvSpPr>
          <p:spPr>
            <a:xfrm>
              <a:off x="3149848"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grpSp>
        <p:nvGrpSpPr>
          <p:cNvPr id="803" name="Google Shape;803;p14"/>
          <p:cNvGrpSpPr/>
          <p:nvPr/>
        </p:nvGrpSpPr>
        <p:grpSpPr>
          <a:xfrm>
            <a:off x="3069163" y="2171937"/>
            <a:ext cx="3955570" cy="1949817"/>
            <a:chOff x="3130923" y="2340489"/>
            <a:chExt cx="3956600" cy="1950325"/>
          </a:xfrm>
        </p:grpSpPr>
        <p:sp>
          <p:nvSpPr>
            <p:cNvPr id="804" name="Google Shape;804;p14"/>
            <p:cNvSpPr/>
            <p:nvPr/>
          </p:nvSpPr>
          <p:spPr>
            <a:xfrm>
              <a:off x="3130923"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805" name="Google Shape;805;p14"/>
            <p:cNvSpPr/>
            <p:nvPr/>
          </p:nvSpPr>
          <p:spPr>
            <a:xfrm>
              <a:off x="3130923"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806" name="Google Shape;806;p14"/>
            <p:cNvSpPr/>
            <p:nvPr/>
          </p:nvSpPr>
          <p:spPr>
            <a:xfrm>
              <a:off x="3130923"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807" name="Google Shape;807;p14"/>
            <p:cNvSpPr/>
            <p:nvPr/>
          </p:nvSpPr>
          <p:spPr>
            <a:xfrm>
              <a:off x="3130923"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808" name="Google Shape;808;p14"/>
            <p:cNvSpPr/>
            <p:nvPr/>
          </p:nvSpPr>
          <p:spPr>
            <a:xfrm>
              <a:off x="5327467"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809" name="Google Shape;809;p14"/>
          <p:cNvGrpSpPr/>
          <p:nvPr/>
        </p:nvGrpSpPr>
        <p:grpSpPr>
          <a:xfrm>
            <a:off x="3069163" y="4181760"/>
            <a:ext cx="3955570" cy="1949819"/>
            <a:chOff x="3130923" y="4350836"/>
            <a:chExt cx="3956600" cy="1950327"/>
          </a:xfrm>
        </p:grpSpPr>
        <p:sp>
          <p:nvSpPr>
            <p:cNvPr id="810" name="Google Shape;810;p14"/>
            <p:cNvSpPr/>
            <p:nvPr/>
          </p:nvSpPr>
          <p:spPr>
            <a:xfrm>
              <a:off x="3130923" y="5858599"/>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811" name="Google Shape;811;p14"/>
            <p:cNvSpPr/>
            <p:nvPr/>
          </p:nvSpPr>
          <p:spPr>
            <a:xfrm>
              <a:off x="3130923" y="5356010"/>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812" name="Google Shape;812;p14"/>
            <p:cNvSpPr/>
            <p:nvPr/>
          </p:nvSpPr>
          <p:spPr>
            <a:xfrm>
              <a:off x="3130923" y="4853423"/>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813" name="Google Shape;813;p14"/>
            <p:cNvSpPr/>
            <p:nvPr/>
          </p:nvSpPr>
          <p:spPr>
            <a:xfrm>
              <a:off x="3130923" y="4350836"/>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814" name="Google Shape;814;p14"/>
            <p:cNvSpPr/>
            <p:nvPr/>
          </p:nvSpPr>
          <p:spPr>
            <a:xfrm>
              <a:off x="5327467" y="4350837"/>
              <a:ext cx="1760056" cy="1950325"/>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dirty="0">
                  <a:solidFill>
                    <a:srgbClr val="FFFFFF"/>
                  </a:solidFill>
                  <a:latin typeface="Calibri"/>
                  <a:ea typeface="Calibri"/>
                  <a:cs typeface="Calibri"/>
                  <a:sym typeface="Calibri"/>
                </a:rPr>
                <a:t>Infrastructure as a Service</a:t>
              </a:r>
              <a:endParaRPr dirty="0"/>
            </a:p>
          </p:txBody>
        </p:sp>
      </p:grpSp>
      <p:sp>
        <p:nvSpPr>
          <p:cNvPr id="815" name="Google Shape;815;p14"/>
          <p:cNvSpPr/>
          <p:nvPr/>
        </p:nvSpPr>
        <p:spPr>
          <a:xfrm>
            <a:off x="2485782" y="2187172"/>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16" name="Google Shape;816;p14"/>
          <p:cNvSpPr txBox="1"/>
          <p:nvPr/>
        </p:nvSpPr>
        <p:spPr>
          <a:xfrm>
            <a:off x="684550" y="2423608"/>
            <a:ext cx="1705204" cy="16311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SAP implementing open source CF</a:t>
            </a:r>
            <a:endParaRPr sz="1200" dirty="0"/>
          </a:p>
        </p:txBody>
      </p:sp>
      <p:sp>
        <p:nvSpPr>
          <p:cNvPr id="817" name="Google Shape;817;p14"/>
          <p:cNvSpPr txBox="1"/>
          <p:nvPr/>
        </p:nvSpPr>
        <p:spPr>
          <a:xfrm>
            <a:off x="684550" y="4256136"/>
            <a:ext cx="1705204" cy="193895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Infrastructure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providers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Data Centers</a:t>
            </a:r>
            <a:endParaRPr sz="20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Service Portfolio</a:t>
            </a:r>
            <a:endParaRPr sz="2000" b="0" i="0" u="none" strike="noStrike" cap="none" dirty="0">
              <a:solidFill>
                <a:srgbClr val="000000"/>
              </a:solidFill>
              <a:latin typeface="Calibri"/>
              <a:ea typeface="Calibri"/>
              <a:cs typeface="Calibri"/>
              <a:sym typeface="Calibri"/>
            </a:endParaRPr>
          </a:p>
        </p:txBody>
      </p:sp>
      <p:pic>
        <p:nvPicPr>
          <p:cNvPr id="818" name="Google Shape;818;p14" descr="SAP - Wikipedia"/>
          <p:cNvPicPr preferRelativeResize="0"/>
          <p:nvPr/>
        </p:nvPicPr>
        <p:blipFill rotWithShape="1">
          <a:blip r:embed="rId5">
            <a:alphaModFix/>
          </a:blip>
          <a:srcRect/>
          <a:stretch/>
        </p:blipFill>
        <p:spPr>
          <a:xfrm>
            <a:off x="10148969" y="2509203"/>
            <a:ext cx="996953" cy="508447"/>
          </a:xfrm>
          <a:prstGeom prst="rect">
            <a:avLst/>
          </a:prstGeom>
          <a:noFill/>
          <a:ln>
            <a:noFill/>
          </a:ln>
        </p:spPr>
      </p:pic>
      <p:pic>
        <p:nvPicPr>
          <p:cNvPr id="819" name="Google Shape;819;p14" descr="StrongLoop - Deploying LoopBack mBaaS on Cloud Foundry"/>
          <p:cNvPicPr preferRelativeResize="0"/>
          <p:nvPr/>
        </p:nvPicPr>
        <p:blipFill rotWithShape="1">
          <a:blip r:embed="rId6">
            <a:alphaModFix/>
          </a:blip>
          <a:srcRect/>
          <a:stretch/>
        </p:blipFill>
        <p:spPr>
          <a:xfrm>
            <a:off x="10148969" y="3396533"/>
            <a:ext cx="996953" cy="996953"/>
          </a:xfrm>
          <a:prstGeom prst="rect">
            <a:avLst/>
          </a:prstGeom>
          <a:noFill/>
          <a:ln>
            <a:noFill/>
          </a:ln>
        </p:spPr>
      </p:pic>
      <p:pic>
        <p:nvPicPr>
          <p:cNvPr id="820" name="Google Shape;820;p14" descr="2018-11-07 Cloud Providers Comparison for IoT Applications: Amazon vs.  Microsoft vs. Google | ThingForward"/>
          <p:cNvPicPr preferRelativeResize="0"/>
          <p:nvPr/>
        </p:nvPicPr>
        <p:blipFill rotWithShape="1">
          <a:blip r:embed="rId7">
            <a:alphaModFix/>
          </a:blip>
          <a:srcRect/>
          <a:stretch/>
        </p:blipFill>
        <p:spPr>
          <a:xfrm>
            <a:off x="9707616" y="4772369"/>
            <a:ext cx="1879659" cy="1074930"/>
          </a:xfrm>
          <a:prstGeom prst="rect">
            <a:avLst/>
          </a:prstGeom>
          <a:noFill/>
          <a:ln>
            <a:noFill/>
          </a:ln>
        </p:spPr>
      </p:pic>
      <p:sp>
        <p:nvSpPr>
          <p:cNvPr id="821" name="Google Shape;821;p14"/>
          <p:cNvSpPr/>
          <p:nvPr/>
        </p:nvSpPr>
        <p:spPr>
          <a:xfrm>
            <a:off x="8723585" y="1430526"/>
            <a:ext cx="766418" cy="417902"/>
          </a:xfrm>
          <a:prstGeom prst="rightArrow">
            <a:avLst>
              <a:gd name="adj1" fmla="val 50000"/>
              <a:gd name="adj2" fmla="val 50000"/>
            </a:avLst>
          </a:prstGeom>
          <a:solidFill>
            <a:srgbClr val="1F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Calibri"/>
              <a:ea typeface="Calibri"/>
              <a:cs typeface="Calibri"/>
              <a:sym typeface="Calibri"/>
            </a:endParaRPr>
          </a:p>
        </p:txBody>
      </p:sp>
      <p:sp>
        <p:nvSpPr>
          <p:cNvPr id="822" name="Google Shape;822;p14"/>
          <p:cNvSpPr txBox="1"/>
          <p:nvPr/>
        </p:nvSpPr>
        <p:spPr>
          <a:xfrm>
            <a:off x="7361837" y="3005702"/>
            <a:ext cx="1950212" cy="3783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99"/>
              <a:buFont typeface="Calibri"/>
              <a:buNone/>
            </a:pPr>
            <a:r>
              <a:rPr lang="en-US" sz="2399" b="0" i="0" u="none" strike="noStrike" cap="none">
                <a:solidFill>
                  <a:srgbClr val="000000"/>
                </a:solidFill>
                <a:latin typeface="Calibri"/>
                <a:ea typeface="Calibri"/>
                <a:cs typeface="Calibri"/>
                <a:sym typeface="Calibri"/>
              </a:rPr>
              <a:t>Fully ready landscape with reusable services</a:t>
            </a:r>
            <a:endParaRPr/>
          </a:p>
          <a:p>
            <a:pPr marL="0" marR="0" lvl="0" indent="0" algn="l"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Scalability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Elasticity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Low TCO</a:t>
            </a:r>
            <a:endParaRPr/>
          </a:p>
          <a:p>
            <a:pPr marL="285664" marR="0" lvl="0" indent="-133327" algn="l" rtl="0">
              <a:lnSpc>
                <a:spcPct val="100000"/>
              </a:lnSpc>
              <a:spcBef>
                <a:spcPts val="0"/>
              </a:spcBef>
              <a:spcAft>
                <a:spcPts val="0"/>
              </a:spcAft>
              <a:buClr>
                <a:schemeClr val="dk1"/>
              </a:buClr>
              <a:buSzPts val="2399"/>
              <a:buFont typeface="Arial"/>
              <a:buNone/>
            </a:pPr>
            <a:endParaRPr sz="2399" b="0" i="0" u="none" strike="noStrike" cap="none">
              <a:solidFill>
                <a:srgbClr val="000000"/>
              </a:solidFill>
              <a:latin typeface="Calibri"/>
              <a:ea typeface="Calibri"/>
              <a:cs typeface="Calibri"/>
              <a:sym typeface="Calibri"/>
            </a:endParaRPr>
          </a:p>
        </p:txBody>
      </p:sp>
      <p:sp>
        <p:nvSpPr>
          <p:cNvPr id="823" name="Google Shape;823;p14"/>
          <p:cNvSpPr/>
          <p:nvPr/>
        </p:nvSpPr>
        <p:spPr>
          <a:xfrm>
            <a:off x="2485782" y="4158164"/>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24" name="Google Shape;824;p14"/>
          <p:cNvSpPr/>
          <p:nvPr/>
        </p:nvSpPr>
        <p:spPr>
          <a:xfrm>
            <a:off x="9024087" y="2159988"/>
            <a:ext cx="492037" cy="3947992"/>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grpSp>
        <p:nvGrpSpPr>
          <p:cNvPr id="825" name="Google Shape;825;p14"/>
          <p:cNvGrpSpPr/>
          <p:nvPr/>
        </p:nvGrpSpPr>
        <p:grpSpPr>
          <a:xfrm>
            <a:off x="9594649" y="1167025"/>
            <a:ext cx="2119086" cy="944905"/>
            <a:chOff x="9658109" y="1335315"/>
            <a:chExt cx="2119638" cy="945151"/>
          </a:xfrm>
        </p:grpSpPr>
        <p:sp>
          <p:nvSpPr>
            <p:cNvPr id="826" name="Google Shape;826;p14"/>
            <p:cNvSpPr/>
            <p:nvPr/>
          </p:nvSpPr>
          <p:spPr>
            <a:xfrm>
              <a:off x="9658109"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27" name="Google Shape;827;p14"/>
            <p:cNvSpPr/>
            <p:nvPr/>
          </p:nvSpPr>
          <p:spPr>
            <a:xfrm>
              <a:off x="9658109"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pic>
        <p:nvPicPr>
          <p:cNvPr id="828" name="Google Shape;828;p14" descr="Developer Icon of Flat style - Available in SVG, PNG, EPS, AI &amp; Icon fonts"/>
          <p:cNvPicPr preferRelativeResize="0"/>
          <p:nvPr/>
        </p:nvPicPr>
        <p:blipFill rotWithShape="1">
          <a:blip r:embed="rId8">
            <a:alphaModFix/>
          </a:blip>
          <a:srcRect/>
          <a:stretch/>
        </p:blipFill>
        <p:spPr>
          <a:xfrm>
            <a:off x="7302620" y="999890"/>
            <a:ext cx="1264262" cy="1264262"/>
          </a:xfrm>
          <a:prstGeom prst="rect">
            <a:avLst/>
          </a:prstGeom>
          <a:noFill/>
          <a:ln>
            <a:noFill/>
          </a:ln>
        </p:spPr>
      </p:pic>
      <p:sp>
        <p:nvSpPr>
          <p:cNvPr id="3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 calcmode="lin" valueType="num">
                                      <p:cBhvr additive="base">
                                        <p:cTn id="7" dur="500"/>
                                        <p:tgtEl>
                                          <p:spTgt spid="80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 calcmode="lin" valueType="num">
                                      <p:cBhvr additive="base">
                                        <p:cTn id="10" dur="500"/>
                                        <p:tgtEl>
                                          <p:spTgt spid="80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00"/>
                                        </p:tgtEl>
                                        <p:attrNameLst>
                                          <p:attrName>style.visibility</p:attrName>
                                        </p:attrNameLst>
                                      </p:cBhvr>
                                      <p:to>
                                        <p:strVal val="visible"/>
                                      </p:to>
                                    </p:set>
                                    <p:anim calcmode="lin" valueType="num">
                                      <p:cBhvr additive="base">
                                        <p:cTn id="13" dur="500"/>
                                        <p:tgtEl>
                                          <p:spTgt spid="80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25"/>
                                        </p:tgtEl>
                                        <p:attrNameLst>
                                          <p:attrName>style.visibility</p:attrName>
                                        </p:attrNameLst>
                                      </p:cBhvr>
                                      <p:to>
                                        <p:strVal val="visible"/>
                                      </p:to>
                                    </p:set>
                                    <p:anim calcmode="lin" valueType="num">
                                      <p:cBhvr additive="base">
                                        <p:cTn id="16" dur="500"/>
                                        <p:tgtEl>
                                          <p:spTgt spid="8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3"/>
        <p:cNvGrpSpPr/>
        <p:nvPr/>
      </p:nvGrpSpPr>
      <p:grpSpPr>
        <a:xfrm>
          <a:off x="0" y="0"/>
          <a:ext cx="0" cy="0"/>
          <a:chOff x="0" y="0"/>
          <a:chExt cx="0" cy="0"/>
        </a:xfrm>
      </p:grpSpPr>
      <p:sp>
        <p:nvSpPr>
          <p:cNvPr id="834" name="Google Shape;834;p15"/>
          <p:cNvSpPr txBox="1"/>
          <p:nvPr/>
        </p:nvSpPr>
        <p:spPr>
          <a:xfrm>
            <a:off x="208188" y="93222"/>
            <a:ext cx="1121481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C60"/>
              </a:buClr>
              <a:buSzPts val="3600"/>
              <a:buFont typeface="Corben"/>
              <a:buNone/>
            </a:pPr>
            <a:r>
              <a:rPr lang="en-US" sz="3600" b="0" i="0" u="none" strike="noStrike" cap="none" dirty="0">
                <a:solidFill>
                  <a:srgbClr val="FFC000"/>
                </a:solidFill>
                <a:latin typeface="Corben"/>
                <a:ea typeface="Corben"/>
                <a:cs typeface="Corben"/>
                <a:sym typeface="Corben"/>
              </a:rPr>
              <a:t>SAP BTP - Cloud Foundry Architecture</a:t>
            </a:r>
            <a:endParaRPr sz="2400" b="0" i="0" u="none" strike="noStrike" cap="none" dirty="0">
              <a:solidFill>
                <a:srgbClr val="FFC000"/>
              </a:solidFill>
              <a:latin typeface="Calibri"/>
              <a:ea typeface="Calibri"/>
              <a:cs typeface="Calibri"/>
              <a:sym typeface="Calibri"/>
            </a:endParaRPr>
          </a:p>
        </p:txBody>
      </p:sp>
      <p:pic>
        <p:nvPicPr>
          <p:cNvPr id="839" name="Google Shape;839;p15" descr="SAP Business Technology Platform (SAP BTP) - Vorteile und Integration"/>
          <p:cNvPicPr preferRelativeResize="0">
            <a:picLocks noGrp="1"/>
          </p:cNvPicPr>
          <p:nvPr>
            <p:ph type="pic" idx="2"/>
          </p:nvPr>
        </p:nvPicPr>
        <p:blipFill rotWithShape="1">
          <a:blip r:embed="rId3">
            <a:alphaModFix/>
          </a:blip>
          <a:srcRect t="8179" b="3505"/>
          <a:stretch/>
        </p:blipFill>
        <p:spPr>
          <a:xfrm>
            <a:off x="765820" y="1346149"/>
            <a:ext cx="9838829" cy="5257541"/>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291F6CD-F54E-5921-0375-13215B070019}"/>
                  </a:ext>
                </a:extLst>
              </p14:cNvPr>
              <p14:cNvContentPartPr/>
              <p14:nvPr/>
            </p14:nvContentPartPr>
            <p14:xfrm>
              <a:off x="5667120" y="3509640"/>
              <a:ext cx="2563560" cy="3227760"/>
            </p14:xfrm>
          </p:contentPart>
        </mc:Choice>
        <mc:Fallback>
          <p:pic>
            <p:nvPicPr>
              <p:cNvPr id="2" name="Ink 1">
                <a:extLst>
                  <a:ext uri="{FF2B5EF4-FFF2-40B4-BE49-F238E27FC236}">
                    <a16:creationId xmlns:a16="http://schemas.microsoft.com/office/drawing/2014/main" id="{7291F6CD-F54E-5921-0375-13215B070019}"/>
                  </a:ext>
                </a:extLst>
              </p:cNvPr>
              <p:cNvPicPr/>
              <p:nvPr/>
            </p:nvPicPr>
            <p:blipFill>
              <a:blip r:embed="rId6"/>
              <a:stretch>
                <a:fillRect/>
              </a:stretch>
            </p:blipFill>
            <p:spPr>
              <a:xfrm>
                <a:off x="5657760" y="3500280"/>
                <a:ext cx="2582280" cy="3246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barn(inVertical)">
                                      <p:cBhvr>
                                        <p:cTn id="7" dur="5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39"/>
                                        </p:tgtEl>
                                        <p:attrNameLst>
                                          <p:attrName>style.visibility</p:attrName>
                                        </p:attrNameLst>
                                      </p:cBhvr>
                                      <p:to>
                                        <p:strVal val="visible"/>
                                      </p:to>
                                    </p:set>
                                    <p:animEffect transition="in" filter="barn(inVertical)">
                                      <p:cBhvr>
                                        <p:cTn id="12" dur="5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6"/>
          <p:cNvSpPr/>
          <p:nvPr/>
        </p:nvSpPr>
        <p:spPr>
          <a:xfrm>
            <a:off x="-1" y="-81888"/>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7" name="Google Shape;847;p16"/>
          <p:cNvSpPr txBox="1">
            <a:spLocks noGrp="1"/>
          </p:cNvSpPr>
          <p:nvPr>
            <p:ph type="title"/>
          </p:nvPr>
        </p:nvSpPr>
        <p:spPr>
          <a:xfrm>
            <a:off x="138176" y="14370"/>
            <a:ext cx="10924788"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dirty="0">
                <a:solidFill>
                  <a:srgbClr val="FFC000"/>
                </a:solidFill>
                <a:latin typeface="Arial Black"/>
                <a:ea typeface="Arial Black"/>
                <a:cs typeface="Arial Black"/>
                <a:sym typeface="Arial Black"/>
              </a:rPr>
              <a:t>Environment, Subscriptions &amp; Instances</a:t>
            </a:r>
            <a:endParaRPr sz="3600" b="1" dirty="0">
              <a:solidFill>
                <a:srgbClr val="FFC000"/>
              </a:solidFill>
              <a:latin typeface="Arial Black"/>
              <a:ea typeface="Arial Black"/>
              <a:cs typeface="Arial Black"/>
              <a:sym typeface="Arial Black"/>
            </a:endParaRPr>
          </a:p>
        </p:txBody>
      </p:sp>
      <p:sp>
        <p:nvSpPr>
          <p:cNvPr id="850" name="Google Shape;850;p16"/>
          <p:cNvSpPr txBox="1"/>
          <p:nvPr/>
        </p:nvSpPr>
        <p:spPr>
          <a:xfrm>
            <a:off x="117748" y="880969"/>
            <a:ext cx="11809312"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Environments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Environments constitute the actual platform-as-a-service offering of SAP BTP that allows for the development and administration of business applications. Environments are anchored in SAP BTP on subaccount level.</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SAP BTP offers three environments: ABAP, Cloud Foundry and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Some existing customers still have Neo, but this is no longer offered.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Subscription based services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a:t>
            </a:r>
            <a:r>
              <a:rPr lang="en-US" sz="1600" dirty="0" err="1">
                <a:solidFill>
                  <a:schemeClr val="dk1"/>
                </a:solidFill>
                <a:latin typeface="Calibri"/>
                <a:ea typeface="Calibri"/>
                <a:cs typeface="Calibri"/>
                <a:sym typeface="Calibri"/>
              </a:rPr>
              <a:t>SuccessFactors</a:t>
            </a:r>
            <a:r>
              <a:rPr lang="en-US" sz="1600" dirty="0">
                <a:solidFill>
                  <a:schemeClr val="dk1"/>
                </a:solidFill>
                <a:latin typeface="Calibri"/>
                <a:ea typeface="Calibri"/>
                <a:cs typeface="Calibri"/>
                <a:sym typeface="Calibri"/>
              </a:rPr>
              <a:t> or S/4HANA Cloud work as well. They are also enabled at a subaccount level, and are independent of the environments. You don’t need to have Cloud Foundry enabled to subscribe to SAP Launchpad Service, for example.</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Examples include Launchpad, SAP Business Application Studio, Cloud Integration, Process Automation…</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Instance based services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instances are created inside a namespace.</a:t>
            </a:r>
            <a:endParaRPr sz="1600" dirty="0">
              <a:solidFill>
                <a:schemeClr val="dk1"/>
              </a:solidFill>
              <a:latin typeface="Calibri"/>
              <a:ea typeface="Calibri"/>
              <a:cs typeface="Calibri"/>
              <a:sym typeface="Calibri"/>
            </a:endParaRPr>
          </a:p>
        </p:txBody>
      </p:sp>
      <p:sp>
        <p:nvSpPr>
          <p:cNvPr id="8" name="Google Shape;552;p2"/>
          <p:cNvSpPr txBox="1"/>
          <p:nvPr/>
        </p:nvSpPr>
        <p:spPr>
          <a:xfrm>
            <a:off x="9349374" y="6533554"/>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00B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00B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barn(inVertical)">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50">
                                            <p:txEl>
                                              <p:pRg st="0" end="0"/>
                                            </p:txEl>
                                          </p:spTgt>
                                        </p:tgtEl>
                                        <p:attrNameLst>
                                          <p:attrName>style.visibility</p:attrName>
                                        </p:attrNameLst>
                                      </p:cBhvr>
                                      <p:to>
                                        <p:strVal val="visible"/>
                                      </p:to>
                                    </p:set>
                                    <p:animEffect transition="in" filter="barn(inVertical)">
                                      <p:cBhvr>
                                        <p:cTn id="12" dur="500"/>
                                        <p:tgtEl>
                                          <p:spTgt spid="850">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850">
                                            <p:txEl>
                                              <p:pRg st="2" end="2"/>
                                            </p:txEl>
                                          </p:spTgt>
                                        </p:tgtEl>
                                        <p:attrNameLst>
                                          <p:attrName>style.visibility</p:attrName>
                                        </p:attrNameLst>
                                      </p:cBhvr>
                                      <p:to>
                                        <p:strVal val="visible"/>
                                      </p:to>
                                    </p:set>
                                    <p:animEffect transition="in" filter="barn(inVertical)">
                                      <p:cBhvr>
                                        <p:cTn id="15" dur="500"/>
                                        <p:tgtEl>
                                          <p:spTgt spid="850">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50">
                                            <p:txEl>
                                              <p:pRg st="3" end="3"/>
                                            </p:txEl>
                                          </p:spTgt>
                                        </p:tgtEl>
                                        <p:attrNameLst>
                                          <p:attrName>style.visibility</p:attrName>
                                        </p:attrNameLst>
                                      </p:cBhvr>
                                      <p:to>
                                        <p:strVal val="visible"/>
                                      </p:to>
                                    </p:set>
                                    <p:animEffect transition="in" filter="barn(inVertical)">
                                      <p:cBhvr>
                                        <p:cTn id="18" dur="500"/>
                                        <p:tgtEl>
                                          <p:spTgt spid="85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50">
                                            <p:txEl>
                                              <p:pRg st="5" end="5"/>
                                            </p:txEl>
                                          </p:spTgt>
                                        </p:tgtEl>
                                        <p:attrNameLst>
                                          <p:attrName>style.visibility</p:attrName>
                                        </p:attrNameLst>
                                      </p:cBhvr>
                                      <p:to>
                                        <p:strVal val="visible"/>
                                      </p:to>
                                    </p:set>
                                    <p:animEffect transition="in" filter="barn(inVertical)">
                                      <p:cBhvr>
                                        <p:cTn id="23" dur="500"/>
                                        <p:tgtEl>
                                          <p:spTgt spid="850">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850">
                                            <p:txEl>
                                              <p:pRg st="6" end="6"/>
                                            </p:txEl>
                                          </p:spTgt>
                                        </p:tgtEl>
                                        <p:attrNameLst>
                                          <p:attrName>style.visibility</p:attrName>
                                        </p:attrNameLst>
                                      </p:cBhvr>
                                      <p:to>
                                        <p:strVal val="visible"/>
                                      </p:to>
                                    </p:set>
                                    <p:animEffect transition="in" filter="barn(inVertical)">
                                      <p:cBhvr>
                                        <p:cTn id="26" dur="500"/>
                                        <p:tgtEl>
                                          <p:spTgt spid="850">
                                            <p:txEl>
                                              <p:pRg st="6" end="6"/>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850">
                                            <p:txEl>
                                              <p:pRg st="7" end="7"/>
                                            </p:txEl>
                                          </p:spTgt>
                                        </p:tgtEl>
                                        <p:attrNameLst>
                                          <p:attrName>style.visibility</p:attrName>
                                        </p:attrNameLst>
                                      </p:cBhvr>
                                      <p:to>
                                        <p:strVal val="visible"/>
                                      </p:to>
                                    </p:set>
                                    <p:animEffect transition="in" filter="barn(inVertical)">
                                      <p:cBhvr>
                                        <p:cTn id="29" dur="500"/>
                                        <p:tgtEl>
                                          <p:spTgt spid="850">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50">
                                            <p:txEl>
                                              <p:pRg st="9" end="9"/>
                                            </p:txEl>
                                          </p:spTgt>
                                        </p:tgtEl>
                                        <p:attrNameLst>
                                          <p:attrName>style.visibility</p:attrName>
                                        </p:attrNameLst>
                                      </p:cBhvr>
                                      <p:to>
                                        <p:strVal val="visible"/>
                                      </p:to>
                                    </p:set>
                                    <p:animEffect transition="in" filter="barn(inVertical)">
                                      <p:cBhvr>
                                        <p:cTn id="34" dur="500"/>
                                        <p:tgtEl>
                                          <p:spTgt spid="850">
                                            <p:txEl>
                                              <p:pRg st="9" end="9"/>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850">
                                            <p:txEl>
                                              <p:pRg st="11" end="11"/>
                                            </p:txEl>
                                          </p:spTgt>
                                        </p:tgtEl>
                                        <p:attrNameLst>
                                          <p:attrName>style.visibility</p:attrName>
                                        </p:attrNameLst>
                                      </p:cBhvr>
                                      <p:to>
                                        <p:strVal val="visible"/>
                                      </p:to>
                                    </p:set>
                                    <p:animEffect transition="in" filter="barn(inVertical)">
                                      <p:cBhvr>
                                        <p:cTn id="37" dur="500"/>
                                        <p:tgtEl>
                                          <p:spTgt spid="8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7"/>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8" name="Google Shape;858;p17"/>
          <p:cNvSpPr txBox="1">
            <a:spLocks noGrp="1"/>
          </p:cNvSpPr>
          <p:nvPr>
            <p:ph type="title"/>
          </p:nvPr>
        </p:nvSpPr>
        <p:spPr>
          <a:xfrm>
            <a:off x="1859981" y="96183"/>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dirty="0">
                <a:solidFill>
                  <a:srgbClr val="FFC000"/>
                </a:solidFill>
                <a:latin typeface="Cooper Black" panose="0208090404030B020404" pitchFamily="18" charset="0"/>
                <a:ea typeface="Arial Black"/>
                <a:cs typeface="Arial Black"/>
                <a:sym typeface="Arial Black"/>
              </a:rPr>
              <a:t>Backing Service</a:t>
            </a:r>
            <a:endParaRPr sz="3600" b="1" dirty="0">
              <a:solidFill>
                <a:srgbClr val="FFC000"/>
              </a:solidFill>
              <a:latin typeface="Cooper Black" panose="0208090404030B020404" pitchFamily="18" charset="0"/>
              <a:ea typeface="Arial Black"/>
              <a:cs typeface="Arial Black"/>
              <a:sym typeface="Arial Black"/>
            </a:endParaRPr>
          </a:p>
        </p:txBody>
      </p:sp>
      <p:pic>
        <p:nvPicPr>
          <p:cNvPr id="860" name="Google Shape;860;p17"/>
          <p:cNvPicPr preferRelativeResize="0"/>
          <p:nvPr/>
        </p:nvPicPr>
        <p:blipFill rotWithShape="1">
          <a:blip r:embed="rId3">
            <a:alphaModFix/>
          </a:blip>
          <a:srcRect/>
          <a:stretch/>
        </p:blipFill>
        <p:spPr>
          <a:xfrm>
            <a:off x="11512806" y="51101"/>
            <a:ext cx="608198" cy="600720"/>
          </a:xfrm>
          <a:prstGeom prst="rect">
            <a:avLst/>
          </a:prstGeom>
          <a:noFill/>
          <a:ln>
            <a:noFill/>
          </a:ln>
        </p:spPr>
      </p:pic>
      <p:pic>
        <p:nvPicPr>
          <p:cNvPr id="861" name="Google Shape;861;p17"/>
          <p:cNvPicPr preferRelativeResize="0"/>
          <p:nvPr/>
        </p:nvPicPr>
        <p:blipFill rotWithShape="1">
          <a:blip r:embed="rId4">
            <a:alphaModFix/>
          </a:blip>
          <a:srcRect/>
          <a:stretch/>
        </p:blipFill>
        <p:spPr>
          <a:xfrm>
            <a:off x="207912" y="2044946"/>
            <a:ext cx="4645677" cy="3600400"/>
          </a:xfrm>
          <a:prstGeom prst="rect">
            <a:avLst/>
          </a:prstGeom>
          <a:noFill/>
          <a:ln>
            <a:noFill/>
          </a:ln>
        </p:spPr>
      </p:pic>
      <p:pic>
        <p:nvPicPr>
          <p:cNvPr id="862" name="Google Shape;862;p17"/>
          <p:cNvPicPr preferRelativeResize="0"/>
          <p:nvPr/>
        </p:nvPicPr>
        <p:blipFill rotWithShape="1">
          <a:blip r:embed="rId5">
            <a:alphaModFix/>
          </a:blip>
          <a:srcRect/>
          <a:stretch/>
        </p:blipFill>
        <p:spPr>
          <a:xfrm>
            <a:off x="5680520" y="2044946"/>
            <a:ext cx="6103844" cy="3478687"/>
          </a:xfrm>
          <a:prstGeom prst="rect">
            <a:avLst/>
          </a:prstGeom>
          <a:noFill/>
          <a:ln>
            <a:noFill/>
          </a:ln>
        </p:spPr>
      </p:pic>
      <p:sp>
        <p:nvSpPr>
          <p:cNvPr id="863" name="Google Shape;863;p17"/>
          <p:cNvSpPr txBox="1"/>
          <p:nvPr/>
        </p:nvSpPr>
        <p:spPr>
          <a:xfrm>
            <a:off x="205333" y="1251796"/>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Choose Your service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Backing Service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864;p17"/>
          <p:cNvSpPr txBox="1"/>
          <p:nvPr/>
        </p:nvSpPr>
        <p:spPr>
          <a:xfrm>
            <a:off x="5691381" y="1209210"/>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Select Plan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Service Plan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865;p17"/>
          <p:cNvSpPr/>
          <p:nvPr/>
        </p:nvSpPr>
        <p:spPr>
          <a:xfrm>
            <a:off x="4961601" y="3269082"/>
            <a:ext cx="610907" cy="864096"/>
          </a:xfrm>
          <a:prstGeom prst="notchedRightArrow">
            <a:avLst>
              <a:gd name="adj1" fmla="val 50000"/>
              <a:gd name="adj2" fmla="val 50000"/>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6" name="Google Shape;866;p17"/>
          <p:cNvSpPr/>
          <p:nvPr/>
        </p:nvSpPr>
        <p:spPr>
          <a:xfrm>
            <a:off x="3952328" y="341309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7" name="Google Shape;867;p17"/>
          <p:cNvSpPr/>
          <p:nvPr/>
        </p:nvSpPr>
        <p:spPr>
          <a:xfrm>
            <a:off x="8732442" y="485325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8" name="Google Shape;868;p17"/>
          <p:cNvSpPr txBox="1"/>
          <p:nvPr/>
        </p:nvSpPr>
        <p:spPr>
          <a:xfrm>
            <a:off x="8169624" y="1116876"/>
            <a:ext cx="4032761" cy="101566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333333"/>
              </a:buClr>
              <a:buSzPts val="1200"/>
              <a:buFont typeface="Arial"/>
              <a:buNone/>
              <a:tabLst/>
              <a:defRPr/>
            </a:pP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Each service has one or more </a:t>
            </a:r>
            <a:r>
              <a:rPr kumimoji="0" lang="en-US" sz="1200" b="1" i="0" u="none" strike="noStrike" kern="0" cap="none" spc="0" normalizeH="0" baseline="0" noProof="0" dirty="0">
                <a:ln>
                  <a:noFill/>
                </a:ln>
                <a:solidFill>
                  <a:srgbClr val="333333"/>
                </a:solidFill>
                <a:effectLst/>
                <a:uLnTx/>
                <a:uFillTx/>
                <a:latin typeface="Arial"/>
                <a:ea typeface="Arial"/>
                <a:cs typeface="Arial"/>
                <a:sym typeface="Arial"/>
              </a:rPr>
              <a:t>service plans</a:t>
            </a: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 available. A service plan is the representation of the costs and benefits for a given variant of a particular service. For instance, a database may be configured with various "T-shirt sizes", each of which is a different service plan.</a:t>
            </a:r>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3" name="Google Shape;552;p2"/>
          <p:cNvSpPr txBox="1"/>
          <p:nvPr/>
        </p:nvSpPr>
        <p:spPr>
          <a:xfrm>
            <a:off x="9366801" y="6592058"/>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1"/>
                                        </p:tgtEl>
                                        <p:attrNameLst>
                                          <p:attrName>style.visibility</p:attrName>
                                        </p:attrNameLst>
                                      </p:cBhvr>
                                      <p:to>
                                        <p:strVal val="visible"/>
                                      </p:to>
                                    </p:set>
                                    <p:animEffect transition="in" filter="fade">
                                      <p:cBhvr>
                                        <p:cTn id="10" dur="1000"/>
                                        <p:tgtEl>
                                          <p:spTgt spid="861"/>
                                        </p:tgtEl>
                                      </p:cBhvr>
                                    </p:animEffect>
                                  </p:childTnLst>
                                </p:cTn>
                              </p:par>
                              <p:par>
                                <p:cTn id="11" presetID="10" presetClass="entr" presetSubtype="0" fill="hold" nodeType="withEffect">
                                  <p:stCondLst>
                                    <p:cond delay="0"/>
                                  </p:stCondLst>
                                  <p:childTnLst>
                                    <p:set>
                                      <p:cBhvr>
                                        <p:cTn id="12" dur="1" fill="hold">
                                          <p:stCondLst>
                                            <p:cond delay="0"/>
                                          </p:stCondLst>
                                        </p:cTn>
                                        <p:tgtEl>
                                          <p:spTgt spid="863"/>
                                        </p:tgtEl>
                                        <p:attrNameLst>
                                          <p:attrName>style.visibility</p:attrName>
                                        </p:attrNameLst>
                                      </p:cBhvr>
                                      <p:to>
                                        <p:strVal val="visible"/>
                                      </p:to>
                                    </p:set>
                                    <p:animEffect transition="in" filter="fade">
                                      <p:cBhvr>
                                        <p:cTn id="13" dur="1000"/>
                                        <p:tgtEl>
                                          <p:spTgt spid="86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65"/>
                                        </p:tgtEl>
                                        <p:attrNameLst>
                                          <p:attrName>style.visibility</p:attrName>
                                        </p:attrNameLst>
                                      </p:cBhvr>
                                      <p:to>
                                        <p:strVal val="visible"/>
                                      </p:to>
                                    </p:set>
                                    <p:anim calcmode="lin" valueType="num">
                                      <p:cBhvr additive="base">
                                        <p:cTn id="18" dur="500"/>
                                        <p:tgtEl>
                                          <p:spTgt spid="86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7"/>
                                        </p:tgtEl>
                                        <p:attrNameLst>
                                          <p:attrName>style.visibility</p:attrName>
                                        </p:attrNameLst>
                                      </p:cBhvr>
                                      <p:to>
                                        <p:strVal val="visible"/>
                                      </p:to>
                                    </p:set>
                                    <p:animEffect transition="in" filter="fade">
                                      <p:cBhvr>
                                        <p:cTn id="23" dur="1000"/>
                                        <p:tgtEl>
                                          <p:spTgt spid="867"/>
                                        </p:tgtEl>
                                      </p:cBhvr>
                                    </p:animEffect>
                                  </p:childTnLst>
                                </p:cTn>
                              </p:par>
                              <p:par>
                                <p:cTn id="24" presetID="10" presetClass="entr" presetSubtype="0" fill="hold" nodeType="withEffect">
                                  <p:stCondLst>
                                    <p:cond delay="0"/>
                                  </p:stCondLst>
                                  <p:childTnLst>
                                    <p:set>
                                      <p:cBhvr>
                                        <p:cTn id="25" dur="1" fill="hold">
                                          <p:stCondLst>
                                            <p:cond delay="0"/>
                                          </p:stCondLst>
                                        </p:cTn>
                                        <p:tgtEl>
                                          <p:spTgt spid="862"/>
                                        </p:tgtEl>
                                        <p:attrNameLst>
                                          <p:attrName>style.visibility</p:attrName>
                                        </p:attrNameLst>
                                      </p:cBhvr>
                                      <p:to>
                                        <p:strVal val="visible"/>
                                      </p:to>
                                    </p:set>
                                    <p:animEffect transition="in" filter="fade">
                                      <p:cBhvr>
                                        <p:cTn id="26" dur="1000"/>
                                        <p:tgtEl>
                                          <p:spTgt spid="862"/>
                                        </p:tgtEl>
                                      </p:cBhvr>
                                    </p:animEffect>
                                  </p:childTnLst>
                                </p:cTn>
                              </p:par>
                              <p:par>
                                <p:cTn id="27" presetID="10" presetClass="entr" presetSubtype="0" fill="hold" nodeType="withEffect">
                                  <p:stCondLst>
                                    <p:cond delay="0"/>
                                  </p:stCondLst>
                                  <p:childTnLst>
                                    <p:set>
                                      <p:cBhvr>
                                        <p:cTn id="28" dur="1" fill="hold">
                                          <p:stCondLst>
                                            <p:cond delay="0"/>
                                          </p:stCondLst>
                                        </p:cTn>
                                        <p:tgtEl>
                                          <p:spTgt spid="864"/>
                                        </p:tgtEl>
                                        <p:attrNameLst>
                                          <p:attrName>style.visibility</p:attrName>
                                        </p:attrNameLst>
                                      </p:cBhvr>
                                      <p:to>
                                        <p:strVal val="visible"/>
                                      </p:to>
                                    </p:set>
                                    <p:animEffect transition="in" filter="fade">
                                      <p:cBhvr>
                                        <p:cTn id="29"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B4968D91-F284-633C-5860-DFF63FF465B5}"/>
              </a:ext>
            </a:extLst>
          </p:cNvPr>
          <p:cNvGrpSpPr/>
          <p:nvPr/>
        </p:nvGrpSpPr>
        <p:grpSpPr>
          <a:xfrm>
            <a:off x="74022" y="6276982"/>
            <a:ext cx="611280" cy="263520"/>
            <a:chOff x="74022" y="6276982"/>
            <a:chExt cx="611280" cy="263520"/>
          </a:xfrm>
        </p:grpSpPr>
        <mc:AlternateContent xmlns:mc="http://schemas.openxmlformats.org/markup-compatibility/2006">
          <mc:Choice xmlns:p14="http://schemas.microsoft.com/office/powerpoint/2010/main" Requires="p14">
            <p:contentPart p14:bwMode="auto" r:id="rId2">
              <p14:nvContentPartPr>
                <p14:cNvPr id="123" name="Ink 122">
                  <a:extLst>
                    <a:ext uri="{FF2B5EF4-FFF2-40B4-BE49-F238E27FC236}">
                      <a16:creationId xmlns:a16="http://schemas.microsoft.com/office/drawing/2014/main" id="{9294576D-F5B1-0A4A-45CD-EBB9646283F7}"/>
                    </a:ext>
                  </a:extLst>
                </p14:cNvPr>
                <p14:cNvContentPartPr/>
                <p14:nvPr/>
              </p14:nvContentPartPr>
              <p14:xfrm>
                <a:off x="74022" y="6276982"/>
                <a:ext cx="265320" cy="263520"/>
              </p14:xfrm>
            </p:contentPart>
          </mc:Choice>
          <mc:Fallback>
            <p:pic>
              <p:nvPicPr>
                <p:cNvPr id="123" name="Ink 122">
                  <a:extLst>
                    <a:ext uri="{FF2B5EF4-FFF2-40B4-BE49-F238E27FC236}">
                      <a16:creationId xmlns:a16="http://schemas.microsoft.com/office/drawing/2014/main" id="{9294576D-F5B1-0A4A-45CD-EBB9646283F7}"/>
                    </a:ext>
                  </a:extLst>
                </p:cNvPr>
                <p:cNvPicPr/>
                <p:nvPr/>
              </p:nvPicPr>
              <p:blipFill>
                <a:blip r:embed="rId3"/>
                <a:stretch>
                  <a:fillRect/>
                </a:stretch>
              </p:blipFill>
              <p:spPr>
                <a:xfrm>
                  <a:off x="56382" y="6258982"/>
                  <a:ext cx="30096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4" name="Ink 123">
                  <a:extLst>
                    <a:ext uri="{FF2B5EF4-FFF2-40B4-BE49-F238E27FC236}">
                      <a16:creationId xmlns:a16="http://schemas.microsoft.com/office/drawing/2014/main" id="{66E8DA64-A801-C636-2656-571AFCEAB950}"/>
                    </a:ext>
                  </a:extLst>
                </p14:cNvPr>
                <p14:cNvContentPartPr/>
                <p14:nvPr/>
              </p14:nvContentPartPr>
              <p14:xfrm>
                <a:off x="467862" y="6288502"/>
                <a:ext cx="217440" cy="204840"/>
              </p14:xfrm>
            </p:contentPart>
          </mc:Choice>
          <mc:Fallback>
            <p:pic>
              <p:nvPicPr>
                <p:cNvPr id="124" name="Ink 123">
                  <a:extLst>
                    <a:ext uri="{FF2B5EF4-FFF2-40B4-BE49-F238E27FC236}">
                      <a16:creationId xmlns:a16="http://schemas.microsoft.com/office/drawing/2014/main" id="{66E8DA64-A801-C636-2656-571AFCEAB950}"/>
                    </a:ext>
                  </a:extLst>
                </p:cNvPr>
                <p:cNvPicPr/>
                <p:nvPr/>
              </p:nvPicPr>
              <p:blipFill>
                <a:blip r:embed="rId5"/>
                <a:stretch>
                  <a:fillRect/>
                </a:stretch>
              </p:blipFill>
              <p:spPr>
                <a:xfrm>
                  <a:off x="450222" y="6270502"/>
                  <a:ext cx="253080" cy="240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126" name="Ink 125">
                <a:extLst>
                  <a:ext uri="{FF2B5EF4-FFF2-40B4-BE49-F238E27FC236}">
                    <a16:creationId xmlns:a16="http://schemas.microsoft.com/office/drawing/2014/main" id="{D90AF252-C3FD-B60C-2722-503F0E3F7D80}"/>
                  </a:ext>
                </a:extLst>
              </p14:cNvPr>
              <p14:cNvContentPartPr/>
              <p14:nvPr/>
            </p14:nvContentPartPr>
            <p14:xfrm>
              <a:off x="4262982" y="4439182"/>
              <a:ext cx="121320" cy="16200"/>
            </p14:xfrm>
          </p:contentPart>
        </mc:Choice>
        <mc:Fallback>
          <p:pic>
            <p:nvPicPr>
              <p:cNvPr id="126" name="Ink 125">
                <a:extLst>
                  <a:ext uri="{FF2B5EF4-FFF2-40B4-BE49-F238E27FC236}">
                    <a16:creationId xmlns:a16="http://schemas.microsoft.com/office/drawing/2014/main" id="{D90AF252-C3FD-B60C-2722-503F0E3F7D80}"/>
                  </a:ext>
                </a:extLst>
              </p:cNvPr>
              <p:cNvPicPr/>
              <p:nvPr/>
            </p:nvPicPr>
            <p:blipFill>
              <a:blip r:embed="rId7"/>
              <a:stretch>
                <a:fillRect/>
              </a:stretch>
            </p:blipFill>
            <p:spPr>
              <a:xfrm>
                <a:off x="4244982" y="4421542"/>
                <a:ext cx="1569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7" name="Ink 216">
                <a:extLst>
                  <a:ext uri="{FF2B5EF4-FFF2-40B4-BE49-F238E27FC236}">
                    <a16:creationId xmlns:a16="http://schemas.microsoft.com/office/drawing/2014/main" id="{C591FF49-05AD-40E5-28B8-C963B1551322}"/>
                  </a:ext>
                </a:extLst>
              </p14:cNvPr>
              <p14:cNvContentPartPr/>
              <p14:nvPr/>
            </p14:nvContentPartPr>
            <p14:xfrm>
              <a:off x="8922462" y="3200782"/>
              <a:ext cx="371160" cy="234720"/>
            </p14:xfrm>
          </p:contentPart>
        </mc:Choice>
        <mc:Fallback>
          <p:pic>
            <p:nvPicPr>
              <p:cNvPr id="217" name="Ink 216">
                <a:extLst>
                  <a:ext uri="{FF2B5EF4-FFF2-40B4-BE49-F238E27FC236}">
                    <a16:creationId xmlns:a16="http://schemas.microsoft.com/office/drawing/2014/main" id="{C591FF49-05AD-40E5-28B8-C963B1551322}"/>
                  </a:ext>
                </a:extLst>
              </p:cNvPr>
              <p:cNvPicPr/>
              <p:nvPr/>
            </p:nvPicPr>
            <p:blipFill>
              <a:blip r:embed="rId9"/>
              <a:stretch>
                <a:fillRect/>
              </a:stretch>
            </p:blipFill>
            <p:spPr>
              <a:xfrm>
                <a:off x="8904462" y="3182782"/>
                <a:ext cx="406800" cy="270360"/>
              </a:xfrm>
              <a:prstGeom prst="rect">
                <a:avLst/>
              </a:prstGeom>
            </p:spPr>
          </p:pic>
        </mc:Fallback>
      </mc:AlternateContent>
      <p:grpSp>
        <p:nvGrpSpPr>
          <p:cNvPr id="261" name="Group 260">
            <a:extLst>
              <a:ext uri="{FF2B5EF4-FFF2-40B4-BE49-F238E27FC236}">
                <a16:creationId xmlns:a16="http://schemas.microsoft.com/office/drawing/2014/main" id="{EA1244AD-D8AE-2877-4D9A-CA6E6BC32BA4}"/>
              </a:ext>
            </a:extLst>
          </p:cNvPr>
          <p:cNvGrpSpPr/>
          <p:nvPr/>
        </p:nvGrpSpPr>
        <p:grpSpPr>
          <a:xfrm>
            <a:off x="222342" y="471622"/>
            <a:ext cx="10016640" cy="5459760"/>
            <a:chOff x="222342" y="471622"/>
            <a:chExt cx="10016640" cy="5459760"/>
          </a:xfrm>
        </p:grpSpPr>
        <mc:AlternateContent xmlns:mc="http://schemas.openxmlformats.org/markup-compatibility/2006">
          <mc:Choice xmlns:p14="http://schemas.microsoft.com/office/powerpoint/2010/main" Requires="p14">
            <p:contentPart p14:bwMode="auto" r:id="rId10">
              <p14:nvContentPartPr>
                <p14:cNvPr id="68" name="Ink 67">
                  <a:extLst>
                    <a:ext uri="{FF2B5EF4-FFF2-40B4-BE49-F238E27FC236}">
                      <a16:creationId xmlns:a16="http://schemas.microsoft.com/office/drawing/2014/main" id="{FEDEC63C-FC34-DB70-6EBC-FA1D5E16C542}"/>
                    </a:ext>
                  </a:extLst>
                </p14:cNvPr>
                <p14:cNvContentPartPr/>
                <p14:nvPr/>
              </p14:nvContentPartPr>
              <p14:xfrm>
                <a:off x="2527422" y="4053982"/>
                <a:ext cx="268920" cy="285480"/>
              </p14:xfrm>
            </p:contentPart>
          </mc:Choice>
          <mc:Fallback>
            <p:pic>
              <p:nvPicPr>
                <p:cNvPr id="68" name="Ink 67">
                  <a:extLst>
                    <a:ext uri="{FF2B5EF4-FFF2-40B4-BE49-F238E27FC236}">
                      <a16:creationId xmlns:a16="http://schemas.microsoft.com/office/drawing/2014/main" id="{FEDEC63C-FC34-DB70-6EBC-FA1D5E16C542}"/>
                    </a:ext>
                  </a:extLst>
                </p:cNvPr>
                <p:cNvPicPr/>
                <p:nvPr/>
              </p:nvPicPr>
              <p:blipFill>
                <a:blip r:embed="rId11"/>
                <a:stretch>
                  <a:fillRect/>
                </a:stretch>
              </p:blipFill>
              <p:spPr>
                <a:xfrm>
                  <a:off x="2509422" y="4036342"/>
                  <a:ext cx="30456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9" name="Ink 68">
                  <a:extLst>
                    <a:ext uri="{FF2B5EF4-FFF2-40B4-BE49-F238E27FC236}">
                      <a16:creationId xmlns:a16="http://schemas.microsoft.com/office/drawing/2014/main" id="{4E49E447-2531-5E80-16FC-18A68A158A03}"/>
                    </a:ext>
                  </a:extLst>
                </p14:cNvPr>
                <p14:cNvContentPartPr/>
                <p14:nvPr/>
              </p14:nvContentPartPr>
              <p14:xfrm>
                <a:off x="2823702" y="4155862"/>
                <a:ext cx="260640" cy="166320"/>
              </p14:xfrm>
            </p:contentPart>
          </mc:Choice>
          <mc:Fallback>
            <p:pic>
              <p:nvPicPr>
                <p:cNvPr id="69" name="Ink 68">
                  <a:extLst>
                    <a:ext uri="{FF2B5EF4-FFF2-40B4-BE49-F238E27FC236}">
                      <a16:creationId xmlns:a16="http://schemas.microsoft.com/office/drawing/2014/main" id="{4E49E447-2531-5E80-16FC-18A68A158A03}"/>
                    </a:ext>
                  </a:extLst>
                </p:cNvPr>
                <p:cNvPicPr/>
                <p:nvPr/>
              </p:nvPicPr>
              <p:blipFill>
                <a:blip r:embed="rId13"/>
                <a:stretch>
                  <a:fillRect/>
                </a:stretch>
              </p:blipFill>
              <p:spPr>
                <a:xfrm>
                  <a:off x="2806062" y="4138222"/>
                  <a:ext cx="2962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0" name="Ink 69">
                  <a:extLst>
                    <a:ext uri="{FF2B5EF4-FFF2-40B4-BE49-F238E27FC236}">
                      <a16:creationId xmlns:a16="http://schemas.microsoft.com/office/drawing/2014/main" id="{50730B81-A95E-442A-D3E8-22934EEC629B}"/>
                    </a:ext>
                  </a:extLst>
                </p14:cNvPr>
                <p14:cNvContentPartPr/>
                <p14:nvPr/>
              </p14:nvContentPartPr>
              <p14:xfrm>
                <a:off x="3144462" y="4064062"/>
                <a:ext cx="99000" cy="196560"/>
              </p14:xfrm>
            </p:contentPart>
          </mc:Choice>
          <mc:Fallback>
            <p:pic>
              <p:nvPicPr>
                <p:cNvPr id="70" name="Ink 69">
                  <a:extLst>
                    <a:ext uri="{FF2B5EF4-FFF2-40B4-BE49-F238E27FC236}">
                      <a16:creationId xmlns:a16="http://schemas.microsoft.com/office/drawing/2014/main" id="{50730B81-A95E-442A-D3E8-22934EEC629B}"/>
                    </a:ext>
                  </a:extLst>
                </p:cNvPr>
                <p:cNvPicPr/>
                <p:nvPr/>
              </p:nvPicPr>
              <p:blipFill>
                <a:blip r:embed="rId15"/>
                <a:stretch>
                  <a:fillRect/>
                </a:stretch>
              </p:blipFill>
              <p:spPr>
                <a:xfrm>
                  <a:off x="3126462" y="4046422"/>
                  <a:ext cx="1346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1" name="Ink 70">
                  <a:extLst>
                    <a:ext uri="{FF2B5EF4-FFF2-40B4-BE49-F238E27FC236}">
                      <a16:creationId xmlns:a16="http://schemas.microsoft.com/office/drawing/2014/main" id="{0D84D949-6290-EDB4-DF04-CC6CC72BA7A9}"/>
                    </a:ext>
                  </a:extLst>
                </p14:cNvPr>
                <p14:cNvContentPartPr/>
                <p14:nvPr/>
              </p14:nvContentPartPr>
              <p14:xfrm>
                <a:off x="3328782" y="4161262"/>
                <a:ext cx="30240" cy="79560"/>
              </p14:xfrm>
            </p:contentPart>
          </mc:Choice>
          <mc:Fallback>
            <p:pic>
              <p:nvPicPr>
                <p:cNvPr id="71" name="Ink 70">
                  <a:extLst>
                    <a:ext uri="{FF2B5EF4-FFF2-40B4-BE49-F238E27FC236}">
                      <a16:creationId xmlns:a16="http://schemas.microsoft.com/office/drawing/2014/main" id="{0D84D949-6290-EDB4-DF04-CC6CC72BA7A9}"/>
                    </a:ext>
                  </a:extLst>
                </p:cNvPr>
                <p:cNvPicPr/>
                <p:nvPr/>
              </p:nvPicPr>
              <p:blipFill>
                <a:blip r:embed="rId17"/>
                <a:stretch>
                  <a:fillRect/>
                </a:stretch>
              </p:blipFill>
              <p:spPr>
                <a:xfrm>
                  <a:off x="3310782" y="4143622"/>
                  <a:ext cx="658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2" name="Ink 71">
                  <a:extLst>
                    <a:ext uri="{FF2B5EF4-FFF2-40B4-BE49-F238E27FC236}">
                      <a16:creationId xmlns:a16="http://schemas.microsoft.com/office/drawing/2014/main" id="{4EBF96B9-B180-4873-EF90-D922083A1E8D}"/>
                    </a:ext>
                  </a:extLst>
                </p14:cNvPr>
                <p14:cNvContentPartPr/>
                <p14:nvPr/>
              </p14:nvContentPartPr>
              <p14:xfrm>
                <a:off x="3401862" y="4078102"/>
                <a:ext cx="179640" cy="152280"/>
              </p14:xfrm>
            </p:contentPart>
          </mc:Choice>
          <mc:Fallback>
            <p:pic>
              <p:nvPicPr>
                <p:cNvPr id="72" name="Ink 71">
                  <a:extLst>
                    <a:ext uri="{FF2B5EF4-FFF2-40B4-BE49-F238E27FC236}">
                      <a16:creationId xmlns:a16="http://schemas.microsoft.com/office/drawing/2014/main" id="{4EBF96B9-B180-4873-EF90-D922083A1E8D}"/>
                    </a:ext>
                  </a:extLst>
                </p:cNvPr>
                <p:cNvPicPr/>
                <p:nvPr/>
              </p:nvPicPr>
              <p:blipFill>
                <a:blip r:embed="rId19"/>
                <a:stretch>
                  <a:fillRect/>
                </a:stretch>
              </p:blipFill>
              <p:spPr>
                <a:xfrm>
                  <a:off x="3384222" y="4060462"/>
                  <a:ext cx="2152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4" name="Ink 73">
                  <a:extLst>
                    <a:ext uri="{FF2B5EF4-FFF2-40B4-BE49-F238E27FC236}">
                      <a16:creationId xmlns:a16="http://schemas.microsoft.com/office/drawing/2014/main" id="{DFA060A3-ACC6-5F32-49B1-450E7FA71D2E}"/>
                    </a:ext>
                  </a:extLst>
                </p14:cNvPr>
                <p14:cNvContentPartPr/>
                <p14:nvPr/>
              </p14:nvContentPartPr>
              <p14:xfrm>
                <a:off x="1144302" y="3745102"/>
                <a:ext cx="17280" cy="534960"/>
              </p14:xfrm>
            </p:contentPart>
          </mc:Choice>
          <mc:Fallback>
            <p:pic>
              <p:nvPicPr>
                <p:cNvPr id="74" name="Ink 73">
                  <a:extLst>
                    <a:ext uri="{FF2B5EF4-FFF2-40B4-BE49-F238E27FC236}">
                      <a16:creationId xmlns:a16="http://schemas.microsoft.com/office/drawing/2014/main" id="{DFA060A3-ACC6-5F32-49B1-450E7FA71D2E}"/>
                    </a:ext>
                  </a:extLst>
                </p:cNvPr>
                <p:cNvPicPr/>
                <p:nvPr/>
              </p:nvPicPr>
              <p:blipFill>
                <a:blip r:embed="rId21"/>
                <a:stretch>
                  <a:fillRect/>
                </a:stretch>
              </p:blipFill>
              <p:spPr>
                <a:xfrm>
                  <a:off x="1126302" y="3727102"/>
                  <a:ext cx="5292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5" name="Ink 74">
                  <a:extLst>
                    <a:ext uri="{FF2B5EF4-FFF2-40B4-BE49-F238E27FC236}">
                      <a16:creationId xmlns:a16="http://schemas.microsoft.com/office/drawing/2014/main" id="{3065EADE-A383-5906-0551-A239CB126CA4}"/>
                    </a:ext>
                  </a:extLst>
                </p14:cNvPr>
                <p14:cNvContentPartPr/>
                <p14:nvPr/>
              </p14:nvContentPartPr>
              <p14:xfrm>
                <a:off x="1052862" y="4208782"/>
                <a:ext cx="126000" cy="52920"/>
              </p14:xfrm>
            </p:contentPart>
          </mc:Choice>
          <mc:Fallback>
            <p:pic>
              <p:nvPicPr>
                <p:cNvPr id="75" name="Ink 74">
                  <a:extLst>
                    <a:ext uri="{FF2B5EF4-FFF2-40B4-BE49-F238E27FC236}">
                      <a16:creationId xmlns:a16="http://schemas.microsoft.com/office/drawing/2014/main" id="{3065EADE-A383-5906-0551-A239CB126CA4}"/>
                    </a:ext>
                  </a:extLst>
                </p:cNvPr>
                <p:cNvPicPr/>
                <p:nvPr/>
              </p:nvPicPr>
              <p:blipFill>
                <a:blip r:embed="rId23"/>
                <a:stretch>
                  <a:fillRect/>
                </a:stretch>
              </p:blipFill>
              <p:spPr>
                <a:xfrm>
                  <a:off x="1035222" y="4190782"/>
                  <a:ext cx="1616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6" name="Ink 75">
                  <a:extLst>
                    <a:ext uri="{FF2B5EF4-FFF2-40B4-BE49-F238E27FC236}">
                      <a16:creationId xmlns:a16="http://schemas.microsoft.com/office/drawing/2014/main" id="{AD609669-943A-B050-1210-850D1FAF5DAB}"/>
                    </a:ext>
                  </a:extLst>
                </p14:cNvPr>
                <p14:cNvContentPartPr/>
                <p14:nvPr/>
              </p14:nvContentPartPr>
              <p14:xfrm>
                <a:off x="1154742" y="4201222"/>
                <a:ext cx="93960" cy="59760"/>
              </p14:xfrm>
            </p:contentPart>
          </mc:Choice>
          <mc:Fallback>
            <p:pic>
              <p:nvPicPr>
                <p:cNvPr id="76" name="Ink 75">
                  <a:extLst>
                    <a:ext uri="{FF2B5EF4-FFF2-40B4-BE49-F238E27FC236}">
                      <a16:creationId xmlns:a16="http://schemas.microsoft.com/office/drawing/2014/main" id="{AD609669-943A-B050-1210-850D1FAF5DAB}"/>
                    </a:ext>
                  </a:extLst>
                </p:cNvPr>
                <p:cNvPicPr/>
                <p:nvPr/>
              </p:nvPicPr>
              <p:blipFill>
                <a:blip r:embed="rId25"/>
                <a:stretch>
                  <a:fillRect/>
                </a:stretch>
              </p:blipFill>
              <p:spPr>
                <a:xfrm>
                  <a:off x="1136742" y="4183222"/>
                  <a:ext cx="1296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8" name="Ink 77">
                  <a:extLst>
                    <a:ext uri="{FF2B5EF4-FFF2-40B4-BE49-F238E27FC236}">
                      <a16:creationId xmlns:a16="http://schemas.microsoft.com/office/drawing/2014/main" id="{76E80AD3-AB64-A87A-5924-83CBCB49BE32}"/>
                    </a:ext>
                  </a:extLst>
                </p14:cNvPr>
                <p14:cNvContentPartPr/>
                <p14:nvPr/>
              </p14:nvContentPartPr>
              <p14:xfrm>
                <a:off x="445542" y="4719982"/>
                <a:ext cx="30600" cy="229680"/>
              </p14:xfrm>
            </p:contentPart>
          </mc:Choice>
          <mc:Fallback>
            <p:pic>
              <p:nvPicPr>
                <p:cNvPr id="78" name="Ink 77">
                  <a:extLst>
                    <a:ext uri="{FF2B5EF4-FFF2-40B4-BE49-F238E27FC236}">
                      <a16:creationId xmlns:a16="http://schemas.microsoft.com/office/drawing/2014/main" id="{76E80AD3-AB64-A87A-5924-83CBCB49BE32}"/>
                    </a:ext>
                  </a:extLst>
                </p:cNvPr>
                <p:cNvPicPr/>
                <p:nvPr/>
              </p:nvPicPr>
              <p:blipFill>
                <a:blip r:embed="rId27"/>
                <a:stretch>
                  <a:fillRect/>
                </a:stretch>
              </p:blipFill>
              <p:spPr>
                <a:xfrm>
                  <a:off x="427902" y="4702342"/>
                  <a:ext cx="6624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9" name="Ink 78">
                  <a:extLst>
                    <a:ext uri="{FF2B5EF4-FFF2-40B4-BE49-F238E27FC236}">
                      <a16:creationId xmlns:a16="http://schemas.microsoft.com/office/drawing/2014/main" id="{78D3E4C5-DD23-EABB-9BF2-D9D246E6508B}"/>
                    </a:ext>
                  </a:extLst>
                </p14:cNvPr>
                <p14:cNvContentPartPr/>
                <p14:nvPr/>
              </p14:nvContentPartPr>
              <p14:xfrm>
                <a:off x="440142" y="4730062"/>
                <a:ext cx="165960" cy="178920"/>
              </p14:xfrm>
            </p:contentPart>
          </mc:Choice>
          <mc:Fallback>
            <p:pic>
              <p:nvPicPr>
                <p:cNvPr id="79" name="Ink 78">
                  <a:extLst>
                    <a:ext uri="{FF2B5EF4-FFF2-40B4-BE49-F238E27FC236}">
                      <a16:creationId xmlns:a16="http://schemas.microsoft.com/office/drawing/2014/main" id="{78D3E4C5-DD23-EABB-9BF2-D9D246E6508B}"/>
                    </a:ext>
                  </a:extLst>
                </p:cNvPr>
                <p:cNvPicPr/>
                <p:nvPr/>
              </p:nvPicPr>
              <p:blipFill>
                <a:blip r:embed="rId29"/>
                <a:stretch>
                  <a:fillRect/>
                </a:stretch>
              </p:blipFill>
              <p:spPr>
                <a:xfrm>
                  <a:off x="422142" y="4712062"/>
                  <a:ext cx="2016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0" name="Ink 79">
                  <a:extLst>
                    <a:ext uri="{FF2B5EF4-FFF2-40B4-BE49-F238E27FC236}">
                      <a16:creationId xmlns:a16="http://schemas.microsoft.com/office/drawing/2014/main" id="{55AE1C36-58D0-694E-C832-2A1CCE11CAC4}"/>
                    </a:ext>
                  </a:extLst>
                </p14:cNvPr>
                <p14:cNvContentPartPr/>
                <p14:nvPr/>
              </p14:nvContentPartPr>
              <p14:xfrm>
                <a:off x="637422" y="4820062"/>
                <a:ext cx="72360" cy="100440"/>
              </p14:xfrm>
            </p:contentPart>
          </mc:Choice>
          <mc:Fallback>
            <p:pic>
              <p:nvPicPr>
                <p:cNvPr id="80" name="Ink 79">
                  <a:extLst>
                    <a:ext uri="{FF2B5EF4-FFF2-40B4-BE49-F238E27FC236}">
                      <a16:creationId xmlns:a16="http://schemas.microsoft.com/office/drawing/2014/main" id="{55AE1C36-58D0-694E-C832-2A1CCE11CAC4}"/>
                    </a:ext>
                  </a:extLst>
                </p:cNvPr>
                <p:cNvPicPr/>
                <p:nvPr/>
              </p:nvPicPr>
              <p:blipFill>
                <a:blip r:embed="rId31"/>
                <a:stretch>
                  <a:fillRect/>
                </a:stretch>
              </p:blipFill>
              <p:spPr>
                <a:xfrm>
                  <a:off x="619782" y="4802422"/>
                  <a:ext cx="1080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1" name="Ink 80">
                  <a:extLst>
                    <a:ext uri="{FF2B5EF4-FFF2-40B4-BE49-F238E27FC236}">
                      <a16:creationId xmlns:a16="http://schemas.microsoft.com/office/drawing/2014/main" id="{38CCCAD3-6F7D-6070-4BBF-6064EEBD92F3}"/>
                    </a:ext>
                  </a:extLst>
                </p14:cNvPr>
                <p14:cNvContentPartPr/>
                <p14:nvPr/>
              </p14:nvContentPartPr>
              <p14:xfrm>
                <a:off x="765582" y="4735102"/>
                <a:ext cx="15840" cy="187560"/>
              </p14:xfrm>
            </p:contentPart>
          </mc:Choice>
          <mc:Fallback>
            <p:pic>
              <p:nvPicPr>
                <p:cNvPr id="81" name="Ink 80">
                  <a:extLst>
                    <a:ext uri="{FF2B5EF4-FFF2-40B4-BE49-F238E27FC236}">
                      <a16:creationId xmlns:a16="http://schemas.microsoft.com/office/drawing/2014/main" id="{38CCCAD3-6F7D-6070-4BBF-6064EEBD92F3}"/>
                    </a:ext>
                  </a:extLst>
                </p:cNvPr>
                <p:cNvPicPr/>
                <p:nvPr/>
              </p:nvPicPr>
              <p:blipFill>
                <a:blip r:embed="rId33"/>
                <a:stretch>
                  <a:fillRect/>
                </a:stretch>
              </p:blipFill>
              <p:spPr>
                <a:xfrm>
                  <a:off x="747942" y="4717462"/>
                  <a:ext cx="514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3" name="Ink 82">
                  <a:extLst>
                    <a:ext uri="{FF2B5EF4-FFF2-40B4-BE49-F238E27FC236}">
                      <a16:creationId xmlns:a16="http://schemas.microsoft.com/office/drawing/2014/main" id="{4C4C4C4B-C673-51AE-6807-1A3FC14AD423}"/>
                    </a:ext>
                  </a:extLst>
                </p14:cNvPr>
                <p14:cNvContentPartPr/>
                <p14:nvPr/>
              </p14:nvContentPartPr>
              <p14:xfrm>
                <a:off x="774942" y="4807102"/>
                <a:ext cx="108000" cy="42480"/>
              </p14:xfrm>
            </p:contentPart>
          </mc:Choice>
          <mc:Fallback>
            <p:pic>
              <p:nvPicPr>
                <p:cNvPr id="83" name="Ink 82">
                  <a:extLst>
                    <a:ext uri="{FF2B5EF4-FFF2-40B4-BE49-F238E27FC236}">
                      <a16:creationId xmlns:a16="http://schemas.microsoft.com/office/drawing/2014/main" id="{4C4C4C4B-C673-51AE-6807-1A3FC14AD423}"/>
                    </a:ext>
                  </a:extLst>
                </p:cNvPr>
                <p:cNvPicPr/>
                <p:nvPr/>
              </p:nvPicPr>
              <p:blipFill>
                <a:blip r:embed="rId35"/>
                <a:stretch>
                  <a:fillRect/>
                </a:stretch>
              </p:blipFill>
              <p:spPr>
                <a:xfrm>
                  <a:off x="757302" y="4789102"/>
                  <a:ext cx="1436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4" name="Ink 83">
                  <a:extLst>
                    <a:ext uri="{FF2B5EF4-FFF2-40B4-BE49-F238E27FC236}">
                      <a16:creationId xmlns:a16="http://schemas.microsoft.com/office/drawing/2014/main" id="{9686D168-D1F7-2231-39CC-6B2AA54E1831}"/>
                    </a:ext>
                  </a:extLst>
                </p14:cNvPr>
                <p14:cNvContentPartPr/>
                <p14:nvPr/>
              </p14:nvContentPartPr>
              <p14:xfrm>
                <a:off x="855582" y="4651942"/>
                <a:ext cx="184680" cy="223920"/>
              </p14:xfrm>
            </p:contentPart>
          </mc:Choice>
          <mc:Fallback>
            <p:pic>
              <p:nvPicPr>
                <p:cNvPr id="84" name="Ink 83">
                  <a:extLst>
                    <a:ext uri="{FF2B5EF4-FFF2-40B4-BE49-F238E27FC236}">
                      <a16:creationId xmlns:a16="http://schemas.microsoft.com/office/drawing/2014/main" id="{9686D168-D1F7-2231-39CC-6B2AA54E1831}"/>
                    </a:ext>
                  </a:extLst>
                </p:cNvPr>
                <p:cNvPicPr/>
                <p:nvPr/>
              </p:nvPicPr>
              <p:blipFill>
                <a:blip r:embed="rId37"/>
                <a:stretch>
                  <a:fillRect/>
                </a:stretch>
              </p:blipFill>
              <p:spPr>
                <a:xfrm>
                  <a:off x="837942" y="4633942"/>
                  <a:ext cx="2203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6" name="Ink 85">
                  <a:extLst>
                    <a:ext uri="{FF2B5EF4-FFF2-40B4-BE49-F238E27FC236}">
                      <a16:creationId xmlns:a16="http://schemas.microsoft.com/office/drawing/2014/main" id="{417D7E96-36AC-3D70-2A39-FA2C0FB55269}"/>
                    </a:ext>
                  </a:extLst>
                </p14:cNvPr>
                <p14:cNvContentPartPr/>
                <p14:nvPr/>
              </p14:nvContentPartPr>
              <p14:xfrm>
                <a:off x="962142" y="5016622"/>
                <a:ext cx="21240" cy="225720"/>
              </p14:xfrm>
            </p:contentPart>
          </mc:Choice>
          <mc:Fallback>
            <p:pic>
              <p:nvPicPr>
                <p:cNvPr id="86" name="Ink 85">
                  <a:extLst>
                    <a:ext uri="{FF2B5EF4-FFF2-40B4-BE49-F238E27FC236}">
                      <a16:creationId xmlns:a16="http://schemas.microsoft.com/office/drawing/2014/main" id="{417D7E96-36AC-3D70-2A39-FA2C0FB55269}"/>
                    </a:ext>
                  </a:extLst>
                </p:cNvPr>
                <p:cNvPicPr/>
                <p:nvPr/>
              </p:nvPicPr>
              <p:blipFill>
                <a:blip r:embed="rId39"/>
                <a:stretch>
                  <a:fillRect/>
                </a:stretch>
              </p:blipFill>
              <p:spPr>
                <a:xfrm>
                  <a:off x="944142" y="4998622"/>
                  <a:ext cx="568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7" name="Ink 86">
                  <a:extLst>
                    <a:ext uri="{FF2B5EF4-FFF2-40B4-BE49-F238E27FC236}">
                      <a16:creationId xmlns:a16="http://schemas.microsoft.com/office/drawing/2014/main" id="{DF165D10-69C9-04F0-0D4D-1681E608189C}"/>
                    </a:ext>
                  </a:extLst>
                </p14:cNvPr>
                <p14:cNvContentPartPr/>
                <p14:nvPr/>
              </p14:nvContentPartPr>
              <p14:xfrm>
                <a:off x="520782" y="5179342"/>
                <a:ext cx="1337400" cy="81360"/>
              </p14:xfrm>
            </p:contentPart>
          </mc:Choice>
          <mc:Fallback>
            <p:pic>
              <p:nvPicPr>
                <p:cNvPr id="87" name="Ink 86">
                  <a:extLst>
                    <a:ext uri="{FF2B5EF4-FFF2-40B4-BE49-F238E27FC236}">
                      <a16:creationId xmlns:a16="http://schemas.microsoft.com/office/drawing/2014/main" id="{DF165D10-69C9-04F0-0D4D-1681E608189C}"/>
                    </a:ext>
                  </a:extLst>
                </p:cNvPr>
                <p:cNvPicPr/>
                <p:nvPr/>
              </p:nvPicPr>
              <p:blipFill>
                <a:blip r:embed="rId41"/>
                <a:stretch>
                  <a:fillRect/>
                </a:stretch>
              </p:blipFill>
              <p:spPr>
                <a:xfrm>
                  <a:off x="502782" y="5161702"/>
                  <a:ext cx="13730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9" name="Ink 88">
                  <a:extLst>
                    <a:ext uri="{FF2B5EF4-FFF2-40B4-BE49-F238E27FC236}">
                      <a16:creationId xmlns:a16="http://schemas.microsoft.com/office/drawing/2014/main" id="{F73E9DE0-DD57-15D4-FC7B-C4411F6A2BF4}"/>
                    </a:ext>
                  </a:extLst>
                </p14:cNvPr>
                <p14:cNvContentPartPr/>
                <p14:nvPr/>
              </p14:nvContentPartPr>
              <p14:xfrm>
                <a:off x="530862" y="5247022"/>
                <a:ext cx="21960" cy="243720"/>
              </p14:xfrm>
            </p:contentPart>
          </mc:Choice>
          <mc:Fallback>
            <p:pic>
              <p:nvPicPr>
                <p:cNvPr id="89" name="Ink 88">
                  <a:extLst>
                    <a:ext uri="{FF2B5EF4-FFF2-40B4-BE49-F238E27FC236}">
                      <a16:creationId xmlns:a16="http://schemas.microsoft.com/office/drawing/2014/main" id="{F73E9DE0-DD57-15D4-FC7B-C4411F6A2BF4}"/>
                    </a:ext>
                  </a:extLst>
                </p:cNvPr>
                <p:cNvPicPr/>
                <p:nvPr/>
              </p:nvPicPr>
              <p:blipFill>
                <a:blip r:embed="rId43"/>
                <a:stretch>
                  <a:fillRect/>
                </a:stretch>
              </p:blipFill>
              <p:spPr>
                <a:xfrm>
                  <a:off x="512862" y="5229022"/>
                  <a:ext cx="576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0" name="Ink 89">
                  <a:extLst>
                    <a:ext uri="{FF2B5EF4-FFF2-40B4-BE49-F238E27FC236}">
                      <a16:creationId xmlns:a16="http://schemas.microsoft.com/office/drawing/2014/main" id="{328C93EB-932C-8891-5746-CFA1B04BA2C6}"/>
                    </a:ext>
                  </a:extLst>
                </p14:cNvPr>
                <p14:cNvContentPartPr/>
                <p14:nvPr/>
              </p14:nvContentPartPr>
              <p14:xfrm>
                <a:off x="488382" y="5491822"/>
                <a:ext cx="110880" cy="45000"/>
              </p14:xfrm>
            </p:contentPart>
          </mc:Choice>
          <mc:Fallback>
            <p:pic>
              <p:nvPicPr>
                <p:cNvPr id="90" name="Ink 89">
                  <a:extLst>
                    <a:ext uri="{FF2B5EF4-FFF2-40B4-BE49-F238E27FC236}">
                      <a16:creationId xmlns:a16="http://schemas.microsoft.com/office/drawing/2014/main" id="{328C93EB-932C-8891-5746-CFA1B04BA2C6}"/>
                    </a:ext>
                  </a:extLst>
                </p:cNvPr>
                <p:cNvPicPr/>
                <p:nvPr/>
              </p:nvPicPr>
              <p:blipFill>
                <a:blip r:embed="rId45"/>
                <a:stretch>
                  <a:fillRect/>
                </a:stretch>
              </p:blipFill>
              <p:spPr>
                <a:xfrm>
                  <a:off x="470742" y="5474182"/>
                  <a:ext cx="1465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1" name="Ink 90">
                  <a:extLst>
                    <a:ext uri="{FF2B5EF4-FFF2-40B4-BE49-F238E27FC236}">
                      <a16:creationId xmlns:a16="http://schemas.microsoft.com/office/drawing/2014/main" id="{6CBB82A3-2212-9CF7-4B50-E1FD229568A5}"/>
                    </a:ext>
                  </a:extLst>
                </p14:cNvPr>
                <p14:cNvContentPartPr/>
                <p14:nvPr/>
              </p14:nvContentPartPr>
              <p14:xfrm>
                <a:off x="1828662" y="5194102"/>
                <a:ext cx="17640" cy="229680"/>
              </p14:xfrm>
            </p:contentPart>
          </mc:Choice>
          <mc:Fallback>
            <p:pic>
              <p:nvPicPr>
                <p:cNvPr id="91" name="Ink 90">
                  <a:extLst>
                    <a:ext uri="{FF2B5EF4-FFF2-40B4-BE49-F238E27FC236}">
                      <a16:creationId xmlns:a16="http://schemas.microsoft.com/office/drawing/2014/main" id="{6CBB82A3-2212-9CF7-4B50-E1FD229568A5}"/>
                    </a:ext>
                  </a:extLst>
                </p:cNvPr>
                <p:cNvPicPr/>
                <p:nvPr/>
              </p:nvPicPr>
              <p:blipFill>
                <a:blip r:embed="rId47"/>
                <a:stretch>
                  <a:fillRect/>
                </a:stretch>
              </p:blipFill>
              <p:spPr>
                <a:xfrm>
                  <a:off x="1810662" y="5176102"/>
                  <a:ext cx="532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2" name="Ink 91">
                  <a:extLst>
                    <a:ext uri="{FF2B5EF4-FFF2-40B4-BE49-F238E27FC236}">
                      <a16:creationId xmlns:a16="http://schemas.microsoft.com/office/drawing/2014/main" id="{1D3053BD-5189-D1B9-FE9E-C692A9788AD1}"/>
                    </a:ext>
                  </a:extLst>
                </p14:cNvPr>
                <p14:cNvContentPartPr/>
                <p14:nvPr/>
              </p14:nvContentPartPr>
              <p14:xfrm>
                <a:off x="1789062" y="5422702"/>
                <a:ext cx="122040" cy="34920"/>
              </p14:xfrm>
            </p:contentPart>
          </mc:Choice>
          <mc:Fallback>
            <p:pic>
              <p:nvPicPr>
                <p:cNvPr id="92" name="Ink 91">
                  <a:extLst>
                    <a:ext uri="{FF2B5EF4-FFF2-40B4-BE49-F238E27FC236}">
                      <a16:creationId xmlns:a16="http://schemas.microsoft.com/office/drawing/2014/main" id="{1D3053BD-5189-D1B9-FE9E-C692A9788AD1}"/>
                    </a:ext>
                  </a:extLst>
                </p:cNvPr>
                <p:cNvPicPr/>
                <p:nvPr/>
              </p:nvPicPr>
              <p:blipFill>
                <a:blip r:embed="rId49"/>
                <a:stretch>
                  <a:fillRect/>
                </a:stretch>
              </p:blipFill>
              <p:spPr>
                <a:xfrm>
                  <a:off x="1771062" y="5405062"/>
                  <a:ext cx="1576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4" name="Ink 93">
                  <a:extLst>
                    <a:ext uri="{FF2B5EF4-FFF2-40B4-BE49-F238E27FC236}">
                      <a16:creationId xmlns:a16="http://schemas.microsoft.com/office/drawing/2014/main" id="{D9450835-4AE8-42E1-A6F9-CE7F3987EE29}"/>
                    </a:ext>
                  </a:extLst>
                </p14:cNvPr>
                <p14:cNvContentPartPr/>
                <p14:nvPr/>
              </p14:nvContentPartPr>
              <p14:xfrm>
                <a:off x="222342" y="5752822"/>
                <a:ext cx="63720" cy="166680"/>
              </p14:xfrm>
            </p:contentPart>
          </mc:Choice>
          <mc:Fallback>
            <p:pic>
              <p:nvPicPr>
                <p:cNvPr id="94" name="Ink 93">
                  <a:extLst>
                    <a:ext uri="{FF2B5EF4-FFF2-40B4-BE49-F238E27FC236}">
                      <a16:creationId xmlns:a16="http://schemas.microsoft.com/office/drawing/2014/main" id="{D9450835-4AE8-42E1-A6F9-CE7F3987EE29}"/>
                    </a:ext>
                  </a:extLst>
                </p:cNvPr>
                <p:cNvPicPr/>
                <p:nvPr/>
              </p:nvPicPr>
              <p:blipFill>
                <a:blip r:embed="rId51"/>
                <a:stretch>
                  <a:fillRect/>
                </a:stretch>
              </p:blipFill>
              <p:spPr>
                <a:xfrm>
                  <a:off x="204342" y="5734822"/>
                  <a:ext cx="993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5" name="Ink 94">
                  <a:extLst>
                    <a:ext uri="{FF2B5EF4-FFF2-40B4-BE49-F238E27FC236}">
                      <a16:creationId xmlns:a16="http://schemas.microsoft.com/office/drawing/2014/main" id="{62958784-53D5-EFEF-22D7-06DE9B205017}"/>
                    </a:ext>
                  </a:extLst>
                </p14:cNvPr>
                <p14:cNvContentPartPr/>
                <p14:nvPr/>
              </p14:nvContentPartPr>
              <p14:xfrm>
                <a:off x="231342" y="5657062"/>
                <a:ext cx="104760" cy="261360"/>
              </p14:xfrm>
            </p:contentPart>
          </mc:Choice>
          <mc:Fallback>
            <p:pic>
              <p:nvPicPr>
                <p:cNvPr id="95" name="Ink 94">
                  <a:extLst>
                    <a:ext uri="{FF2B5EF4-FFF2-40B4-BE49-F238E27FC236}">
                      <a16:creationId xmlns:a16="http://schemas.microsoft.com/office/drawing/2014/main" id="{62958784-53D5-EFEF-22D7-06DE9B205017}"/>
                    </a:ext>
                  </a:extLst>
                </p:cNvPr>
                <p:cNvPicPr/>
                <p:nvPr/>
              </p:nvPicPr>
              <p:blipFill>
                <a:blip r:embed="rId53"/>
                <a:stretch>
                  <a:fillRect/>
                </a:stretch>
              </p:blipFill>
              <p:spPr>
                <a:xfrm>
                  <a:off x="213342" y="5639422"/>
                  <a:ext cx="1404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6" name="Ink 95">
                  <a:extLst>
                    <a:ext uri="{FF2B5EF4-FFF2-40B4-BE49-F238E27FC236}">
                      <a16:creationId xmlns:a16="http://schemas.microsoft.com/office/drawing/2014/main" id="{2EBCA45D-F0AD-0AB6-FC92-880AB757A7DF}"/>
                    </a:ext>
                  </a:extLst>
                </p14:cNvPr>
                <p14:cNvContentPartPr/>
                <p14:nvPr/>
              </p14:nvContentPartPr>
              <p14:xfrm>
                <a:off x="273822" y="5786302"/>
                <a:ext cx="66960" cy="32760"/>
              </p14:xfrm>
            </p:contentPart>
          </mc:Choice>
          <mc:Fallback>
            <p:pic>
              <p:nvPicPr>
                <p:cNvPr id="96" name="Ink 95">
                  <a:extLst>
                    <a:ext uri="{FF2B5EF4-FFF2-40B4-BE49-F238E27FC236}">
                      <a16:creationId xmlns:a16="http://schemas.microsoft.com/office/drawing/2014/main" id="{2EBCA45D-F0AD-0AB6-FC92-880AB757A7DF}"/>
                    </a:ext>
                  </a:extLst>
                </p:cNvPr>
                <p:cNvPicPr/>
                <p:nvPr/>
              </p:nvPicPr>
              <p:blipFill>
                <a:blip r:embed="rId55"/>
                <a:stretch>
                  <a:fillRect/>
                </a:stretch>
              </p:blipFill>
              <p:spPr>
                <a:xfrm>
                  <a:off x="256182" y="5768662"/>
                  <a:ext cx="1026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7" name="Ink 96">
                  <a:extLst>
                    <a:ext uri="{FF2B5EF4-FFF2-40B4-BE49-F238E27FC236}">
                      <a16:creationId xmlns:a16="http://schemas.microsoft.com/office/drawing/2014/main" id="{24685896-246D-E64C-EED9-10482F5A7047}"/>
                    </a:ext>
                  </a:extLst>
                </p14:cNvPr>
                <p14:cNvContentPartPr/>
                <p14:nvPr/>
              </p14:nvContentPartPr>
              <p14:xfrm>
                <a:off x="348342" y="5766142"/>
                <a:ext cx="189360" cy="148320"/>
              </p14:xfrm>
            </p:contentPart>
          </mc:Choice>
          <mc:Fallback>
            <p:pic>
              <p:nvPicPr>
                <p:cNvPr id="97" name="Ink 96">
                  <a:extLst>
                    <a:ext uri="{FF2B5EF4-FFF2-40B4-BE49-F238E27FC236}">
                      <a16:creationId xmlns:a16="http://schemas.microsoft.com/office/drawing/2014/main" id="{24685896-246D-E64C-EED9-10482F5A7047}"/>
                    </a:ext>
                  </a:extLst>
                </p:cNvPr>
                <p:cNvPicPr/>
                <p:nvPr/>
              </p:nvPicPr>
              <p:blipFill>
                <a:blip r:embed="rId57"/>
                <a:stretch>
                  <a:fillRect/>
                </a:stretch>
              </p:blipFill>
              <p:spPr>
                <a:xfrm>
                  <a:off x="330702" y="5748502"/>
                  <a:ext cx="2250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98" name="Ink 97">
                  <a:extLst>
                    <a:ext uri="{FF2B5EF4-FFF2-40B4-BE49-F238E27FC236}">
                      <a16:creationId xmlns:a16="http://schemas.microsoft.com/office/drawing/2014/main" id="{6E67E9C4-3562-F43F-15CB-FAAE8E91DCAC}"/>
                    </a:ext>
                  </a:extLst>
                </p14:cNvPr>
                <p14:cNvContentPartPr/>
                <p14:nvPr/>
              </p14:nvContentPartPr>
              <p14:xfrm>
                <a:off x="586662" y="5784862"/>
                <a:ext cx="84960" cy="114480"/>
              </p14:xfrm>
            </p:contentPart>
          </mc:Choice>
          <mc:Fallback>
            <p:pic>
              <p:nvPicPr>
                <p:cNvPr id="98" name="Ink 97">
                  <a:extLst>
                    <a:ext uri="{FF2B5EF4-FFF2-40B4-BE49-F238E27FC236}">
                      <a16:creationId xmlns:a16="http://schemas.microsoft.com/office/drawing/2014/main" id="{6E67E9C4-3562-F43F-15CB-FAAE8E91DCAC}"/>
                    </a:ext>
                  </a:extLst>
                </p:cNvPr>
                <p:cNvPicPr/>
                <p:nvPr/>
              </p:nvPicPr>
              <p:blipFill>
                <a:blip r:embed="rId59"/>
                <a:stretch>
                  <a:fillRect/>
                </a:stretch>
              </p:blipFill>
              <p:spPr>
                <a:xfrm>
                  <a:off x="569022" y="5767222"/>
                  <a:ext cx="1206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99" name="Ink 98">
                  <a:extLst>
                    <a:ext uri="{FF2B5EF4-FFF2-40B4-BE49-F238E27FC236}">
                      <a16:creationId xmlns:a16="http://schemas.microsoft.com/office/drawing/2014/main" id="{6C05D185-3065-CF23-C47E-5D8CC45A4B4B}"/>
                    </a:ext>
                  </a:extLst>
                </p14:cNvPr>
                <p14:cNvContentPartPr/>
                <p14:nvPr/>
              </p14:nvContentPartPr>
              <p14:xfrm>
                <a:off x="735342" y="5848582"/>
                <a:ext cx="15480" cy="9720"/>
              </p14:xfrm>
            </p:contentPart>
          </mc:Choice>
          <mc:Fallback>
            <p:pic>
              <p:nvPicPr>
                <p:cNvPr id="99" name="Ink 98">
                  <a:extLst>
                    <a:ext uri="{FF2B5EF4-FFF2-40B4-BE49-F238E27FC236}">
                      <a16:creationId xmlns:a16="http://schemas.microsoft.com/office/drawing/2014/main" id="{6C05D185-3065-CF23-C47E-5D8CC45A4B4B}"/>
                    </a:ext>
                  </a:extLst>
                </p:cNvPr>
                <p:cNvPicPr/>
                <p:nvPr/>
              </p:nvPicPr>
              <p:blipFill>
                <a:blip r:embed="rId61"/>
                <a:stretch>
                  <a:fillRect/>
                </a:stretch>
              </p:blipFill>
              <p:spPr>
                <a:xfrm>
                  <a:off x="717702" y="5830582"/>
                  <a:ext cx="51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1" name="Ink 100">
                  <a:extLst>
                    <a:ext uri="{FF2B5EF4-FFF2-40B4-BE49-F238E27FC236}">
                      <a16:creationId xmlns:a16="http://schemas.microsoft.com/office/drawing/2014/main" id="{845ABB01-954A-5828-BB55-503EC621184F}"/>
                    </a:ext>
                  </a:extLst>
                </p14:cNvPr>
                <p14:cNvContentPartPr/>
                <p14:nvPr/>
              </p14:nvContentPartPr>
              <p14:xfrm>
                <a:off x="1579182" y="5635462"/>
                <a:ext cx="141840" cy="220680"/>
              </p14:xfrm>
            </p:contentPart>
          </mc:Choice>
          <mc:Fallback>
            <p:pic>
              <p:nvPicPr>
                <p:cNvPr id="101" name="Ink 100">
                  <a:extLst>
                    <a:ext uri="{FF2B5EF4-FFF2-40B4-BE49-F238E27FC236}">
                      <a16:creationId xmlns:a16="http://schemas.microsoft.com/office/drawing/2014/main" id="{845ABB01-954A-5828-BB55-503EC621184F}"/>
                    </a:ext>
                  </a:extLst>
                </p:cNvPr>
                <p:cNvPicPr/>
                <p:nvPr/>
              </p:nvPicPr>
              <p:blipFill>
                <a:blip r:embed="rId63"/>
                <a:stretch>
                  <a:fillRect/>
                </a:stretch>
              </p:blipFill>
              <p:spPr>
                <a:xfrm>
                  <a:off x="1561182" y="5617822"/>
                  <a:ext cx="1774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2" name="Ink 101">
                  <a:extLst>
                    <a:ext uri="{FF2B5EF4-FFF2-40B4-BE49-F238E27FC236}">
                      <a16:creationId xmlns:a16="http://schemas.microsoft.com/office/drawing/2014/main" id="{81F35822-6911-0510-BBDE-58DEB3E50FBA}"/>
                    </a:ext>
                  </a:extLst>
                </p14:cNvPr>
                <p14:cNvContentPartPr/>
                <p14:nvPr/>
              </p14:nvContentPartPr>
              <p14:xfrm>
                <a:off x="1613382" y="5732302"/>
                <a:ext cx="119160" cy="22320"/>
              </p14:xfrm>
            </p:contentPart>
          </mc:Choice>
          <mc:Fallback>
            <p:pic>
              <p:nvPicPr>
                <p:cNvPr id="102" name="Ink 101">
                  <a:extLst>
                    <a:ext uri="{FF2B5EF4-FFF2-40B4-BE49-F238E27FC236}">
                      <a16:creationId xmlns:a16="http://schemas.microsoft.com/office/drawing/2014/main" id="{81F35822-6911-0510-BBDE-58DEB3E50FBA}"/>
                    </a:ext>
                  </a:extLst>
                </p:cNvPr>
                <p:cNvPicPr/>
                <p:nvPr/>
              </p:nvPicPr>
              <p:blipFill>
                <a:blip r:embed="rId65"/>
                <a:stretch>
                  <a:fillRect/>
                </a:stretch>
              </p:blipFill>
              <p:spPr>
                <a:xfrm>
                  <a:off x="1595382" y="5714302"/>
                  <a:ext cx="1548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3" name="Ink 102">
                  <a:extLst>
                    <a:ext uri="{FF2B5EF4-FFF2-40B4-BE49-F238E27FC236}">
                      <a16:creationId xmlns:a16="http://schemas.microsoft.com/office/drawing/2014/main" id="{8AA67763-7422-CEF1-B3F5-B8B42376F377}"/>
                    </a:ext>
                  </a:extLst>
                </p14:cNvPr>
                <p14:cNvContentPartPr/>
                <p14:nvPr/>
              </p14:nvContentPartPr>
              <p14:xfrm>
                <a:off x="1785462" y="5729782"/>
                <a:ext cx="231480" cy="99720"/>
              </p14:xfrm>
            </p:contentPart>
          </mc:Choice>
          <mc:Fallback>
            <p:pic>
              <p:nvPicPr>
                <p:cNvPr id="103" name="Ink 102">
                  <a:extLst>
                    <a:ext uri="{FF2B5EF4-FFF2-40B4-BE49-F238E27FC236}">
                      <a16:creationId xmlns:a16="http://schemas.microsoft.com/office/drawing/2014/main" id="{8AA67763-7422-CEF1-B3F5-B8B42376F377}"/>
                    </a:ext>
                  </a:extLst>
                </p:cNvPr>
                <p:cNvPicPr/>
                <p:nvPr/>
              </p:nvPicPr>
              <p:blipFill>
                <a:blip r:embed="rId67"/>
                <a:stretch>
                  <a:fillRect/>
                </a:stretch>
              </p:blipFill>
              <p:spPr>
                <a:xfrm>
                  <a:off x="1767462" y="5712142"/>
                  <a:ext cx="2671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04" name="Ink 103">
                  <a:extLst>
                    <a:ext uri="{FF2B5EF4-FFF2-40B4-BE49-F238E27FC236}">
                      <a16:creationId xmlns:a16="http://schemas.microsoft.com/office/drawing/2014/main" id="{182A2C57-BCC0-5291-13D4-62E6E78B8D70}"/>
                    </a:ext>
                  </a:extLst>
                </p14:cNvPr>
                <p14:cNvContentPartPr/>
                <p14:nvPr/>
              </p14:nvContentPartPr>
              <p14:xfrm>
                <a:off x="2064102" y="5731582"/>
                <a:ext cx="107640" cy="113040"/>
              </p14:xfrm>
            </p:contentPart>
          </mc:Choice>
          <mc:Fallback>
            <p:pic>
              <p:nvPicPr>
                <p:cNvPr id="104" name="Ink 103">
                  <a:extLst>
                    <a:ext uri="{FF2B5EF4-FFF2-40B4-BE49-F238E27FC236}">
                      <a16:creationId xmlns:a16="http://schemas.microsoft.com/office/drawing/2014/main" id="{182A2C57-BCC0-5291-13D4-62E6E78B8D70}"/>
                    </a:ext>
                  </a:extLst>
                </p:cNvPr>
                <p:cNvPicPr/>
                <p:nvPr/>
              </p:nvPicPr>
              <p:blipFill>
                <a:blip r:embed="rId69"/>
                <a:stretch>
                  <a:fillRect/>
                </a:stretch>
              </p:blipFill>
              <p:spPr>
                <a:xfrm>
                  <a:off x="2046102" y="5713582"/>
                  <a:ext cx="1432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5" name="Ink 104">
                  <a:extLst>
                    <a:ext uri="{FF2B5EF4-FFF2-40B4-BE49-F238E27FC236}">
                      <a16:creationId xmlns:a16="http://schemas.microsoft.com/office/drawing/2014/main" id="{1AD626EB-081B-31CF-932B-B11049300A09}"/>
                    </a:ext>
                  </a:extLst>
                </p14:cNvPr>
                <p14:cNvContentPartPr/>
                <p14:nvPr/>
              </p14:nvContentPartPr>
              <p14:xfrm>
                <a:off x="2277222" y="5748862"/>
                <a:ext cx="99360" cy="18720"/>
              </p14:xfrm>
            </p:contentPart>
          </mc:Choice>
          <mc:Fallback>
            <p:pic>
              <p:nvPicPr>
                <p:cNvPr id="105" name="Ink 104">
                  <a:extLst>
                    <a:ext uri="{FF2B5EF4-FFF2-40B4-BE49-F238E27FC236}">
                      <a16:creationId xmlns:a16="http://schemas.microsoft.com/office/drawing/2014/main" id="{1AD626EB-081B-31CF-932B-B11049300A09}"/>
                    </a:ext>
                  </a:extLst>
                </p:cNvPr>
                <p:cNvPicPr/>
                <p:nvPr/>
              </p:nvPicPr>
              <p:blipFill>
                <a:blip r:embed="rId71"/>
                <a:stretch>
                  <a:fillRect/>
                </a:stretch>
              </p:blipFill>
              <p:spPr>
                <a:xfrm>
                  <a:off x="2259222" y="5730862"/>
                  <a:ext cx="135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6" name="Ink 105">
                  <a:extLst>
                    <a:ext uri="{FF2B5EF4-FFF2-40B4-BE49-F238E27FC236}">
                      <a16:creationId xmlns:a16="http://schemas.microsoft.com/office/drawing/2014/main" id="{827E315C-C83C-EF66-0D77-A9DBCB4B86B1}"/>
                    </a:ext>
                  </a:extLst>
                </p14:cNvPr>
                <p14:cNvContentPartPr/>
                <p14:nvPr/>
              </p14:nvContentPartPr>
              <p14:xfrm>
                <a:off x="2327982" y="5675062"/>
                <a:ext cx="7200" cy="169560"/>
              </p14:xfrm>
            </p:contentPart>
          </mc:Choice>
          <mc:Fallback>
            <p:pic>
              <p:nvPicPr>
                <p:cNvPr id="106" name="Ink 105">
                  <a:extLst>
                    <a:ext uri="{FF2B5EF4-FFF2-40B4-BE49-F238E27FC236}">
                      <a16:creationId xmlns:a16="http://schemas.microsoft.com/office/drawing/2014/main" id="{827E315C-C83C-EF66-0D77-A9DBCB4B86B1}"/>
                    </a:ext>
                  </a:extLst>
                </p:cNvPr>
                <p:cNvPicPr/>
                <p:nvPr/>
              </p:nvPicPr>
              <p:blipFill>
                <a:blip r:embed="rId73"/>
                <a:stretch>
                  <a:fillRect/>
                </a:stretch>
              </p:blipFill>
              <p:spPr>
                <a:xfrm>
                  <a:off x="2310342" y="5657062"/>
                  <a:ext cx="428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07" name="Ink 106">
                  <a:extLst>
                    <a:ext uri="{FF2B5EF4-FFF2-40B4-BE49-F238E27FC236}">
                      <a16:creationId xmlns:a16="http://schemas.microsoft.com/office/drawing/2014/main" id="{67A9437E-3E62-EDB3-6582-1C1A3A1200E2}"/>
                    </a:ext>
                  </a:extLst>
                </p14:cNvPr>
                <p14:cNvContentPartPr/>
                <p14:nvPr/>
              </p14:nvContentPartPr>
              <p14:xfrm>
                <a:off x="2511582" y="5660302"/>
                <a:ext cx="7200" cy="195480"/>
              </p14:xfrm>
            </p:contentPart>
          </mc:Choice>
          <mc:Fallback>
            <p:pic>
              <p:nvPicPr>
                <p:cNvPr id="107" name="Ink 106">
                  <a:extLst>
                    <a:ext uri="{FF2B5EF4-FFF2-40B4-BE49-F238E27FC236}">
                      <a16:creationId xmlns:a16="http://schemas.microsoft.com/office/drawing/2014/main" id="{67A9437E-3E62-EDB3-6582-1C1A3A1200E2}"/>
                    </a:ext>
                  </a:extLst>
                </p:cNvPr>
                <p:cNvPicPr/>
                <p:nvPr/>
              </p:nvPicPr>
              <p:blipFill>
                <a:blip r:embed="rId75"/>
                <a:stretch>
                  <a:fillRect/>
                </a:stretch>
              </p:blipFill>
              <p:spPr>
                <a:xfrm>
                  <a:off x="2493942" y="5642302"/>
                  <a:ext cx="428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08" name="Ink 107">
                  <a:extLst>
                    <a:ext uri="{FF2B5EF4-FFF2-40B4-BE49-F238E27FC236}">
                      <a16:creationId xmlns:a16="http://schemas.microsoft.com/office/drawing/2014/main" id="{5A19920D-76BB-FFBF-276A-BDAD91FFF7E2}"/>
                    </a:ext>
                  </a:extLst>
                </p14:cNvPr>
                <p14:cNvContentPartPr/>
                <p14:nvPr/>
              </p14:nvContentPartPr>
              <p14:xfrm>
                <a:off x="2432382" y="5631142"/>
                <a:ext cx="188280" cy="192960"/>
              </p14:xfrm>
            </p:contentPart>
          </mc:Choice>
          <mc:Fallback>
            <p:pic>
              <p:nvPicPr>
                <p:cNvPr id="108" name="Ink 107">
                  <a:extLst>
                    <a:ext uri="{FF2B5EF4-FFF2-40B4-BE49-F238E27FC236}">
                      <a16:creationId xmlns:a16="http://schemas.microsoft.com/office/drawing/2014/main" id="{5A19920D-76BB-FFBF-276A-BDAD91FFF7E2}"/>
                    </a:ext>
                  </a:extLst>
                </p:cNvPr>
                <p:cNvPicPr/>
                <p:nvPr/>
              </p:nvPicPr>
              <p:blipFill>
                <a:blip r:embed="rId77"/>
                <a:stretch>
                  <a:fillRect/>
                </a:stretch>
              </p:blipFill>
              <p:spPr>
                <a:xfrm>
                  <a:off x="2414382" y="5613502"/>
                  <a:ext cx="2239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09" name="Ink 108">
                  <a:extLst>
                    <a:ext uri="{FF2B5EF4-FFF2-40B4-BE49-F238E27FC236}">
                      <a16:creationId xmlns:a16="http://schemas.microsoft.com/office/drawing/2014/main" id="{E8DBCA91-EA1F-7E70-B654-418E02092DED}"/>
                    </a:ext>
                  </a:extLst>
                </p14:cNvPr>
                <p14:cNvContentPartPr/>
                <p14:nvPr/>
              </p14:nvContentPartPr>
              <p14:xfrm>
                <a:off x="2675022" y="5714302"/>
                <a:ext cx="61560" cy="97200"/>
              </p14:xfrm>
            </p:contentPart>
          </mc:Choice>
          <mc:Fallback>
            <p:pic>
              <p:nvPicPr>
                <p:cNvPr id="109" name="Ink 108">
                  <a:extLst>
                    <a:ext uri="{FF2B5EF4-FFF2-40B4-BE49-F238E27FC236}">
                      <a16:creationId xmlns:a16="http://schemas.microsoft.com/office/drawing/2014/main" id="{E8DBCA91-EA1F-7E70-B654-418E02092DED}"/>
                    </a:ext>
                  </a:extLst>
                </p:cNvPr>
                <p:cNvPicPr/>
                <p:nvPr/>
              </p:nvPicPr>
              <p:blipFill>
                <a:blip r:embed="rId79"/>
                <a:stretch>
                  <a:fillRect/>
                </a:stretch>
              </p:blipFill>
              <p:spPr>
                <a:xfrm>
                  <a:off x="2657382" y="5696662"/>
                  <a:ext cx="972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10" name="Ink 109">
                  <a:extLst>
                    <a:ext uri="{FF2B5EF4-FFF2-40B4-BE49-F238E27FC236}">
                      <a16:creationId xmlns:a16="http://schemas.microsoft.com/office/drawing/2014/main" id="{62B11185-E8C5-0138-5519-D4262942112D}"/>
                    </a:ext>
                  </a:extLst>
                </p14:cNvPr>
                <p14:cNvContentPartPr/>
                <p14:nvPr/>
              </p14:nvContentPartPr>
              <p14:xfrm>
                <a:off x="2796342" y="5724742"/>
                <a:ext cx="70920" cy="108000"/>
              </p14:xfrm>
            </p:contentPart>
          </mc:Choice>
          <mc:Fallback>
            <p:pic>
              <p:nvPicPr>
                <p:cNvPr id="110" name="Ink 109">
                  <a:extLst>
                    <a:ext uri="{FF2B5EF4-FFF2-40B4-BE49-F238E27FC236}">
                      <a16:creationId xmlns:a16="http://schemas.microsoft.com/office/drawing/2014/main" id="{62B11185-E8C5-0138-5519-D4262942112D}"/>
                    </a:ext>
                  </a:extLst>
                </p:cNvPr>
                <p:cNvPicPr/>
                <p:nvPr/>
              </p:nvPicPr>
              <p:blipFill>
                <a:blip r:embed="rId81"/>
                <a:stretch>
                  <a:fillRect/>
                </a:stretch>
              </p:blipFill>
              <p:spPr>
                <a:xfrm>
                  <a:off x="2778702" y="5706742"/>
                  <a:ext cx="1065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11" name="Ink 110">
                  <a:extLst>
                    <a:ext uri="{FF2B5EF4-FFF2-40B4-BE49-F238E27FC236}">
                      <a16:creationId xmlns:a16="http://schemas.microsoft.com/office/drawing/2014/main" id="{9175C75B-0280-E6D8-B870-41A7D8B2A73C}"/>
                    </a:ext>
                  </a:extLst>
                </p14:cNvPr>
                <p14:cNvContentPartPr/>
                <p14:nvPr/>
              </p14:nvContentPartPr>
              <p14:xfrm>
                <a:off x="2930982" y="5732662"/>
                <a:ext cx="71640" cy="90720"/>
              </p14:xfrm>
            </p:contentPart>
          </mc:Choice>
          <mc:Fallback>
            <p:pic>
              <p:nvPicPr>
                <p:cNvPr id="111" name="Ink 110">
                  <a:extLst>
                    <a:ext uri="{FF2B5EF4-FFF2-40B4-BE49-F238E27FC236}">
                      <a16:creationId xmlns:a16="http://schemas.microsoft.com/office/drawing/2014/main" id="{9175C75B-0280-E6D8-B870-41A7D8B2A73C}"/>
                    </a:ext>
                  </a:extLst>
                </p:cNvPr>
                <p:cNvPicPr/>
                <p:nvPr/>
              </p:nvPicPr>
              <p:blipFill>
                <a:blip r:embed="rId83"/>
                <a:stretch>
                  <a:fillRect/>
                </a:stretch>
              </p:blipFill>
              <p:spPr>
                <a:xfrm>
                  <a:off x="2912982" y="5714662"/>
                  <a:ext cx="1072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12" name="Ink 111">
                  <a:extLst>
                    <a:ext uri="{FF2B5EF4-FFF2-40B4-BE49-F238E27FC236}">
                      <a16:creationId xmlns:a16="http://schemas.microsoft.com/office/drawing/2014/main" id="{FB26C810-B2F8-92EC-B91E-058A7F235303}"/>
                    </a:ext>
                  </a:extLst>
                </p14:cNvPr>
                <p14:cNvContentPartPr/>
                <p14:nvPr/>
              </p14:nvContentPartPr>
              <p14:xfrm>
                <a:off x="3053382" y="5725822"/>
                <a:ext cx="124560" cy="6840"/>
              </p14:xfrm>
            </p:contentPart>
          </mc:Choice>
          <mc:Fallback>
            <p:pic>
              <p:nvPicPr>
                <p:cNvPr id="112" name="Ink 111">
                  <a:extLst>
                    <a:ext uri="{FF2B5EF4-FFF2-40B4-BE49-F238E27FC236}">
                      <a16:creationId xmlns:a16="http://schemas.microsoft.com/office/drawing/2014/main" id="{FB26C810-B2F8-92EC-B91E-058A7F235303}"/>
                    </a:ext>
                  </a:extLst>
                </p:cNvPr>
                <p:cNvPicPr/>
                <p:nvPr/>
              </p:nvPicPr>
              <p:blipFill>
                <a:blip r:embed="rId85"/>
                <a:stretch>
                  <a:fillRect/>
                </a:stretch>
              </p:blipFill>
              <p:spPr>
                <a:xfrm>
                  <a:off x="3035742" y="5707822"/>
                  <a:ext cx="1602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13" name="Ink 112">
                  <a:extLst>
                    <a:ext uri="{FF2B5EF4-FFF2-40B4-BE49-F238E27FC236}">
                      <a16:creationId xmlns:a16="http://schemas.microsoft.com/office/drawing/2014/main" id="{F9252B54-04EA-429D-DC49-F44863230412}"/>
                    </a:ext>
                  </a:extLst>
                </p14:cNvPr>
                <p14:cNvContentPartPr/>
                <p14:nvPr/>
              </p14:nvContentPartPr>
              <p14:xfrm>
                <a:off x="3082902" y="5670022"/>
                <a:ext cx="25560" cy="171720"/>
              </p14:xfrm>
            </p:contentPart>
          </mc:Choice>
          <mc:Fallback>
            <p:pic>
              <p:nvPicPr>
                <p:cNvPr id="113" name="Ink 112">
                  <a:extLst>
                    <a:ext uri="{FF2B5EF4-FFF2-40B4-BE49-F238E27FC236}">
                      <a16:creationId xmlns:a16="http://schemas.microsoft.com/office/drawing/2014/main" id="{F9252B54-04EA-429D-DC49-F44863230412}"/>
                    </a:ext>
                  </a:extLst>
                </p:cNvPr>
                <p:cNvPicPr/>
                <p:nvPr/>
              </p:nvPicPr>
              <p:blipFill>
                <a:blip r:embed="rId87"/>
                <a:stretch>
                  <a:fillRect/>
                </a:stretch>
              </p:blipFill>
              <p:spPr>
                <a:xfrm>
                  <a:off x="3065262" y="5652382"/>
                  <a:ext cx="612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15" name="Ink 114">
                  <a:extLst>
                    <a:ext uri="{FF2B5EF4-FFF2-40B4-BE49-F238E27FC236}">
                      <a16:creationId xmlns:a16="http://schemas.microsoft.com/office/drawing/2014/main" id="{D82D1766-2805-34E0-E969-1E5FF928ECD6}"/>
                    </a:ext>
                  </a:extLst>
                </p14:cNvPr>
                <p14:cNvContentPartPr/>
                <p14:nvPr/>
              </p14:nvContentPartPr>
              <p14:xfrm>
                <a:off x="3291342" y="5612422"/>
                <a:ext cx="144000" cy="254160"/>
              </p14:xfrm>
            </p:contentPart>
          </mc:Choice>
          <mc:Fallback>
            <p:pic>
              <p:nvPicPr>
                <p:cNvPr id="115" name="Ink 114">
                  <a:extLst>
                    <a:ext uri="{FF2B5EF4-FFF2-40B4-BE49-F238E27FC236}">
                      <a16:creationId xmlns:a16="http://schemas.microsoft.com/office/drawing/2014/main" id="{D82D1766-2805-34E0-E969-1E5FF928ECD6}"/>
                    </a:ext>
                  </a:extLst>
                </p:cNvPr>
                <p:cNvPicPr/>
                <p:nvPr/>
              </p:nvPicPr>
              <p:blipFill>
                <a:blip r:embed="rId89"/>
                <a:stretch>
                  <a:fillRect/>
                </a:stretch>
              </p:blipFill>
              <p:spPr>
                <a:xfrm>
                  <a:off x="3273702" y="5594782"/>
                  <a:ext cx="1796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6" name="Ink 115">
                  <a:extLst>
                    <a:ext uri="{FF2B5EF4-FFF2-40B4-BE49-F238E27FC236}">
                      <a16:creationId xmlns:a16="http://schemas.microsoft.com/office/drawing/2014/main" id="{30DCC876-6456-E1EA-EE79-7A58F9CE4DF8}"/>
                    </a:ext>
                  </a:extLst>
                </p14:cNvPr>
                <p14:cNvContentPartPr/>
                <p14:nvPr/>
              </p14:nvContentPartPr>
              <p14:xfrm>
                <a:off x="3460182" y="5736982"/>
                <a:ext cx="140760" cy="97200"/>
              </p14:xfrm>
            </p:contentPart>
          </mc:Choice>
          <mc:Fallback>
            <p:pic>
              <p:nvPicPr>
                <p:cNvPr id="116" name="Ink 115">
                  <a:extLst>
                    <a:ext uri="{FF2B5EF4-FFF2-40B4-BE49-F238E27FC236}">
                      <a16:creationId xmlns:a16="http://schemas.microsoft.com/office/drawing/2014/main" id="{30DCC876-6456-E1EA-EE79-7A58F9CE4DF8}"/>
                    </a:ext>
                  </a:extLst>
                </p:cNvPr>
                <p:cNvPicPr/>
                <p:nvPr/>
              </p:nvPicPr>
              <p:blipFill>
                <a:blip r:embed="rId91"/>
                <a:stretch>
                  <a:fillRect/>
                </a:stretch>
              </p:blipFill>
              <p:spPr>
                <a:xfrm>
                  <a:off x="3442182" y="5718982"/>
                  <a:ext cx="1764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17" name="Ink 116">
                  <a:extLst>
                    <a:ext uri="{FF2B5EF4-FFF2-40B4-BE49-F238E27FC236}">
                      <a16:creationId xmlns:a16="http://schemas.microsoft.com/office/drawing/2014/main" id="{CADA5CAC-FA31-87B8-644A-FB1F4E660E04}"/>
                    </a:ext>
                  </a:extLst>
                </p14:cNvPr>
                <p14:cNvContentPartPr/>
                <p14:nvPr/>
              </p14:nvContentPartPr>
              <p14:xfrm>
                <a:off x="3614982" y="5643022"/>
                <a:ext cx="37080" cy="209880"/>
              </p14:xfrm>
            </p:contentPart>
          </mc:Choice>
          <mc:Fallback>
            <p:pic>
              <p:nvPicPr>
                <p:cNvPr id="117" name="Ink 116">
                  <a:extLst>
                    <a:ext uri="{FF2B5EF4-FFF2-40B4-BE49-F238E27FC236}">
                      <a16:creationId xmlns:a16="http://schemas.microsoft.com/office/drawing/2014/main" id="{CADA5CAC-FA31-87B8-644A-FB1F4E660E04}"/>
                    </a:ext>
                  </a:extLst>
                </p:cNvPr>
                <p:cNvPicPr/>
                <p:nvPr/>
              </p:nvPicPr>
              <p:blipFill>
                <a:blip r:embed="rId93"/>
                <a:stretch>
                  <a:fillRect/>
                </a:stretch>
              </p:blipFill>
              <p:spPr>
                <a:xfrm>
                  <a:off x="3596982" y="5625382"/>
                  <a:ext cx="727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18" name="Ink 117">
                  <a:extLst>
                    <a:ext uri="{FF2B5EF4-FFF2-40B4-BE49-F238E27FC236}">
                      <a16:creationId xmlns:a16="http://schemas.microsoft.com/office/drawing/2014/main" id="{70EE3424-113F-C627-FD36-EA6FE93ED7D1}"/>
                    </a:ext>
                  </a:extLst>
                </p14:cNvPr>
                <p14:cNvContentPartPr/>
                <p14:nvPr/>
              </p14:nvContentPartPr>
              <p14:xfrm>
                <a:off x="3616062" y="5734822"/>
                <a:ext cx="140400" cy="108720"/>
              </p14:xfrm>
            </p:contentPart>
          </mc:Choice>
          <mc:Fallback>
            <p:pic>
              <p:nvPicPr>
                <p:cNvPr id="118" name="Ink 117">
                  <a:extLst>
                    <a:ext uri="{FF2B5EF4-FFF2-40B4-BE49-F238E27FC236}">
                      <a16:creationId xmlns:a16="http://schemas.microsoft.com/office/drawing/2014/main" id="{70EE3424-113F-C627-FD36-EA6FE93ED7D1}"/>
                    </a:ext>
                  </a:extLst>
                </p:cNvPr>
                <p:cNvPicPr/>
                <p:nvPr/>
              </p:nvPicPr>
              <p:blipFill>
                <a:blip r:embed="rId95"/>
                <a:stretch>
                  <a:fillRect/>
                </a:stretch>
              </p:blipFill>
              <p:spPr>
                <a:xfrm>
                  <a:off x="3598422" y="5716822"/>
                  <a:ext cx="1760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9" name="Ink 118">
                  <a:extLst>
                    <a:ext uri="{FF2B5EF4-FFF2-40B4-BE49-F238E27FC236}">
                      <a16:creationId xmlns:a16="http://schemas.microsoft.com/office/drawing/2014/main" id="{DFD8A849-1A7C-06BB-91D2-AB70495994EF}"/>
                    </a:ext>
                  </a:extLst>
                </p14:cNvPr>
                <p14:cNvContentPartPr/>
                <p14:nvPr/>
              </p14:nvContentPartPr>
              <p14:xfrm>
                <a:off x="3803982" y="5729782"/>
                <a:ext cx="113040" cy="96840"/>
              </p14:xfrm>
            </p:contentPart>
          </mc:Choice>
          <mc:Fallback>
            <p:pic>
              <p:nvPicPr>
                <p:cNvPr id="119" name="Ink 118">
                  <a:extLst>
                    <a:ext uri="{FF2B5EF4-FFF2-40B4-BE49-F238E27FC236}">
                      <a16:creationId xmlns:a16="http://schemas.microsoft.com/office/drawing/2014/main" id="{DFD8A849-1A7C-06BB-91D2-AB70495994EF}"/>
                    </a:ext>
                  </a:extLst>
                </p:cNvPr>
                <p:cNvPicPr/>
                <p:nvPr/>
              </p:nvPicPr>
              <p:blipFill>
                <a:blip r:embed="rId97"/>
                <a:stretch>
                  <a:fillRect/>
                </a:stretch>
              </p:blipFill>
              <p:spPr>
                <a:xfrm>
                  <a:off x="3786342" y="5712142"/>
                  <a:ext cx="1486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1" name="Ink 120">
                  <a:extLst>
                    <a:ext uri="{FF2B5EF4-FFF2-40B4-BE49-F238E27FC236}">
                      <a16:creationId xmlns:a16="http://schemas.microsoft.com/office/drawing/2014/main" id="{8442E7E1-015F-5E2B-6AFB-F6EFBCF3E629}"/>
                    </a:ext>
                  </a:extLst>
                </p14:cNvPr>
                <p14:cNvContentPartPr/>
                <p14:nvPr/>
              </p14:nvContentPartPr>
              <p14:xfrm>
                <a:off x="3988302" y="5829502"/>
                <a:ext cx="13320" cy="11880"/>
              </p14:xfrm>
            </p:contentPart>
          </mc:Choice>
          <mc:Fallback>
            <p:pic>
              <p:nvPicPr>
                <p:cNvPr id="121" name="Ink 120">
                  <a:extLst>
                    <a:ext uri="{FF2B5EF4-FFF2-40B4-BE49-F238E27FC236}">
                      <a16:creationId xmlns:a16="http://schemas.microsoft.com/office/drawing/2014/main" id="{8442E7E1-015F-5E2B-6AFB-F6EFBCF3E629}"/>
                    </a:ext>
                  </a:extLst>
                </p:cNvPr>
                <p:cNvPicPr/>
                <p:nvPr/>
              </p:nvPicPr>
              <p:blipFill>
                <a:blip r:embed="rId99"/>
                <a:stretch>
                  <a:fillRect/>
                </a:stretch>
              </p:blipFill>
              <p:spPr>
                <a:xfrm>
                  <a:off x="3970302" y="5811502"/>
                  <a:ext cx="489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38" name="Ink 137">
                  <a:extLst>
                    <a:ext uri="{FF2B5EF4-FFF2-40B4-BE49-F238E27FC236}">
                      <a16:creationId xmlns:a16="http://schemas.microsoft.com/office/drawing/2014/main" id="{D1243539-43A0-B7BB-D16F-FA7B0B63868B}"/>
                    </a:ext>
                  </a:extLst>
                </p14:cNvPr>
                <p14:cNvContentPartPr/>
                <p14:nvPr/>
              </p14:nvContentPartPr>
              <p14:xfrm>
                <a:off x="4747902" y="5510182"/>
                <a:ext cx="43560" cy="212040"/>
              </p14:xfrm>
            </p:contentPart>
          </mc:Choice>
          <mc:Fallback>
            <p:pic>
              <p:nvPicPr>
                <p:cNvPr id="138" name="Ink 137">
                  <a:extLst>
                    <a:ext uri="{FF2B5EF4-FFF2-40B4-BE49-F238E27FC236}">
                      <a16:creationId xmlns:a16="http://schemas.microsoft.com/office/drawing/2014/main" id="{D1243539-43A0-B7BB-D16F-FA7B0B63868B}"/>
                    </a:ext>
                  </a:extLst>
                </p:cNvPr>
                <p:cNvPicPr/>
                <p:nvPr/>
              </p:nvPicPr>
              <p:blipFill>
                <a:blip r:embed="rId101"/>
                <a:stretch>
                  <a:fillRect/>
                </a:stretch>
              </p:blipFill>
              <p:spPr>
                <a:xfrm>
                  <a:off x="4730262" y="5492182"/>
                  <a:ext cx="792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39" name="Ink 138">
                  <a:extLst>
                    <a:ext uri="{FF2B5EF4-FFF2-40B4-BE49-F238E27FC236}">
                      <a16:creationId xmlns:a16="http://schemas.microsoft.com/office/drawing/2014/main" id="{66A4C6CB-1E4E-6067-34B5-680213F3B9D4}"/>
                    </a:ext>
                  </a:extLst>
                </p14:cNvPr>
                <p14:cNvContentPartPr/>
                <p14:nvPr/>
              </p14:nvContentPartPr>
              <p14:xfrm>
                <a:off x="4710822" y="5296342"/>
                <a:ext cx="246960" cy="325080"/>
              </p14:xfrm>
            </p:contentPart>
          </mc:Choice>
          <mc:Fallback>
            <p:pic>
              <p:nvPicPr>
                <p:cNvPr id="139" name="Ink 138">
                  <a:extLst>
                    <a:ext uri="{FF2B5EF4-FFF2-40B4-BE49-F238E27FC236}">
                      <a16:creationId xmlns:a16="http://schemas.microsoft.com/office/drawing/2014/main" id="{66A4C6CB-1E4E-6067-34B5-680213F3B9D4}"/>
                    </a:ext>
                  </a:extLst>
                </p:cNvPr>
                <p:cNvPicPr/>
                <p:nvPr/>
              </p:nvPicPr>
              <p:blipFill>
                <a:blip r:embed="rId103"/>
                <a:stretch>
                  <a:fillRect/>
                </a:stretch>
              </p:blipFill>
              <p:spPr>
                <a:xfrm>
                  <a:off x="4692822" y="5278342"/>
                  <a:ext cx="28260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40" name="Ink 139">
                  <a:extLst>
                    <a:ext uri="{FF2B5EF4-FFF2-40B4-BE49-F238E27FC236}">
                      <a16:creationId xmlns:a16="http://schemas.microsoft.com/office/drawing/2014/main" id="{6030214A-947E-F156-B2EB-2C924DBEF378}"/>
                    </a:ext>
                  </a:extLst>
                </p14:cNvPr>
                <p14:cNvContentPartPr/>
                <p14:nvPr/>
              </p14:nvContentPartPr>
              <p14:xfrm>
                <a:off x="4912062" y="5593702"/>
                <a:ext cx="96120" cy="125640"/>
              </p14:xfrm>
            </p:contentPart>
          </mc:Choice>
          <mc:Fallback>
            <p:pic>
              <p:nvPicPr>
                <p:cNvPr id="140" name="Ink 139">
                  <a:extLst>
                    <a:ext uri="{FF2B5EF4-FFF2-40B4-BE49-F238E27FC236}">
                      <a16:creationId xmlns:a16="http://schemas.microsoft.com/office/drawing/2014/main" id="{6030214A-947E-F156-B2EB-2C924DBEF378}"/>
                    </a:ext>
                  </a:extLst>
                </p:cNvPr>
                <p:cNvPicPr/>
                <p:nvPr/>
              </p:nvPicPr>
              <p:blipFill>
                <a:blip r:embed="rId105"/>
                <a:stretch>
                  <a:fillRect/>
                </a:stretch>
              </p:blipFill>
              <p:spPr>
                <a:xfrm>
                  <a:off x="4894062" y="5575702"/>
                  <a:ext cx="1317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41" name="Ink 140">
                  <a:extLst>
                    <a:ext uri="{FF2B5EF4-FFF2-40B4-BE49-F238E27FC236}">
                      <a16:creationId xmlns:a16="http://schemas.microsoft.com/office/drawing/2014/main" id="{CC5AB874-0D95-B68A-773C-BB60B16F7B02}"/>
                    </a:ext>
                  </a:extLst>
                </p14:cNvPr>
                <p14:cNvContentPartPr/>
                <p14:nvPr/>
              </p14:nvContentPartPr>
              <p14:xfrm>
                <a:off x="5038422" y="5531422"/>
                <a:ext cx="118440" cy="205920"/>
              </p14:xfrm>
            </p:contentPart>
          </mc:Choice>
          <mc:Fallback>
            <p:pic>
              <p:nvPicPr>
                <p:cNvPr id="141" name="Ink 140">
                  <a:extLst>
                    <a:ext uri="{FF2B5EF4-FFF2-40B4-BE49-F238E27FC236}">
                      <a16:creationId xmlns:a16="http://schemas.microsoft.com/office/drawing/2014/main" id="{CC5AB874-0D95-B68A-773C-BB60B16F7B02}"/>
                    </a:ext>
                  </a:extLst>
                </p:cNvPr>
                <p:cNvPicPr/>
                <p:nvPr/>
              </p:nvPicPr>
              <p:blipFill>
                <a:blip r:embed="rId107"/>
                <a:stretch>
                  <a:fillRect/>
                </a:stretch>
              </p:blipFill>
              <p:spPr>
                <a:xfrm>
                  <a:off x="5020782" y="5513422"/>
                  <a:ext cx="1540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42" name="Ink 141">
                  <a:extLst>
                    <a:ext uri="{FF2B5EF4-FFF2-40B4-BE49-F238E27FC236}">
                      <a16:creationId xmlns:a16="http://schemas.microsoft.com/office/drawing/2014/main" id="{7436C7AE-1003-3869-D261-BEEF8E6D43C2}"/>
                    </a:ext>
                  </a:extLst>
                </p14:cNvPr>
                <p14:cNvContentPartPr/>
                <p14:nvPr/>
              </p14:nvContentPartPr>
              <p14:xfrm>
                <a:off x="5197182" y="5586502"/>
                <a:ext cx="12960" cy="155880"/>
              </p14:xfrm>
            </p:contentPart>
          </mc:Choice>
          <mc:Fallback>
            <p:pic>
              <p:nvPicPr>
                <p:cNvPr id="142" name="Ink 141">
                  <a:extLst>
                    <a:ext uri="{FF2B5EF4-FFF2-40B4-BE49-F238E27FC236}">
                      <a16:creationId xmlns:a16="http://schemas.microsoft.com/office/drawing/2014/main" id="{7436C7AE-1003-3869-D261-BEEF8E6D43C2}"/>
                    </a:ext>
                  </a:extLst>
                </p:cNvPr>
                <p:cNvPicPr/>
                <p:nvPr/>
              </p:nvPicPr>
              <p:blipFill>
                <a:blip r:embed="rId109"/>
                <a:stretch>
                  <a:fillRect/>
                </a:stretch>
              </p:blipFill>
              <p:spPr>
                <a:xfrm>
                  <a:off x="5179542" y="5568502"/>
                  <a:ext cx="486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43" name="Ink 142">
                  <a:extLst>
                    <a:ext uri="{FF2B5EF4-FFF2-40B4-BE49-F238E27FC236}">
                      <a16:creationId xmlns:a16="http://schemas.microsoft.com/office/drawing/2014/main" id="{14B1416E-6E16-EE69-F9C5-4E7CEBC161CA}"/>
                    </a:ext>
                  </a:extLst>
                </p14:cNvPr>
                <p14:cNvContentPartPr/>
                <p14:nvPr/>
              </p14:nvContentPartPr>
              <p14:xfrm>
                <a:off x="5278542" y="5581102"/>
                <a:ext cx="55080" cy="150480"/>
              </p14:xfrm>
            </p:contentPart>
          </mc:Choice>
          <mc:Fallback>
            <p:pic>
              <p:nvPicPr>
                <p:cNvPr id="143" name="Ink 142">
                  <a:extLst>
                    <a:ext uri="{FF2B5EF4-FFF2-40B4-BE49-F238E27FC236}">
                      <a16:creationId xmlns:a16="http://schemas.microsoft.com/office/drawing/2014/main" id="{14B1416E-6E16-EE69-F9C5-4E7CEBC161CA}"/>
                    </a:ext>
                  </a:extLst>
                </p:cNvPr>
                <p:cNvPicPr/>
                <p:nvPr/>
              </p:nvPicPr>
              <p:blipFill>
                <a:blip r:embed="rId111"/>
                <a:stretch>
                  <a:fillRect/>
                </a:stretch>
              </p:blipFill>
              <p:spPr>
                <a:xfrm>
                  <a:off x="5260542" y="5563102"/>
                  <a:ext cx="9072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44" name="Ink 143">
                  <a:extLst>
                    <a:ext uri="{FF2B5EF4-FFF2-40B4-BE49-F238E27FC236}">
                      <a16:creationId xmlns:a16="http://schemas.microsoft.com/office/drawing/2014/main" id="{AFBEAB04-76EE-8DC3-55A3-2F1AC8A9DD61}"/>
                    </a:ext>
                  </a:extLst>
                </p14:cNvPr>
                <p14:cNvContentPartPr/>
                <p14:nvPr/>
              </p14:nvContentPartPr>
              <p14:xfrm>
                <a:off x="5375022" y="5646982"/>
                <a:ext cx="99360" cy="83880"/>
              </p14:xfrm>
            </p:contentPart>
          </mc:Choice>
          <mc:Fallback>
            <p:pic>
              <p:nvPicPr>
                <p:cNvPr id="144" name="Ink 143">
                  <a:extLst>
                    <a:ext uri="{FF2B5EF4-FFF2-40B4-BE49-F238E27FC236}">
                      <a16:creationId xmlns:a16="http://schemas.microsoft.com/office/drawing/2014/main" id="{AFBEAB04-76EE-8DC3-55A3-2F1AC8A9DD61}"/>
                    </a:ext>
                  </a:extLst>
                </p:cNvPr>
                <p:cNvPicPr/>
                <p:nvPr/>
              </p:nvPicPr>
              <p:blipFill>
                <a:blip r:embed="rId113"/>
                <a:stretch>
                  <a:fillRect/>
                </a:stretch>
              </p:blipFill>
              <p:spPr>
                <a:xfrm>
                  <a:off x="5357022" y="5629342"/>
                  <a:ext cx="1350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45" name="Ink 144">
                  <a:extLst>
                    <a:ext uri="{FF2B5EF4-FFF2-40B4-BE49-F238E27FC236}">
                      <a16:creationId xmlns:a16="http://schemas.microsoft.com/office/drawing/2014/main" id="{61FA0A4D-2DDA-6DD2-57A2-CACAB38BC80E}"/>
                    </a:ext>
                  </a:extLst>
                </p14:cNvPr>
                <p14:cNvContentPartPr/>
                <p14:nvPr/>
              </p14:nvContentPartPr>
              <p14:xfrm>
                <a:off x="4661862" y="5849302"/>
                <a:ext cx="1011600" cy="28800"/>
              </p14:xfrm>
            </p:contentPart>
          </mc:Choice>
          <mc:Fallback>
            <p:pic>
              <p:nvPicPr>
                <p:cNvPr id="145" name="Ink 144">
                  <a:extLst>
                    <a:ext uri="{FF2B5EF4-FFF2-40B4-BE49-F238E27FC236}">
                      <a16:creationId xmlns:a16="http://schemas.microsoft.com/office/drawing/2014/main" id="{61FA0A4D-2DDA-6DD2-57A2-CACAB38BC80E}"/>
                    </a:ext>
                  </a:extLst>
                </p:cNvPr>
                <p:cNvPicPr/>
                <p:nvPr/>
              </p:nvPicPr>
              <p:blipFill>
                <a:blip r:embed="rId115"/>
                <a:stretch>
                  <a:fillRect/>
                </a:stretch>
              </p:blipFill>
              <p:spPr>
                <a:xfrm>
                  <a:off x="4643862" y="5831302"/>
                  <a:ext cx="10472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28" name="Ink 127">
                  <a:extLst>
                    <a:ext uri="{FF2B5EF4-FFF2-40B4-BE49-F238E27FC236}">
                      <a16:creationId xmlns:a16="http://schemas.microsoft.com/office/drawing/2014/main" id="{C01A17E9-5F21-62AD-D4A2-C8D9C2C9964B}"/>
                    </a:ext>
                  </a:extLst>
                </p14:cNvPr>
                <p14:cNvContentPartPr/>
                <p14:nvPr/>
              </p14:nvContentPartPr>
              <p14:xfrm>
                <a:off x="4202142" y="2898742"/>
                <a:ext cx="1500120" cy="1392840"/>
              </p14:xfrm>
            </p:contentPart>
          </mc:Choice>
          <mc:Fallback>
            <p:pic>
              <p:nvPicPr>
                <p:cNvPr id="128" name="Ink 127">
                  <a:extLst>
                    <a:ext uri="{FF2B5EF4-FFF2-40B4-BE49-F238E27FC236}">
                      <a16:creationId xmlns:a16="http://schemas.microsoft.com/office/drawing/2014/main" id="{C01A17E9-5F21-62AD-D4A2-C8D9C2C9964B}"/>
                    </a:ext>
                  </a:extLst>
                </p:cNvPr>
                <p:cNvPicPr/>
                <p:nvPr/>
              </p:nvPicPr>
              <p:blipFill>
                <a:blip r:embed="rId117"/>
                <a:stretch>
                  <a:fillRect/>
                </a:stretch>
              </p:blipFill>
              <p:spPr>
                <a:xfrm>
                  <a:off x="4184502" y="2881102"/>
                  <a:ext cx="1535760" cy="1428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9" name="Ink 128">
                  <a:extLst>
                    <a:ext uri="{FF2B5EF4-FFF2-40B4-BE49-F238E27FC236}">
                      <a16:creationId xmlns:a16="http://schemas.microsoft.com/office/drawing/2014/main" id="{3C5161C4-636B-D35D-9F0A-D11B7B54AC6F}"/>
                    </a:ext>
                  </a:extLst>
                </p14:cNvPr>
                <p14:cNvContentPartPr/>
                <p14:nvPr/>
              </p14:nvContentPartPr>
              <p14:xfrm>
                <a:off x="4336062" y="2846542"/>
                <a:ext cx="1398960" cy="1388160"/>
              </p14:xfrm>
            </p:contentPart>
          </mc:Choice>
          <mc:Fallback>
            <p:pic>
              <p:nvPicPr>
                <p:cNvPr id="129" name="Ink 128">
                  <a:extLst>
                    <a:ext uri="{FF2B5EF4-FFF2-40B4-BE49-F238E27FC236}">
                      <a16:creationId xmlns:a16="http://schemas.microsoft.com/office/drawing/2014/main" id="{3C5161C4-636B-D35D-9F0A-D11B7B54AC6F}"/>
                    </a:ext>
                  </a:extLst>
                </p:cNvPr>
                <p:cNvPicPr/>
                <p:nvPr/>
              </p:nvPicPr>
              <p:blipFill>
                <a:blip r:embed="rId119"/>
                <a:stretch>
                  <a:fillRect/>
                </a:stretch>
              </p:blipFill>
              <p:spPr>
                <a:xfrm>
                  <a:off x="4318062" y="2828902"/>
                  <a:ext cx="1434600" cy="1423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30" name="Ink 129">
                  <a:extLst>
                    <a:ext uri="{FF2B5EF4-FFF2-40B4-BE49-F238E27FC236}">
                      <a16:creationId xmlns:a16="http://schemas.microsoft.com/office/drawing/2014/main" id="{B0A7B46E-8A2D-A9F8-81B3-FFD09AE96C5F}"/>
                    </a:ext>
                  </a:extLst>
                </p14:cNvPr>
                <p14:cNvContentPartPr/>
                <p14:nvPr/>
              </p14:nvContentPartPr>
              <p14:xfrm>
                <a:off x="4611102" y="3407782"/>
                <a:ext cx="214200" cy="328680"/>
              </p14:xfrm>
            </p:contentPart>
          </mc:Choice>
          <mc:Fallback>
            <p:pic>
              <p:nvPicPr>
                <p:cNvPr id="130" name="Ink 129">
                  <a:extLst>
                    <a:ext uri="{FF2B5EF4-FFF2-40B4-BE49-F238E27FC236}">
                      <a16:creationId xmlns:a16="http://schemas.microsoft.com/office/drawing/2014/main" id="{B0A7B46E-8A2D-A9F8-81B3-FFD09AE96C5F}"/>
                    </a:ext>
                  </a:extLst>
                </p:cNvPr>
                <p:cNvPicPr/>
                <p:nvPr/>
              </p:nvPicPr>
              <p:blipFill>
                <a:blip r:embed="rId121"/>
                <a:stretch>
                  <a:fillRect/>
                </a:stretch>
              </p:blipFill>
              <p:spPr>
                <a:xfrm>
                  <a:off x="4593462" y="3390142"/>
                  <a:ext cx="2498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31" name="Ink 130">
                  <a:extLst>
                    <a:ext uri="{FF2B5EF4-FFF2-40B4-BE49-F238E27FC236}">
                      <a16:creationId xmlns:a16="http://schemas.microsoft.com/office/drawing/2014/main" id="{8CAE4A82-E0BD-F638-4E0B-CB3A373384A5}"/>
                    </a:ext>
                  </a:extLst>
                </p14:cNvPr>
                <p14:cNvContentPartPr/>
                <p14:nvPr/>
              </p14:nvContentPartPr>
              <p14:xfrm>
                <a:off x="4842582" y="3599662"/>
                <a:ext cx="100440" cy="123120"/>
              </p14:xfrm>
            </p:contentPart>
          </mc:Choice>
          <mc:Fallback>
            <p:pic>
              <p:nvPicPr>
                <p:cNvPr id="131" name="Ink 130">
                  <a:extLst>
                    <a:ext uri="{FF2B5EF4-FFF2-40B4-BE49-F238E27FC236}">
                      <a16:creationId xmlns:a16="http://schemas.microsoft.com/office/drawing/2014/main" id="{8CAE4A82-E0BD-F638-4E0B-CB3A373384A5}"/>
                    </a:ext>
                  </a:extLst>
                </p:cNvPr>
                <p:cNvPicPr/>
                <p:nvPr/>
              </p:nvPicPr>
              <p:blipFill>
                <a:blip r:embed="rId123"/>
                <a:stretch>
                  <a:fillRect/>
                </a:stretch>
              </p:blipFill>
              <p:spPr>
                <a:xfrm>
                  <a:off x="4824582" y="3581662"/>
                  <a:ext cx="1360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2" name="Ink 131">
                  <a:extLst>
                    <a:ext uri="{FF2B5EF4-FFF2-40B4-BE49-F238E27FC236}">
                      <a16:creationId xmlns:a16="http://schemas.microsoft.com/office/drawing/2014/main" id="{877322BB-C059-4488-A4E1-0EBEDBB5D512}"/>
                    </a:ext>
                  </a:extLst>
                </p14:cNvPr>
                <p14:cNvContentPartPr/>
                <p14:nvPr/>
              </p14:nvContentPartPr>
              <p14:xfrm>
                <a:off x="4969302" y="3445942"/>
                <a:ext cx="79200" cy="398160"/>
              </p14:xfrm>
            </p:contentPart>
          </mc:Choice>
          <mc:Fallback>
            <p:pic>
              <p:nvPicPr>
                <p:cNvPr id="132" name="Ink 131">
                  <a:extLst>
                    <a:ext uri="{FF2B5EF4-FFF2-40B4-BE49-F238E27FC236}">
                      <a16:creationId xmlns:a16="http://schemas.microsoft.com/office/drawing/2014/main" id="{877322BB-C059-4488-A4E1-0EBEDBB5D512}"/>
                    </a:ext>
                  </a:extLst>
                </p:cNvPr>
                <p:cNvPicPr/>
                <p:nvPr/>
              </p:nvPicPr>
              <p:blipFill>
                <a:blip r:embed="rId125"/>
                <a:stretch>
                  <a:fillRect/>
                </a:stretch>
              </p:blipFill>
              <p:spPr>
                <a:xfrm>
                  <a:off x="4951302" y="3428302"/>
                  <a:ext cx="11484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33" name="Ink 132">
                  <a:extLst>
                    <a:ext uri="{FF2B5EF4-FFF2-40B4-BE49-F238E27FC236}">
                      <a16:creationId xmlns:a16="http://schemas.microsoft.com/office/drawing/2014/main" id="{B850150A-8A83-3C1D-F788-3BA9E54D7B5E}"/>
                    </a:ext>
                  </a:extLst>
                </p14:cNvPr>
                <p14:cNvContentPartPr/>
                <p14:nvPr/>
              </p14:nvContentPartPr>
              <p14:xfrm>
                <a:off x="4940502" y="3475102"/>
                <a:ext cx="191880" cy="256680"/>
              </p14:xfrm>
            </p:contentPart>
          </mc:Choice>
          <mc:Fallback>
            <p:pic>
              <p:nvPicPr>
                <p:cNvPr id="133" name="Ink 132">
                  <a:extLst>
                    <a:ext uri="{FF2B5EF4-FFF2-40B4-BE49-F238E27FC236}">
                      <a16:creationId xmlns:a16="http://schemas.microsoft.com/office/drawing/2014/main" id="{B850150A-8A83-3C1D-F788-3BA9E54D7B5E}"/>
                    </a:ext>
                  </a:extLst>
                </p:cNvPr>
                <p:cNvPicPr/>
                <p:nvPr/>
              </p:nvPicPr>
              <p:blipFill>
                <a:blip r:embed="rId127"/>
                <a:stretch>
                  <a:fillRect/>
                </a:stretch>
              </p:blipFill>
              <p:spPr>
                <a:xfrm>
                  <a:off x="4922862" y="3457102"/>
                  <a:ext cx="2275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34" name="Ink 133">
                  <a:extLst>
                    <a:ext uri="{FF2B5EF4-FFF2-40B4-BE49-F238E27FC236}">
                      <a16:creationId xmlns:a16="http://schemas.microsoft.com/office/drawing/2014/main" id="{300289E9-ADD4-0B16-40B5-DB0FF5108F88}"/>
                    </a:ext>
                  </a:extLst>
                </p14:cNvPr>
                <p14:cNvContentPartPr/>
                <p14:nvPr/>
              </p14:nvContentPartPr>
              <p14:xfrm>
                <a:off x="5052102" y="3578422"/>
                <a:ext cx="270000" cy="144000"/>
              </p14:xfrm>
            </p:contentPart>
          </mc:Choice>
          <mc:Fallback>
            <p:pic>
              <p:nvPicPr>
                <p:cNvPr id="134" name="Ink 133">
                  <a:extLst>
                    <a:ext uri="{FF2B5EF4-FFF2-40B4-BE49-F238E27FC236}">
                      <a16:creationId xmlns:a16="http://schemas.microsoft.com/office/drawing/2014/main" id="{300289E9-ADD4-0B16-40B5-DB0FF5108F88}"/>
                    </a:ext>
                  </a:extLst>
                </p:cNvPr>
                <p:cNvPicPr/>
                <p:nvPr/>
              </p:nvPicPr>
              <p:blipFill>
                <a:blip r:embed="rId129"/>
                <a:stretch>
                  <a:fillRect/>
                </a:stretch>
              </p:blipFill>
              <p:spPr>
                <a:xfrm>
                  <a:off x="5034462" y="3560422"/>
                  <a:ext cx="3056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35" name="Ink 134">
                  <a:extLst>
                    <a:ext uri="{FF2B5EF4-FFF2-40B4-BE49-F238E27FC236}">
                      <a16:creationId xmlns:a16="http://schemas.microsoft.com/office/drawing/2014/main" id="{EE7B1143-D319-5F09-984F-77C96D2C2D54}"/>
                    </a:ext>
                  </a:extLst>
                </p14:cNvPr>
                <p14:cNvContentPartPr/>
                <p14:nvPr/>
              </p14:nvContentPartPr>
              <p14:xfrm>
                <a:off x="5363142" y="3558622"/>
                <a:ext cx="91080" cy="131400"/>
              </p14:xfrm>
            </p:contentPart>
          </mc:Choice>
          <mc:Fallback>
            <p:pic>
              <p:nvPicPr>
                <p:cNvPr id="135" name="Ink 134">
                  <a:extLst>
                    <a:ext uri="{FF2B5EF4-FFF2-40B4-BE49-F238E27FC236}">
                      <a16:creationId xmlns:a16="http://schemas.microsoft.com/office/drawing/2014/main" id="{EE7B1143-D319-5F09-984F-77C96D2C2D54}"/>
                    </a:ext>
                  </a:extLst>
                </p:cNvPr>
                <p:cNvPicPr/>
                <p:nvPr/>
              </p:nvPicPr>
              <p:blipFill>
                <a:blip r:embed="rId131"/>
                <a:stretch>
                  <a:fillRect/>
                </a:stretch>
              </p:blipFill>
              <p:spPr>
                <a:xfrm>
                  <a:off x="5345142" y="3540622"/>
                  <a:ext cx="1267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36" name="Ink 135">
                  <a:extLst>
                    <a:ext uri="{FF2B5EF4-FFF2-40B4-BE49-F238E27FC236}">
                      <a16:creationId xmlns:a16="http://schemas.microsoft.com/office/drawing/2014/main" id="{AFFED3ED-B23C-0510-E24C-1806CE047B26}"/>
                    </a:ext>
                  </a:extLst>
                </p14:cNvPr>
                <p14:cNvContentPartPr/>
                <p14:nvPr/>
              </p14:nvContentPartPr>
              <p14:xfrm>
                <a:off x="5489502" y="3577702"/>
                <a:ext cx="125640" cy="171000"/>
              </p14:xfrm>
            </p:contentPart>
          </mc:Choice>
          <mc:Fallback>
            <p:pic>
              <p:nvPicPr>
                <p:cNvPr id="136" name="Ink 135">
                  <a:extLst>
                    <a:ext uri="{FF2B5EF4-FFF2-40B4-BE49-F238E27FC236}">
                      <a16:creationId xmlns:a16="http://schemas.microsoft.com/office/drawing/2014/main" id="{AFFED3ED-B23C-0510-E24C-1806CE047B26}"/>
                    </a:ext>
                  </a:extLst>
                </p:cNvPr>
                <p:cNvPicPr/>
                <p:nvPr/>
              </p:nvPicPr>
              <p:blipFill>
                <a:blip r:embed="rId133"/>
                <a:stretch>
                  <a:fillRect/>
                </a:stretch>
              </p:blipFill>
              <p:spPr>
                <a:xfrm>
                  <a:off x="5471502" y="3559702"/>
                  <a:ext cx="1612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56" name="Ink 155">
                  <a:extLst>
                    <a:ext uri="{FF2B5EF4-FFF2-40B4-BE49-F238E27FC236}">
                      <a16:creationId xmlns:a16="http://schemas.microsoft.com/office/drawing/2014/main" id="{5A2CE8EF-B5CF-5F36-B570-7BDD0994F4B8}"/>
                    </a:ext>
                  </a:extLst>
                </p14:cNvPr>
                <p14:cNvContentPartPr/>
                <p14:nvPr/>
              </p14:nvContentPartPr>
              <p14:xfrm>
                <a:off x="5854902" y="3216262"/>
                <a:ext cx="33120" cy="1007640"/>
              </p14:xfrm>
            </p:contentPart>
          </mc:Choice>
          <mc:Fallback>
            <p:pic>
              <p:nvPicPr>
                <p:cNvPr id="156" name="Ink 155">
                  <a:extLst>
                    <a:ext uri="{FF2B5EF4-FFF2-40B4-BE49-F238E27FC236}">
                      <a16:creationId xmlns:a16="http://schemas.microsoft.com/office/drawing/2014/main" id="{5A2CE8EF-B5CF-5F36-B570-7BDD0994F4B8}"/>
                    </a:ext>
                  </a:extLst>
                </p:cNvPr>
                <p:cNvPicPr/>
                <p:nvPr/>
              </p:nvPicPr>
              <p:blipFill>
                <a:blip r:embed="rId135"/>
                <a:stretch>
                  <a:fillRect/>
                </a:stretch>
              </p:blipFill>
              <p:spPr>
                <a:xfrm>
                  <a:off x="5837262" y="3198622"/>
                  <a:ext cx="68760" cy="1043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57" name="Ink 156">
                  <a:extLst>
                    <a:ext uri="{FF2B5EF4-FFF2-40B4-BE49-F238E27FC236}">
                      <a16:creationId xmlns:a16="http://schemas.microsoft.com/office/drawing/2014/main" id="{BC7B7B40-5BDA-C61A-7AEA-53671AE38F94}"/>
                    </a:ext>
                  </a:extLst>
                </p14:cNvPr>
                <p14:cNvContentPartPr/>
                <p14:nvPr/>
              </p14:nvContentPartPr>
              <p14:xfrm>
                <a:off x="5890182" y="4208782"/>
                <a:ext cx="358200" cy="23040"/>
              </p14:xfrm>
            </p:contentPart>
          </mc:Choice>
          <mc:Fallback>
            <p:pic>
              <p:nvPicPr>
                <p:cNvPr id="157" name="Ink 156">
                  <a:extLst>
                    <a:ext uri="{FF2B5EF4-FFF2-40B4-BE49-F238E27FC236}">
                      <a16:creationId xmlns:a16="http://schemas.microsoft.com/office/drawing/2014/main" id="{BC7B7B40-5BDA-C61A-7AEA-53671AE38F94}"/>
                    </a:ext>
                  </a:extLst>
                </p:cNvPr>
                <p:cNvPicPr/>
                <p:nvPr/>
              </p:nvPicPr>
              <p:blipFill>
                <a:blip r:embed="rId137"/>
                <a:stretch>
                  <a:fillRect/>
                </a:stretch>
              </p:blipFill>
              <p:spPr>
                <a:xfrm>
                  <a:off x="5872182" y="4190782"/>
                  <a:ext cx="3938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58" name="Ink 157">
                  <a:extLst>
                    <a:ext uri="{FF2B5EF4-FFF2-40B4-BE49-F238E27FC236}">
                      <a16:creationId xmlns:a16="http://schemas.microsoft.com/office/drawing/2014/main" id="{557D01A6-1198-EC9C-128D-F2333048CAC5}"/>
                    </a:ext>
                  </a:extLst>
                </p14:cNvPr>
                <p14:cNvContentPartPr/>
                <p14:nvPr/>
              </p14:nvContentPartPr>
              <p14:xfrm>
                <a:off x="5944182" y="3307702"/>
                <a:ext cx="300240" cy="958320"/>
              </p14:xfrm>
            </p:contentPart>
          </mc:Choice>
          <mc:Fallback>
            <p:pic>
              <p:nvPicPr>
                <p:cNvPr id="158" name="Ink 157">
                  <a:extLst>
                    <a:ext uri="{FF2B5EF4-FFF2-40B4-BE49-F238E27FC236}">
                      <a16:creationId xmlns:a16="http://schemas.microsoft.com/office/drawing/2014/main" id="{557D01A6-1198-EC9C-128D-F2333048CAC5}"/>
                    </a:ext>
                  </a:extLst>
                </p:cNvPr>
                <p:cNvPicPr/>
                <p:nvPr/>
              </p:nvPicPr>
              <p:blipFill>
                <a:blip r:embed="rId139"/>
                <a:stretch>
                  <a:fillRect/>
                </a:stretch>
              </p:blipFill>
              <p:spPr>
                <a:xfrm>
                  <a:off x="5926182" y="3289702"/>
                  <a:ext cx="335880" cy="993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59" name="Ink 158">
                  <a:extLst>
                    <a:ext uri="{FF2B5EF4-FFF2-40B4-BE49-F238E27FC236}">
                      <a16:creationId xmlns:a16="http://schemas.microsoft.com/office/drawing/2014/main" id="{379B0E51-19AC-3847-23FB-00B7F8A39D2E}"/>
                    </a:ext>
                  </a:extLst>
                </p14:cNvPr>
                <p14:cNvContentPartPr/>
                <p14:nvPr/>
              </p14:nvContentPartPr>
              <p14:xfrm>
                <a:off x="6363222" y="3412462"/>
                <a:ext cx="60480" cy="848880"/>
              </p14:xfrm>
            </p:contentPart>
          </mc:Choice>
          <mc:Fallback>
            <p:pic>
              <p:nvPicPr>
                <p:cNvPr id="159" name="Ink 158">
                  <a:extLst>
                    <a:ext uri="{FF2B5EF4-FFF2-40B4-BE49-F238E27FC236}">
                      <a16:creationId xmlns:a16="http://schemas.microsoft.com/office/drawing/2014/main" id="{379B0E51-19AC-3847-23FB-00B7F8A39D2E}"/>
                    </a:ext>
                  </a:extLst>
                </p:cNvPr>
                <p:cNvPicPr/>
                <p:nvPr/>
              </p:nvPicPr>
              <p:blipFill>
                <a:blip r:embed="rId141"/>
                <a:stretch>
                  <a:fillRect/>
                </a:stretch>
              </p:blipFill>
              <p:spPr>
                <a:xfrm>
                  <a:off x="6345222" y="3394822"/>
                  <a:ext cx="96120" cy="8845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60" name="Ink 159">
                  <a:extLst>
                    <a:ext uri="{FF2B5EF4-FFF2-40B4-BE49-F238E27FC236}">
                      <a16:creationId xmlns:a16="http://schemas.microsoft.com/office/drawing/2014/main" id="{5BCA74FB-C578-4CB0-A872-38783E86B355}"/>
                    </a:ext>
                  </a:extLst>
                </p14:cNvPr>
                <p14:cNvContentPartPr/>
                <p14:nvPr/>
              </p14:nvContentPartPr>
              <p14:xfrm>
                <a:off x="6383022" y="3324982"/>
                <a:ext cx="393120" cy="924840"/>
              </p14:xfrm>
            </p:contentPart>
          </mc:Choice>
          <mc:Fallback>
            <p:pic>
              <p:nvPicPr>
                <p:cNvPr id="160" name="Ink 159">
                  <a:extLst>
                    <a:ext uri="{FF2B5EF4-FFF2-40B4-BE49-F238E27FC236}">
                      <a16:creationId xmlns:a16="http://schemas.microsoft.com/office/drawing/2014/main" id="{5BCA74FB-C578-4CB0-A872-38783E86B355}"/>
                    </a:ext>
                  </a:extLst>
                </p:cNvPr>
                <p:cNvPicPr/>
                <p:nvPr/>
              </p:nvPicPr>
              <p:blipFill>
                <a:blip r:embed="rId143"/>
                <a:stretch>
                  <a:fillRect/>
                </a:stretch>
              </p:blipFill>
              <p:spPr>
                <a:xfrm>
                  <a:off x="6365382" y="3307342"/>
                  <a:ext cx="428760" cy="960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62" name="Ink 161">
                  <a:extLst>
                    <a:ext uri="{FF2B5EF4-FFF2-40B4-BE49-F238E27FC236}">
                      <a16:creationId xmlns:a16="http://schemas.microsoft.com/office/drawing/2014/main" id="{D0E24BCF-032E-DC01-FD4C-348715A72F70}"/>
                    </a:ext>
                  </a:extLst>
                </p14:cNvPr>
                <p14:cNvContentPartPr/>
                <p14:nvPr/>
              </p14:nvContentPartPr>
              <p14:xfrm>
                <a:off x="3552702" y="3326782"/>
                <a:ext cx="151200" cy="228600"/>
              </p14:xfrm>
            </p:contentPart>
          </mc:Choice>
          <mc:Fallback>
            <p:pic>
              <p:nvPicPr>
                <p:cNvPr id="162" name="Ink 161">
                  <a:extLst>
                    <a:ext uri="{FF2B5EF4-FFF2-40B4-BE49-F238E27FC236}">
                      <a16:creationId xmlns:a16="http://schemas.microsoft.com/office/drawing/2014/main" id="{D0E24BCF-032E-DC01-FD4C-348715A72F70}"/>
                    </a:ext>
                  </a:extLst>
                </p:cNvPr>
                <p:cNvPicPr/>
                <p:nvPr/>
              </p:nvPicPr>
              <p:blipFill>
                <a:blip r:embed="rId145"/>
                <a:stretch>
                  <a:fillRect/>
                </a:stretch>
              </p:blipFill>
              <p:spPr>
                <a:xfrm>
                  <a:off x="3535062" y="3309142"/>
                  <a:ext cx="1868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63" name="Ink 162">
                  <a:extLst>
                    <a:ext uri="{FF2B5EF4-FFF2-40B4-BE49-F238E27FC236}">
                      <a16:creationId xmlns:a16="http://schemas.microsoft.com/office/drawing/2014/main" id="{CA29FB38-B96F-CAF5-DAEB-48752B1B16C6}"/>
                    </a:ext>
                  </a:extLst>
                </p14:cNvPr>
                <p14:cNvContentPartPr/>
                <p14:nvPr/>
              </p14:nvContentPartPr>
              <p14:xfrm>
                <a:off x="3652422" y="3225982"/>
                <a:ext cx="25560" cy="396720"/>
              </p14:xfrm>
            </p:contentPart>
          </mc:Choice>
          <mc:Fallback>
            <p:pic>
              <p:nvPicPr>
                <p:cNvPr id="163" name="Ink 162">
                  <a:extLst>
                    <a:ext uri="{FF2B5EF4-FFF2-40B4-BE49-F238E27FC236}">
                      <a16:creationId xmlns:a16="http://schemas.microsoft.com/office/drawing/2014/main" id="{CA29FB38-B96F-CAF5-DAEB-48752B1B16C6}"/>
                    </a:ext>
                  </a:extLst>
                </p:cNvPr>
                <p:cNvPicPr/>
                <p:nvPr/>
              </p:nvPicPr>
              <p:blipFill>
                <a:blip r:embed="rId147"/>
                <a:stretch>
                  <a:fillRect/>
                </a:stretch>
              </p:blipFill>
              <p:spPr>
                <a:xfrm>
                  <a:off x="3634422" y="3208342"/>
                  <a:ext cx="6120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64" name="Ink 163">
                  <a:extLst>
                    <a:ext uri="{FF2B5EF4-FFF2-40B4-BE49-F238E27FC236}">
                      <a16:creationId xmlns:a16="http://schemas.microsoft.com/office/drawing/2014/main" id="{5C5B9189-BC80-5219-9257-A2FD72D69739}"/>
                    </a:ext>
                  </a:extLst>
                </p14:cNvPr>
                <p14:cNvContentPartPr/>
                <p14:nvPr/>
              </p14:nvContentPartPr>
              <p14:xfrm>
                <a:off x="3785262" y="3293302"/>
                <a:ext cx="394560" cy="445320"/>
              </p14:xfrm>
            </p:contentPart>
          </mc:Choice>
          <mc:Fallback>
            <p:pic>
              <p:nvPicPr>
                <p:cNvPr id="164" name="Ink 163">
                  <a:extLst>
                    <a:ext uri="{FF2B5EF4-FFF2-40B4-BE49-F238E27FC236}">
                      <a16:creationId xmlns:a16="http://schemas.microsoft.com/office/drawing/2014/main" id="{5C5B9189-BC80-5219-9257-A2FD72D69739}"/>
                    </a:ext>
                  </a:extLst>
                </p:cNvPr>
                <p:cNvPicPr/>
                <p:nvPr/>
              </p:nvPicPr>
              <p:blipFill>
                <a:blip r:embed="rId149"/>
                <a:stretch>
                  <a:fillRect/>
                </a:stretch>
              </p:blipFill>
              <p:spPr>
                <a:xfrm>
                  <a:off x="3767262" y="3275302"/>
                  <a:ext cx="43020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65" name="Ink 164">
                  <a:extLst>
                    <a:ext uri="{FF2B5EF4-FFF2-40B4-BE49-F238E27FC236}">
                      <a16:creationId xmlns:a16="http://schemas.microsoft.com/office/drawing/2014/main" id="{248BFC39-3611-EFC7-2923-5F9D960E972A}"/>
                    </a:ext>
                  </a:extLst>
                </p14:cNvPr>
                <p14:cNvContentPartPr/>
                <p14:nvPr/>
              </p14:nvContentPartPr>
              <p14:xfrm>
                <a:off x="4078662" y="3690022"/>
                <a:ext cx="202680" cy="116640"/>
              </p14:xfrm>
            </p:contentPart>
          </mc:Choice>
          <mc:Fallback>
            <p:pic>
              <p:nvPicPr>
                <p:cNvPr id="165" name="Ink 164">
                  <a:extLst>
                    <a:ext uri="{FF2B5EF4-FFF2-40B4-BE49-F238E27FC236}">
                      <a16:creationId xmlns:a16="http://schemas.microsoft.com/office/drawing/2014/main" id="{248BFC39-3611-EFC7-2923-5F9D960E972A}"/>
                    </a:ext>
                  </a:extLst>
                </p:cNvPr>
                <p:cNvPicPr/>
                <p:nvPr/>
              </p:nvPicPr>
              <p:blipFill>
                <a:blip r:embed="rId151"/>
                <a:stretch>
                  <a:fillRect/>
                </a:stretch>
              </p:blipFill>
              <p:spPr>
                <a:xfrm>
                  <a:off x="4060662" y="3672382"/>
                  <a:ext cx="2383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7" name="Ink 56">
                  <a:extLst>
                    <a:ext uri="{FF2B5EF4-FFF2-40B4-BE49-F238E27FC236}">
                      <a16:creationId xmlns:a16="http://schemas.microsoft.com/office/drawing/2014/main" id="{C3FB1998-F170-36B8-D48C-DDE817194B74}"/>
                    </a:ext>
                  </a:extLst>
                </p14:cNvPr>
                <p14:cNvContentPartPr/>
                <p14:nvPr/>
              </p14:nvContentPartPr>
              <p14:xfrm>
                <a:off x="4203222" y="4472662"/>
                <a:ext cx="65160" cy="687240"/>
              </p14:xfrm>
            </p:contentPart>
          </mc:Choice>
          <mc:Fallback>
            <p:pic>
              <p:nvPicPr>
                <p:cNvPr id="57" name="Ink 56">
                  <a:extLst>
                    <a:ext uri="{FF2B5EF4-FFF2-40B4-BE49-F238E27FC236}">
                      <a16:creationId xmlns:a16="http://schemas.microsoft.com/office/drawing/2014/main" id="{C3FB1998-F170-36B8-D48C-DDE817194B74}"/>
                    </a:ext>
                  </a:extLst>
                </p:cNvPr>
                <p:cNvPicPr/>
                <p:nvPr/>
              </p:nvPicPr>
              <p:blipFill>
                <a:blip r:embed="rId153"/>
                <a:stretch>
                  <a:fillRect/>
                </a:stretch>
              </p:blipFill>
              <p:spPr>
                <a:xfrm>
                  <a:off x="4185222" y="4454662"/>
                  <a:ext cx="100800" cy="7228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8" name="Ink 57">
                  <a:extLst>
                    <a:ext uri="{FF2B5EF4-FFF2-40B4-BE49-F238E27FC236}">
                      <a16:creationId xmlns:a16="http://schemas.microsoft.com/office/drawing/2014/main" id="{66286CE7-DB5A-895B-A480-4E3CD01DBB04}"/>
                    </a:ext>
                  </a:extLst>
                </p14:cNvPr>
                <p14:cNvContentPartPr/>
                <p14:nvPr/>
              </p14:nvContentPartPr>
              <p14:xfrm>
                <a:off x="4196742" y="5122102"/>
                <a:ext cx="1496520" cy="29880"/>
              </p14:xfrm>
            </p:contentPart>
          </mc:Choice>
          <mc:Fallback>
            <p:pic>
              <p:nvPicPr>
                <p:cNvPr id="58" name="Ink 57">
                  <a:extLst>
                    <a:ext uri="{FF2B5EF4-FFF2-40B4-BE49-F238E27FC236}">
                      <a16:creationId xmlns:a16="http://schemas.microsoft.com/office/drawing/2014/main" id="{66286CE7-DB5A-895B-A480-4E3CD01DBB04}"/>
                    </a:ext>
                  </a:extLst>
                </p:cNvPr>
                <p:cNvPicPr/>
                <p:nvPr/>
              </p:nvPicPr>
              <p:blipFill>
                <a:blip r:embed="rId155"/>
                <a:stretch>
                  <a:fillRect/>
                </a:stretch>
              </p:blipFill>
              <p:spPr>
                <a:xfrm>
                  <a:off x="4179102" y="5104102"/>
                  <a:ext cx="15321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9" name="Ink 58">
                  <a:extLst>
                    <a:ext uri="{FF2B5EF4-FFF2-40B4-BE49-F238E27FC236}">
                      <a16:creationId xmlns:a16="http://schemas.microsoft.com/office/drawing/2014/main" id="{ECEC7C3C-5D51-B784-C1CA-B9038A31534A}"/>
                    </a:ext>
                  </a:extLst>
                </p14:cNvPr>
                <p14:cNvContentPartPr/>
                <p14:nvPr/>
              </p14:nvContentPartPr>
              <p14:xfrm>
                <a:off x="4334622" y="4458262"/>
                <a:ext cx="1377000" cy="3600"/>
              </p14:xfrm>
            </p:contentPart>
          </mc:Choice>
          <mc:Fallback>
            <p:pic>
              <p:nvPicPr>
                <p:cNvPr id="59" name="Ink 58">
                  <a:extLst>
                    <a:ext uri="{FF2B5EF4-FFF2-40B4-BE49-F238E27FC236}">
                      <a16:creationId xmlns:a16="http://schemas.microsoft.com/office/drawing/2014/main" id="{ECEC7C3C-5D51-B784-C1CA-B9038A31534A}"/>
                    </a:ext>
                  </a:extLst>
                </p:cNvPr>
                <p:cNvPicPr/>
                <p:nvPr/>
              </p:nvPicPr>
              <p:blipFill>
                <a:blip r:embed="rId157"/>
                <a:stretch>
                  <a:fillRect/>
                </a:stretch>
              </p:blipFill>
              <p:spPr>
                <a:xfrm>
                  <a:off x="4316622" y="4440262"/>
                  <a:ext cx="14126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0" name="Ink 59">
                  <a:extLst>
                    <a:ext uri="{FF2B5EF4-FFF2-40B4-BE49-F238E27FC236}">
                      <a16:creationId xmlns:a16="http://schemas.microsoft.com/office/drawing/2014/main" id="{932E52B4-5123-6988-A1CC-85A6B3AB27A6}"/>
                    </a:ext>
                  </a:extLst>
                </p14:cNvPr>
                <p14:cNvContentPartPr/>
                <p14:nvPr/>
              </p14:nvContentPartPr>
              <p14:xfrm>
                <a:off x="5655462" y="4459342"/>
                <a:ext cx="33840" cy="713880"/>
              </p14:xfrm>
            </p:contentPart>
          </mc:Choice>
          <mc:Fallback>
            <p:pic>
              <p:nvPicPr>
                <p:cNvPr id="60" name="Ink 59">
                  <a:extLst>
                    <a:ext uri="{FF2B5EF4-FFF2-40B4-BE49-F238E27FC236}">
                      <a16:creationId xmlns:a16="http://schemas.microsoft.com/office/drawing/2014/main" id="{932E52B4-5123-6988-A1CC-85A6B3AB27A6}"/>
                    </a:ext>
                  </a:extLst>
                </p:cNvPr>
                <p:cNvPicPr/>
                <p:nvPr/>
              </p:nvPicPr>
              <p:blipFill>
                <a:blip r:embed="rId159"/>
                <a:stretch>
                  <a:fillRect/>
                </a:stretch>
              </p:blipFill>
              <p:spPr>
                <a:xfrm>
                  <a:off x="5637462" y="4441342"/>
                  <a:ext cx="69480" cy="7495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1" name="Ink 60">
                  <a:extLst>
                    <a:ext uri="{FF2B5EF4-FFF2-40B4-BE49-F238E27FC236}">
                      <a16:creationId xmlns:a16="http://schemas.microsoft.com/office/drawing/2014/main" id="{7C43795B-4D65-0FB2-C40B-DEE52C7AC6D5}"/>
                    </a:ext>
                  </a:extLst>
                </p14:cNvPr>
                <p14:cNvContentPartPr/>
                <p14:nvPr/>
              </p14:nvContentPartPr>
              <p14:xfrm>
                <a:off x="4723422" y="4722502"/>
                <a:ext cx="26640" cy="209160"/>
              </p14:xfrm>
            </p:contentPart>
          </mc:Choice>
          <mc:Fallback>
            <p:pic>
              <p:nvPicPr>
                <p:cNvPr id="61" name="Ink 60">
                  <a:extLst>
                    <a:ext uri="{FF2B5EF4-FFF2-40B4-BE49-F238E27FC236}">
                      <a16:creationId xmlns:a16="http://schemas.microsoft.com/office/drawing/2014/main" id="{7C43795B-4D65-0FB2-C40B-DEE52C7AC6D5}"/>
                    </a:ext>
                  </a:extLst>
                </p:cNvPr>
                <p:cNvPicPr/>
                <p:nvPr/>
              </p:nvPicPr>
              <p:blipFill>
                <a:blip r:embed="rId161"/>
                <a:stretch>
                  <a:fillRect/>
                </a:stretch>
              </p:blipFill>
              <p:spPr>
                <a:xfrm>
                  <a:off x="4705422" y="4704502"/>
                  <a:ext cx="622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2" name="Ink 61">
                  <a:extLst>
                    <a:ext uri="{FF2B5EF4-FFF2-40B4-BE49-F238E27FC236}">
                      <a16:creationId xmlns:a16="http://schemas.microsoft.com/office/drawing/2014/main" id="{51F6D09A-792D-1D38-A5A4-A180BEB79042}"/>
                    </a:ext>
                  </a:extLst>
                </p14:cNvPr>
                <p14:cNvContentPartPr/>
                <p14:nvPr/>
              </p14:nvContentPartPr>
              <p14:xfrm>
                <a:off x="4616862" y="4889542"/>
                <a:ext cx="177120" cy="35280"/>
              </p14:xfrm>
            </p:contentPart>
          </mc:Choice>
          <mc:Fallback>
            <p:pic>
              <p:nvPicPr>
                <p:cNvPr id="62" name="Ink 61">
                  <a:extLst>
                    <a:ext uri="{FF2B5EF4-FFF2-40B4-BE49-F238E27FC236}">
                      <a16:creationId xmlns:a16="http://schemas.microsoft.com/office/drawing/2014/main" id="{51F6D09A-792D-1D38-A5A4-A180BEB79042}"/>
                    </a:ext>
                  </a:extLst>
                </p:cNvPr>
                <p:cNvPicPr/>
                <p:nvPr/>
              </p:nvPicPr>
              <p:blipFill>
                <a:blip r:embed="rId163"/>
                <a:stretch>
                  <a:fillRect/>
                </a:stretch>
              </p:blipFill>
              <p:spPr>
                <a:xfrm>
                  <a:off x="4598862" y="4871902"/>
                  <a:ext cx="2127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3" name="Ink 62">
                  <a:extLst>
                    <a:ext uri="{FF2B5EF4-FFF2-40B4-BE49-F238E27FC236}">
                      <a16:creationId xmlns:a16="http://schemas.microsoft.com/office/drawing/2014/main" id="{05686BC4-621F-1ED4-38B3-6BA6512D780B}"/>
                    </a:ext>
                  </a:extLst>
                </p14:cNvPr>
                <p14:cNvContentPartPr/>
                <p14:nvPr/>
              </p14:nvContentPartPr>
              <p14:xfrm>
                <a:off x="4607862" y="4686142"/>
                <a:ext cx="180720" cy="128880"/>
              </p14:xfrm>
            </p:contentPart>
          </mc:Choice>
          <mc:Fallback>
            <p:pic>
              <p:nvPicPr>
                <p:cNvPr id="63" name="Ink 62">
                  <a:extLst>
                    <a:ext uri="{FF2B5EF4-FFF2-40B4-BE49-F238E27FC236}">
                      <a16:creationId xmlns:a16="http://schemas.microsoft.com/office/drawing/2014/main" id="{05686BC4-621F-1ED4-38B3-6BA6512D780B}"/>
                    </a:ext>
                  </a:extLst>
                </p:cNvPr>
                <p:cNvPicPr/>
                <p:nvPr/>
              </p:nvPicPr>
              <p:blipFill>
                <a:blip r:embed="rId165"/>
                <a:stretch>
                  <a:fillRect/>
                </a:stretch>
              </p:blipFill>
              <p:spPr>
                <a:xfrm>
                  <a:off x="4590222" y="4668142"/>
                  <a:ext cx="2163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4" name="Ink 63">
                  <a:extLst>
                    <a:ext uri="{FF2B5EF4-FFF2-40B4-BE49-F238E27FC236}">
                      <a16:creationId xmlns:a16="http://schemas.microsoft.com/office/drawing/2014/main" id="{6AA72CC9-9CAC-17B7-436C-2238C2F70038}"/>
                    </a:ext>
                  </a:extLst>
                </p14:cNvPr>
                <p14:cNvContentPartPr/>
                <p14:nvPr/>
              </p14:nvContentPartPr>
              <p14:xfrm>
                <a:off x="4872102" y="4822582"/>
                <a:ext cx="83160" cy="84960"/>
              </p14:xfrm>
            </p:contentPart>
          </mc:Choice>
          <mc:Fallback>
            <p:pic>
              <p:nvPicPr>
                <p:cNvPr id="64" name="Ink 63">
                  <a:extLst>
                    <a:ext uri="{FF2B5EF4-FFF2-40B4-BE49-F238E27FC236}">
                      <a16:creationId xmlns:a16="http://schemas.microsoft.com/office/drawing/2014/main" id="{6AA72CC9-9CAC-17B7-436C-2238C2F70038}"/>
                    </a:ext>
                  </a:extLst>
                </p:cNvPr>
                <p:cNvPicPr/>
                <p:nvPr/>
              </p:nvPicPr>
              <p:blipFill>
                <a:blip r:embed="rId167"/>
                <a:stretch>
                  <a:fillRect/>
                </a:stretch>
              </p:blipFill>
              <p:spPr>
                <a:xfrm>
                  <a:off x="4854462" y="4804582"/>
                  <a:ext cx="1188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5" name="Ink 64">
                  <a:extLst>
                    <a:ext uri="{FF2B5EF4-FFF2-40B4-BE49-F238E27FC236}">
                      <a16:creationId xmlns:a16="http://schemas.microsoft.com/office/drawing/2014/main" id="{A2A4A601-8EC2-7B6A-3095-448CF7F10A80}"/>
                    </a:ext>
                  </a:extLst>
                </p14:cNvPr>
                <p14:cNvContentPartPr/>
                <p14:nvPr/>
              </p14:nvContentPartPr>
              <p14:xfrm>
                <a:off x="4998462" y="4805302"/>
                <a:ext cx="58320" cy="89640"/>
              </p14:xfrm>
            </p:contentPart>
          </mc:Choice>
          <mc:Fallback>
            <p:pic>
              <p:nvPicPr>
                <p:cNvPr id="65" name="Ink 64">
                  <a:extLst>
                    <a:ext uri="{FF2B5EF4-FFF2-40B4-BE49-F238E27FC236}">
                      <a16:creationId xmlns:a16="http://schemas.microsoft.com/office/drawing/2014/main" id="{A2A4A601-8EC2-7B6A-3095-448CF7F10A80}"/>
                    </a:ext>
                  </a:extLst>
                </p:cNvPr>
                <p:cNvPicPr/>
                <p:nvPr/>
              </p:nvPicPr>
              <p:blipFill>
                <a:blip r:embed="rId169"/>
                <a:stretch>
                  <a:fillRect/>
                </a:stretch>
              </p:blipFill>
              <p:spPr>
                <a:xfrm>
                  <a:off x="4980462" y="4787662"/>
                  <a:ext cx="939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66" name="Ink 65">
                  <a:extLst>
                    <a:ext uri="{FF2B5EF4-FFF2-40B4-BE49-F238E27FC236}">
                      <a16:creationId xmlns:a16="http://schemas.microsoft.com/office/drawing/2014/main" id="{43D73F8F-BC35-4948-7330-935989F3B443}"/>
                    </a:ext>
                  </a:extLst>
                </p14:cNvPr>
                <p14:cNvContentPartPr/>
                <p14:nvPr/>
              </p14:nvContentPartPr>
              <p14:xfrm>
                <a:off x="5084142" y="4752022"/>
                <a:ext cx="137880" cy="146160"/>
              </p14:xfrm>
            </p:contentPart>
          </mc:Choice>
          <mc:Fallback>
            <p:pic>
              <p:nvPicPr>
                <p:cNvPr id="66" name="Ink 65">
                  <a:extLst>
                    <a:ext uri="{FF2B5EF4-FFF2-40B4-BE49-F238E27FC236}">
                      <a16:creationId xmlns:a16="http://schemas.microsoft.com/office/drawing/2014/main" id="{43D73F8F-BC35-4948-7330-935989F3B443}"/>
                    </a:ext>
                  </a:extLst>
                </p:cNvPr>
                <p:cNvPicPr/>
                <p:nvPr/>
              </p:nvPicPr>
              <p:blipFill>
                <a:blip r:embed="rId171"/>
                <a:stretch>
                  <a:fillRect/>
                </a:stretch>
              </p:blipFill>
              <p:spPr>
                <a:xfrm>
                  <a:off x="5066502" y="4734382"/>
                  <a:ext cx="173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7" name="Ink 146">
                  <a:extLst>
                    <a:ext uri="{FF2B5EF4-FFF2-40B4-BE49-F238E27FC236}">
                      <a16:creationId xmlns:a16="http://schemas.microsoft.com/office/drawing/2014/main" id="{BB7E17E9-CA0A-4E30-AFBC-861CBCF2C864}"/>
                    </a:ext>
                  </a:extLst>
                </p14:cNvPr>
                <p14:cNvContentPartPr/>
                <p14:nvPr/>
              </p14:nvContentPartPr>
              <p14:xfrm>
                <a:off x="5633502" y="4445302"/>
                <a:ext cx="1044720" cy="56160"/>
              </p14:xfrm>
            </p:contentPart>
          </mc:Choice>
          <mc:Fallback>
            <p:pic>
              <p:nvPicPr>
                <p:cNvPr id="147" name="Ink 146">
                  <a:extLst>
                    <a:ext uri="{FF2B5EF4-FFF2-40B4-BE49-F238E27FC236}">
                      <a16:creationId xmlns:a16="http://schemas.microsoft.com/office/drawing/2014/main" id="{BB7E17E9-CA0A-4E30-AFBC-861CBCF2C864}"/>
                    </a:ext>
                  </a:extLst>
                </p:cNvPr>
                <p:cNvPicPr/>
                <p:nvPr/>
              </p:nvPicPr>
              <p:blipFill>
                <a:blip r:embed="rId173"/>
                <a:stretch>
                  <a:fillRect/>
                </a:stretch>
              </p:blipFill>
              <p:spPr>
                <a:xfrm>
                  <a:off x="5615862" y="4427302"/>
                  <a:ext cx="10803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8" name="Ink 147">
                  <a:extLst>
                    <a:ext uri="{FF2B5EF4-FFF2-40B4-BE49-F238E27FC236}">
                      <a16:creationId xmlns:a16="http://schemas.microsoft.com/office/drawing/2014/main" id="{F28BE6BD-1CB1-018F-18BF-99CF273135CB}"/>
                    </a:ext>
                  </a:extLst>
                </p14:cNvPr>
                <p14:cNvContentPartPr/>
                <p14:nvPr/>
              </p14:nvContentPartPr>
              <p14:xfrm>
                <a:off x="6592542" y="4500742"/>
                <a:ext cx="36000" cy="801000"/>
              </p14:xfrm>
            </p:contentPart>
          </mc:Choice>
          <mc:Fallback>
            <p:pic>
              <p:nvPicPr>
                <p:cNvPr id="148" name="Ink 147">
                  <a:extLst>
                    <a:ext uri="{FF2B5EF4-FFF2-40B4-BE49-F238E27FC236}">
                      <a16:creationId xmlns:a16="http://schemas.microsoft.com/office/drawing/2014/main" id="{F28BE6BD-1CB1-018F-18BF-99CF273135CB}"/>
                    </a:ext>
                  </a:extLst>
                </p:cNvPr>
                <p:cNvPicPr/>
                <p:nvPr/>
              </p:nvPicPr>
              <p:blipFill>
                <a:blip r:embed="rId175"/>
                <a:stretch>
                  <a:fillRect/>
                </a:stretch>
              </p:blipFill>
              <p:spPr>
                <a:xfrm>
                  <a:off x="6574902" y="4482742"/>
                  <a:ext cx="71640" cy="836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9" name="Ink 148">
                  <a:extLst>
                    <a:ext uri="{FF2B5EF4-FFF2-40B4-BE49-F238E27FC236}">
                      <a16:creationId xmlns:a16="http://schemas.microsoft.com/office/drawing/2014/main" id="{4644E145-D9E8-96BE-7BAE-26F7F64511F7}"/>
                    </a:ext>
                  </a:extLst>
                </p14:cNvPr>
                <p14:cNvContentPartPr/>
                <p14:nvPr/>
              </p14:nvContentPartPr>
              <p14:xfrm>
                <a:off x="5600022" y="5192662"/>
                <a:ext cx="951840" cy="52560"/>
              </p14:xfrm>
            </p:contentPart>
          </mc:Choice>
          <mc:Fallback>
            <p:pic>
              <p:nvPicPr>
                <p:cNvPr id="149" name="Ink 148">
                  <a:extLst>
                    <a:ext uri="{FF2B5EF4-FFF2-40B4-BE49-F238E27FC236}">
                      <a16:creationId xmlns:a16="http://schemas.microsoft.com/office/drawing/2014/main" id="{4644E145-D9E8-96BE-7BAE-26F7F64511F7}"/>
                    </a:ext>
                  </a:extLst>
                </p:cNvPr>
                <p:cNvPicPr/>
                <p:nvPr/>
              </p:nvPicPr>
              <p:blipFill>
                <a:blip r:embed="rId177"/>
                <a:stretch>
                  <a:fillRect/>
                </a:stretch>
              </p:blipFill>
              <p:spPr>
                <a:xfrm>
                  <a:off x="5582382" y="5175022"/>
                  <a:ext cx="9874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1" name="Ink 150">
                  <a:extLst>
                    <a:ext uri="{FF2B5EF4-FFF2-40B4-BE49-F238E27FC236}">
                      <a16:creationId xmlns:a16="http://schemas.microsoft.com/office/drawing/2014/main" id="{29EE4922-4526-48B9-EEE5-DE157F82F2A3}"/>
                    </a:ext>
                  </a:extLst>
                </p14:cNvPr>
                <p14:cNvContentPartPr/>
                <p14:nvPr/>
              </p14:nvContentPartPr>
              <p14:xfrm>
                <a:off x="5842302" y="4849222"/>
                <a:ext cx="189360" cy="195120"/>
              </p14:xfrm>
            </p:contentPart>
          </mc:Choice>
          <mc:Fallback>
            <p:pic>
              <p:nvPicPr>
                <p:cNvPr id="151" name="Ink 150">
                  <a:extLst>
                    <a:ext uri="{FF2B5EF4-FFF2-40B4-BE49-F238E27FC236}">
                      <a16:creationId xmlns:a16="http://schemas.microsoft.com/office/drawing/2014/main" id="{29EE4922-4526-48B9-EEE5-DE157F82F2A3}"/>
                    </a:ext>
                  </a:extLst>
                </p:cNvPr>
                <p:cNvPicPr/>
                <p:nvPr/>
              </p:nvPicPr>
              <p:blipFill>
                <a:blip r:embed="rId179"/>
                <a:stretch>
                  <a:fillRect/>
                </a:stretch>
              </p:blipFill>
              <p:spPr>
                <a:xfrm>
                  <a:off x="5824662" y="4831582"/>
                  <a:ext cx="2250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2" name="Ink 151">
                  <a:extLst>
                    <a:ext uri="{FF2B5EF4-FFF2-40B4-BE49-F238E27FC236}">
                      <a16:creationId xmlns:a16="http://schemas.microsoft.com/office/drawing/2014/main" id="{1E450FD3-90A8-1F28-67C7-A788040993F3}"/>
                    </a:ext>
                  </a:extLst>
                </p14:cNvPr>
                <p14:cNvContentPartPr/>
                <p14:nvPr/>
              </p14:nvContentPartPr>
              <p14:xfrm>
                <a:off x="6033822" y="4945342"/>
                <a:ext cx="126360" cy="101520"/>
              </p14:xfrm>
            </p:contentPart>
          </mc:Choice>
          <mc:Fallback>
            <p:pic>
              <p:nvPicPr>
                <p:cNvPr id="152" name="Ink 151">
                  <a:extLst>
                    <a:ext uri="{FF2B5EF4-FFF2-40B4-BE49-F238E27FC236}">
                      <a16:creationId xmlns:a16="http://schemas.microsoft.com/office/drawing/2014/main" id="{1E450FD3-90A8-1F28-67C7-A788040993F3}"/>
                    </a:ext>
                  </a:extLst>
                </p:cNvPr>
                <p:cNvPicPr/>
                <p:nvPr/>
              </p:nvPicPr>
              <p:blipFill>
                <a:blip r:embed="rId181"/>
                <a:stretch>
                  <a:fillRect/>
                </a:stretch>
              </p:blipFill>
              <p:spPr>
                <a:xfrm>
                  <a:off x="6015822" y="4927702"/>
                  <a:ext cx="1620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3" name="Ink 152">
                  <a:extLst>
                    <a:ext uri="{FF2B5EF4-FFF2-40B4-BE49-F238E27FC236}">
                      <a16:creationId xmlns:a16="http://schemas.microsoft.com/office/drawing/2014/main" id="{E3AFAFCC-3A31-748D-B038-819BADDD7A67}"/>
                    </a:ext>
                  </a:extLst>
                </p14:cNvPr>
                <p14:cNvContentPartPr/>
                <p14:nvPr/>
              </p14:nvContentPartPr>
              <p14:xfrm>
                <a:off x="6142182" y="4897822"/>
                <a:ext cx="136800" cy="161640"/>
              </p14:xfrm>
            </p:contentPart>
          </mc:Choice>
          <mc:Fallback>
            <p:pic>
              <p:nvPicPr>
                <p:cNvPr id="153" name="Ink 152">
                  <a:extLst>
                    <a:ext uri="{FF2B5EF4-FFF2-40B4-BE49-F238E27FC236}">
                      <a16:creationId xmlns:a16="http://schemas.microsoft.com/office/drawing/2014/main" id="{E3AFAFCC-3A31-748D-B038-819BADDD7A67}"/>
                    </a:ext>
                  </a:extLst>
                </p:cNvPr>
                <p:cNvPicPr/>
                <p:nvPr/>
              </p:nvPicPr>
              <p:blipFill>
                <a:blip r:embed="rId183"/>
                <a:stretch>
                  <a:fillRect/>
                </a:stretch>
              </p:blipFill>
              <p:spPr>
                <a:xfrm>
                  <a:off x="6124182" y="4879822"/>
                  <a:ext cx="1724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4" name="Ink 153">
                  <a:extLst>
                    <a:ext uri="{FF2B5EF4-FFF2-40B4-BE49-F238E27FC236}">
                      <a16:creationId xmlns:a16="http://schemas.microsoft.com/office/drawing/2014/main" id="{9C31675F-A3C0-6123-8764-C0E1D4ED4BD3}"/>
                    </a:ext>
                  </a:extLst>
                </p14:cNvPr>
                <p14:cNvContentPartPr/>
                <p14:nvPr/>
              </p14:nvContentPartPr>
              <p14:xfrm>
                <a:off x="6283302" y="4881622"/>
                <a:ext cx="145080" cy="184680"/>
              </p14:xfrm>
            </p:contentPart>
          </mc:Choice>
          <mc:Fallback>
            <p:pic>
              <p:nvPicPr>
                <p:cNvPr id="154" name="Ink 153">
                  <a:extLst>
                    <a:ext uri="{FF2B5EF4-FFF2-40B4-BE49-F238E27FC236}">
                      <a16:creationId xmlns:a16="http://schemas.microsoft.com/office/drawing/2014/main" id="{9C31675F-A3C0-6123-8764-C0E1D4ED4BD3}"/>
                    </a:ext>
                  </a:extLst>
                </p:cNvPr>
                <p:cNvPicPr/>
                <p:nvPr/>
              </p:nvPicPr>
              <p:blipFill>
                <a:blip r:embed="rId185"/>
                <a:stretch>
                  <a:fillRect/>
                </a:stretch>
              </p:blipFill>
              <p:spPr>
                <a:xfrm>
                  <a:off x="6265662" y="4863982"/>
                  <a:ext cx="1807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74" name="Ink 173">
                  <a:extLst>
                    <a:ext uri="{FF2B5EF4-FFF2-40B4-BE49-F238E27FC236}">
                      <a16:creationId xmlns:a16="http://schemas.microsoft.com/office/drawing/2014/main" id="{B51AE6EA-E47D-7A15-56B6-D7F284B6D17E}"/>
                    </a:ext>
                  </a:extLst>
                </p14:cNvPr>
                <p14:cNvContentPartPr/>
                <p14:nvPr/>
              </p14:nvContentPartPr>
              <p14:xfrm>
                <a:off x="4645302" y="4948222"/>
                <a:ext cx="593280" cy="28080"/>
              </p14:xfrm>
            </p:contentPart>
          </mc:Choice>
          <mc:Fallback>
            <p:pic>
              <p:nvPicPr>
                <p:cNvPr id="174" name="Ink 173">
                  <a:extLst>
                    <a:ext uri="{FF2B5EF4-FFF2-40B4-BE49-F238E27FC236}">
                      <a16:creationId xmlns:a16="http://schemas.microsoft.com/office/drawing/2014/main" id="{B51AE6EA-E47D-7A15-56B6-D7F284B6D17E}"/>
                    </a:ext>
                  </a:extLst>
                </p:cNvPr>
                <p:cNvPicPr/>
                <p:nvPr/>
              </p:nvPicPr>
              <p:blipFill>
                <a:blip r:embed="rId187"/>
                <a:stretch>
                  <a:fillRect/>
                </a:stretch>
              </p:blipFill>
              <p:spPr>
                <a:xfrm>
                  <a:off x="4627302" y="4930582"/>
                  <a:ext cx="6289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75" name="Ink 174">
                  <a:extLst>
                    <a:ext uri="{FF2B5EF4-FFF2-40B4-BE49-F238E27FC236}">
                      <a16:creationId xmlns:a16="http://schemas.microsoft.com/office/drawing/2014/main" id="{15964667-CFAE-35EA-448A-6C3CD0AC83A8}"/>
                    </a:ext>
                  </a:extLst>
                </p14:cNvPr>
                <p14:cNvContentPartPr/>
                <p14:nvPr/>
              </p14:nvContentPartPr>
              <p14:xfrm>
                <a:off x="4779582" y="4995742"/>
                <a:ext cx="525960" cy="47160"/>
              </p14:xfrm>
            </p:contentPart>
          </mc:Choice>
          <mc:Fallback>
            <p:pic>
              <p:nvPicPr>
                <p:cNvPr id="175" name="Ink 174">
                  <a:extLst>
                    <a:ext uri="{FF2B5EF4-FFF2-40B4-BE49-F238E27FC236}">
                      <a16:creationId xmlns:a16="http://schemas.microsoft.com/office/drawing/2014/main" id="{15964667-CFAE-35EA-448A-6C3CD0AC83A8}"/>
                    </a:ext>
                  </a:extLst>
                </p:cNvPr>
                <p:cNvPicPr/>
                <p:nvPr/>
              </p:nvPicPr>
              <p:blipFill>
                <a:blip r:embed="rId189"/>
                <a:stretch>
                  <a:fillRect/>
                </a:stretch>
              </p:blipFill>
              <p:spPr>
                <a:xfrm>
                  <a:off x="4761582" y="4977742"/>
                  <a:ext cx="5616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77" name="Ink 176">
                  <a:extLst>
                    <a:ext uri="{FF2B5EF4-FFF2-40B4-BE49-F238E27FC236}">
                      <a16:creationId xmlns:a16="http://schemas.microsoft.com/office/drawing/2014/main" id="{51BEC1FC-D7C4-B339-EC24-42D3F0F3844E}"/>
                    </a:ext>
                  </a:extLst>
                </p14:cNvPr>
                <p14:cNvContentPartPr/>
                <p14:nvPr/>
              </p14:nvContentPartPr>
              <p14:xfrm>
                <a:off x="5395902" y="4669942"/>
                <a:ext cx="278640" cy="173160"/>
              </p14:xfrm>
            </p:contentPart>
          </mc:Choice>
          <mc:Fallback>
            <p:pic>
              <p:nvPicPr>
                <p:cNvPr id="177" name="Ink 176">
                  <a:extLst>
                    <a:ext uri="{FF2B5EF4-FFF2-40B4-BE49-F238E27FC236}">
                      <a16:creationId xmlns:a16="http://schemas.microsoft.com/office/drawing/2014/main" id="{51BEC1FC-D7C4-B339-EC24-42D3F0F3844E}"/>
                    </a:ext>
                  </a:extLst>
                </p:cNvPr>
                <p:cNvPicPr/>
                <p:nvPr/>
              </p:nvPicPr>
              <p:blipFill>
                <a:blip r:embed="rId191"/>
                <a:stretch>
                  <a:fillRect/>
                </a:stretch>
              </p:blipFill>
              <p:spPr>
                <a:xfrm>
                  <a:off x="5377902" y="4651942"/>
                  <a:ext cx="3142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78" name="Ink 177">
                  <a:extLst>
                    <a:ext uri="{FF2B5EF4-FFF2-40B4-BE49-F238E27FC236}">
                      <a16:creationId xmlns:a16="http://schemas.microsoft.com/office/drawing/2014/main" id="{B6F928D3-86FD-1A3D-206D-F8DD7FC1CCB9}"/>
                    </a:ext>
                  </a:extLst>
                </p14:cNvPr>
                <p14:cNvContentPartPr/>
                <p14:nvPr/>
              </p14:nvContentPartPr>
              <p14:xfrm>
                <a:off x="5625582" y="4608382"/>
                <a:ext cx="105120" cy="129600"/>
              </p14:xfrm>
            </p:contentPart>
          </mc:Choice>
          <mc:Fallback>
            <p:pic>
              <p:nvPicPr>
                <p:cNvPr id="178" name="Ink 177">
                  <a:extLst>
                    <a:ext uri="{FF2B5EF4-FFF2-40B4-BE49-F238E27FC236}">
                      <a16:creationId xmlns:a16="http://schemas.microsoft.com/office/drawing/2014/main" id="{B6F928D3-86FD-1A3D-206D-F8DD7FC1CCB9}"/>
                    </a:ext>
                  </a:extLst>
                </p:cNvPr>
                <p:cNvPicPr/>
                <p:nvPr/>
              </p:nvPicPr>
              <p:blipFill>
                <a:blip r:embed="rId193"/>
                <a:stretch>
                  <a:fillRect/>
                </a:stretch>
              </p:blipFill>
              <p:spPr>
                <a:xfrm>
                  <a:off x="5607582" y="4590382"/>
                  <a:ext cx="140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80" name="Ink 179">
                  <a:extLst>
                    <a:ext uri="{FF2B5EF4-FFF2-40B4-BE49-F238E27FC236}">
                      <a16:creationId xmlns:a16="http://schemas.microsoft.com/office/drawing/2014/main" id="{2833B61A-97E1-DC66-317E-FEE67EEEE412}"/>
                    </a:ext>
                  </a:extLst>
                </p14:cNvPr>
                <p14:cNvContentPartPr/>
                <p14:nvPr/>
              </p14:nvContentPartPr>
              <p14:xfrm>
                <a:off x="5944182" y="5524222"/>
                <a:ext cx="136080" cy="144720"/>
              </p14:xfrm>
            </p:contentPart>
          </mc:Choice>
          <mc:Fallback>
            <p:pic>
              <p:nvPicPr>
                <p:cNvPr id="180" name="Ink 179">
                  <a:extLst>
                    <a:ext uri="{FF2B5EF4-FFF2-40B4-BE49-F238E27FC236}">
                      <a16:creationId xmlns:a16="http://schemas.microsoft.com/office/drawing/2014/main" id="{2833B61A-97E1-DC66-317E-FEE67EEEE412}"/>
                    </a:ext>
                  </a:extLst>
                </p:cNvPr>
                <p:cNvPicPr/>
                <p:nvPr/>
              </p:nvPicPr>
              <p:blipFill>
                <a:blip r:embed="rId195"/>
                <a:stretch>
                  <a:fillRect/>
                </a:stretch>
              </p:blipFill>
              <p:spPr>
                <a:xfrm>
                  <a:off x="5926542" y="5506582"/>
                  <a:ext cx="1717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81" name="Ink 180">
                  <a:extLst>
                    <a:ext uri="{FF2B5EF4-FFF2-40B4-BE49-F238E27FC236}">
                      <a16:creationId xmlns:a16="http://schemas.microsoft.com/office/drawing/2014/main" id="{107E3996-6BC8-251A-A18B-433A6A7410B7}"/>
                    </a:ext>
                  </a:extLst>
                </p14:cNvPr>
                <p14:cNvContentPartPr/>
                <p14:nvPr/>
              </p14:nvContentPartPr>
              <p14:xfrm>
                <a:off x="6118062" y="5446822"/>
                <a:ext cx="14400" cy="193320"/>
              </p14:xfrm>
            </p:contentPart>
          </mc:Choice>
          <mc:Fallback>
            <p:pic>
              <p:nvPicPr>
                <p:cNvPr id="181" name="Ink 180">
                  <a:extLst>
                    <a:ext uri="{FF2B5EF4-FFF2-40B4-BE49-F238E27FC236}">
                      <a16:creationId xmlns:a16="http://schemas.microsoft.com/office/drawing/2014/main" id="{107E3996-6BC8-251A-A18B-433A6A7410B7}"/>
                    </a:ext>
                  </a:extLst>
                </p:cNvPr>
                <p:cNvPicPr/>
                <p:nvPr/>
              </p:nvPicPr>
              <p:blipFill>
                <a:blip r:embed="rId197"/>
                <a:stretch>
                  <a:fillRect/>
                </a:stretch>
              </p:blipFill>
              <p:spPr>
                <a:xfrm>
                  <a:off x="6100062" y="5429182"/>
                  <a:ext cx="500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82" name="Ink 181">
                  <a:extLst>
                    <a:ext uri="{FF2B5EF4-FFF2-40B4-BE49-F238E27FC236}">
                      <a16:creationId xmlns:a16="http://schemas.microsoft.com/office/drawing/2014/main" id="{9DE5CE40-8A74-DEAC-57F7-C565A538DD0A}"/>
                    </a:ext>
                  </a:extLst>
                </p14:cNvPr>
                <p14:cNvContentPartPr/>
                <p14:nvPr/>
              </p14:nvContentPartPr>
              <p14:xfrm>
                <a:off x="6181062" y="5513782"/>
                <a:ext cx="81360" cy="120960"/>
              </p14:xfrm>
            </p:contentPart>
          </mc:Choice>
          <mc:Fallback>
            <p:pic>
              <p:nvPicPr>
                <p:cNvPr id="182" name="Ink 181">
                  <a:extLst>
                    <a:ext uri="{FF2B5EF4-FFF2-40B4-BE49-F238E27FC236}">
                      <a16:creationId xmlns:a16="http://schemas.microsoft.com/office/drawing/2014/main" id="{9DE5CE40-8A74-DEAC-57F7-C565A538DD0A}"/>
                    </a:ext>
                  </a:extLst>
                </p:cNvPr>
                <p:cNvPicPr/>
                <p:nvPr/>
              </p:nvPicPr>
              <p:blipFill>
                <a:blip r:embed="rId199"/>
                <a:stretch>
                  <a:fillRect/>
                </a:stretch>
              </p:blipFill>
              <p:spPr>
                <a:xfrm>
                  <a:off x="6163422" y="5495782"/>
                  <a:ext cx="1170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83" name="Ink 182">
                  <a:extLst>
                    <a:ext uri="{FF2B5EF4-FFF2-40B4-BE49-F238E27FC236}">
                      <a16:creationId xmlns:a16="http://schemas.microsoft.com/office/drawing/2014/main" id="{D71677AA-F1B1-DA0E-CC77-590A06002597}"/>
                    </a:ext>
                  </a:extLst>
                </p14:cNvPr>
                <p14:cNvContentPartPr/>
                <p14:nvPr/>
              </p14:nvContentPartPr>
              <p14:xfrm>
                <a:off x="6070902" y="5487862"/>
                <a:ext cx="246600" cy="180720"/>
              </p14:xfrm>
            </p:contentPart>
          </mc:Choice>
          <mc:Fallback>
            <p:pic>
              <p:nvPicPr>
                <p:cNvPr id="183" name="Ink 182">
                  <a:extLst>
                    <a:ext uri="{FF2B5EF4-FFF2-40B4-BE49-F238E27FC236}">
                      <a16:creationId xmlns:a16="http://schemas.microsoft.com/office/drawing/2014/main" id="{D71677AA-F1B1-DA0E-CC77-590A06002597}"/>
                    </a:ext>
                  </a:extLst>
                </p:cNvPr>
                <p:cNvPicPr/>
                <p:nvPr/>
              </p:nvPicPr>
              <p:blipFill>
                <a:blip r:embed="rId201"/>
                <a:stretch>
                  <a:fillRect/>
                </a:stretch>
              </p:blipFill>
              <p:spPr>
                <a:xfrm>
                  <a:off x="6053262" y="5469862"/>
                  <a:ext cx="2822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84" name="Ink 183">
                  <a:extLst>
                    <a:ext uri="{FF2B5EF4-FFF2-40B4-BE49-F238E27FC236}">
                      <a16:creationId xmlns:a16="http://schemas.microsoft.com/office/drawing/2014/main" id="{71D0CD3F-EA67-7515-2A1D-C394A559E9BE}"/>
                    </a:ext>
                  </a:extLst>
                </p14:cNvPr>
                <p14:cNvContentPartPr/>
                <p14:nvPr/>
              </p14:nvContentPartPr>
              <p14:xfrm>
                <a:off x="6064782" y="5472022"/>
                <a:ext cx="252360" cy="206280"/>
              </p14:xfrm>
            </p:contentPart>
          </mc:Choice>
          <mc:Fallback>
            <p:pic>
              <p:nvPicPr>
                <p:cNvPr id="184" name="Ink 183">
                  <a:extLst>
                    <a:ext uri="{FF2B5EF4-FFF2-40B4-BE49-F238E27FC236}">
                      <a16:creationId xmlns:a16="http://schemas.microsoft.com/office/drawing/2014/main" id="{71D0CD3F-EA67-7515-2A1D-C394A559E9BE}"/>
                    </a:ext>
                  </a:extLst>
                </p:cNvPr>
                <p:cNvPicPr/>
                <p:nvPr/>
              </p:nvPicPr>
              <p:blipFill>
                <a:blip r:embed="rId203"/>
                <a:stretch>
                  <a:fillRect/>
                </a:stretch>
              </p:blipFill>
              <p:spPr>
                <a:xfrm>
                  <a:off x="6046782" y="5454022"/>
                  <a:ext cx="2880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19" name="Ink 218">
                  <a:extLst>
                    <a:ext uri="{FF2B5EF4-FFF2-40B4-BE49-F238E27FC236}">
                      <a16:creationId xmlns:a16="http://schemas.microsoft.com/office/drawing/2014/main" id="{FCBC5496-5872-71D7-2A05-012BC077886C}"/>
                    </a:ext>
                  </a:extLst>
                </p14:cNvPr>
                <p14:cNvContentPartPr/>
                <p14:nvPr/>
              </p14:nvContentPartPr>
              <p14:xfrm>
                <a:off x="7881702" y="5509102"/>
                <a:ext cx="24840" cy="68400"/>
              </p14:xfrm>
            </p:contentPart>
          </mc:Choice>
          <mc:Fallback>
            <p:pic>
              <p:nvPicPr>
                <p:cNvPr id="219" name="Ink 218">
                  <a:extLst>
                    <a:ext uri="{FF2B5EF4-FFF2-40B4-BE49-F238E27FC236}">
                      <a16:creationId xmlns:a16="http://schemas.microsoft.com/office/drawing/2014/main" id="{FCBC5496-5872-71D7-2A05-012BC077886C}"/>
                    </a:ext>
                  </a:extLst>
                </p:cNvPr>
                <p:cNvPicPr/>
                <p:nvPr/>
              </p:nvPicPr>
              <p:blipFill>
                <a:blip r:embed="rId205"/>
                <a:stretch>
                  <a:fillRect/>
                </a:stretch>
              </p:blipFill>
              <p:spPr>
                <a:xfrm>
                  <a:off x="7863702" y="5491102"/>
                  <a:ext cx="604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32" name="Ink 31">
                  <a:extLst>
                    <a:ext uri="{FF2B5EF4-FFF2-40B4-BE49-F238E27FC236}">
                      <a16:creationId xmlns:a16="http://schemas.microsoft.com/office/drawing/2014/main" id="{A921F4AC-1409-24E8-F15A-035918765EBC}"/>
                    </a:ext>
                  </a:extLst>
                </p14:cNvPr>
                <p14:cNvContentPartPr/>
                <p14:nvPr/>
              </p14:nvContentPartPr>
              <p14:xfrm>
                <a:off x="4869222" y="484942"/>
                <a:ext cx="329400" cy="268560"/>
              </p14:xfrm>
            </p:contentPart>
          </mc:Choice>
          <mc:Fallback>
            <p:pic>
              <p:nvPicPr>
                <p:cNvPr id="32" name="Ink 31">
                  <a:extLst>
                    <a:ext uri="{FF2B5EF4-FFF2-40B4-BE49-F238E27FC236}">
                      <a16:creationId xmlns:a16="http://schemas.microsoft.com/office/drawing/2014/main" id="{A921F4AC-1409-24E8-F15A-035918765EBC}"/>
                    </a:ext>
                  </a:extLst>
                </p:cNvPr>
                <p:cNvPicPr/>
                <p:nvPr/>
              </p:nvPicPr>
              <p:blipFill>
                <a:blip r:embed="rId207"/>
                <a:stretch>
                  <a:fillRect/>
                </a:stretch>
              </p:blipFill>
              <p:spPr>
                <a:xfrm>
                  <a:off x="4851582" y="466942"/>
                  <a:ext cx="36504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3" name="Ink 32">
                  <a:extLst>
                    <a:ext uri="{FF2B5EF4-FFF2-40B4-BE49-F238E27FC236}">
                      <a16:creationId xmlns:a16="http://schemas.microsoft.com/office/drawing/2014/main" id="{BB273CF9-2C63-D442-D8E3-2651D9AB6D6F}"/>
                    </a:ext>
                  </a:extLst>
                </p14:cNvPr>
                <p14:cNvContentPartPr/>
                <p14:nvPr/>
              </p14:nvContentPartPr>
              <p14:xfrm>
                <a:off x="4873182" y="764662"/>
                <a:ext cx="286200" cy="243360"/>
              </p14:xfrm>
            </p:contentPart>
          </mc:Choice>
          <mc:Fallback>
            <p:pic>
              <p:nvPicPr>
                <p:cNvPr id="33" name="Ink 32">
                  <a:extLst>
                    <a:ext uri="{FF2B5EF4-FFF2-40B4-BE49-F238E27FC236}">
                      <a16:creationId xmlns:a16="http://schemas.microsoft.com/office/drawing/2014/main" id="{BB273CF9-2C63-D442-D8E3-2651D9AB6D6F}"/>
                    </a:ext>
                  </a:extLst>
                </p:cNvPr>
                <p:cNvPicPr/>
                <p:nvPr/>
              </p:nvPicPr>
              <p:blipFill>
                <a:blip r:embed="rId209"/>
                <a:stretch>
                  <a:fillRect/>
                </a:stretch>
              </p:blipFill>
              <p:spPr>
                <a:xfrm>
                  <a:off x="4855542" y="746662"/>
                  <a:ext cx="32184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4" name="Ink 33">
                  <a:extLst>
                    <a:ext uri="{FF2B5EF4-FFF2-40B4-BE49-F238E27FC236}">
                      <a16:creationId xmlns:a16="http://schemas.microsoft.com/office/drawing/2014/main" id="{1A79484E-123C-3CC9-9C81-6E037800A338}"/>
                    </a:ext>
                  </a:extLst>
                </p14:cNvPr>
                <p14:cNvContentPartPr/>
                <p14:nvPr/>
              </p14:nvContentPartPr>
              <p14:xfrm>
                <a:off x="5550702" y="482782"/>
                <a:ext cx="287280" cy="302760"/>
              </p14:xfrm>
            </p:contentPart>
          </mc:Choice>
          <mc:Fallback>
            <p:pic>
              <p:nvPicPr>
                <p:cNvPr id="34" name="Ink 33">
                  <a:extLst>
                    <a:ext uri="{FF2B5EF4-FFF2-40B4-BE49-F238E27FC236}">
                      <a16:creationId xmlns:a16="http://schemas.microsoft.com/office/drawing/2014/main" id="{1A79484E-123C-3CC9-9C81-6E037800A338}"/>
                    </a:ext>
                  </a:extLst>
                </p:cNvPr>
                <p:cNvPicPr/>
                <p:nvPr/>
              </p:nvPicPr>
              <p:blipFill>
                <a:blip r:embed="rId211"/>
                <a:stretch>
                  <a:fillRect/>
                </a:stretch>
              </p:blipFill>
              <p:spPr>
                <a:xfrm>
                  <a:off x="5532702" y="464782"/>
                  <a:ext cx="32292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5" name="Ink 34">
                  <a:extLst>
                    <a:ext uri="{FF2B5EF4-FFF2-40B4-BE49-F238E27FC236}">
                      <a16:creationId xmlns:a16="http://schemas.microsoft.com/office/drawing/2014/main" id="{41FAA2AD-05F4-C0B5-E47A-1BBAF3E8E39A}"/>
                    </a:ext>
                  </a:extLst>
                </p14:cNvPr>
                <p14:cNvContentPartPr/>
                <p14:nvPr/>
              </p14:nvContentPartPr>
              <p14:xfrm>
                <a:off x="5575902" y="861862"/>
                <a:ext cx="241560" cy="184680"/>
              </p14:xfrm>
            </p:contentPart>
          </mc:Choice>
          <mc:Fallback>
            <p:pic>
              <p:nvPicPr>
                <p:cNvPr id="35" name="Ink 34">
                  <a:extLst>
                    <a:ext uri="{FF2B5EF4-FFF2-40B4-BE49-F238E27FC236}">
                      <a16:creationId xmlns:a16="http://schemas.microsoft.com/office/drawing/2014/main" id="{41FAA2AD-05F4-C0B5-E47A-1BBAF3E8E39A}"/>
                    </a:ext>
                  </a:extLst>
                </p:cNvPr>
                <p:cNvPicPr/>
                <p:nvPr/>
              </p:nvPicPr>
              <p:blipFill>
                <a:blip r:embed="rId213"/>
                <a:stretch>
                  <a:fillRect/>
                </a:stretch>
              </p:blipFill>
              <p:spPr>
                <a:xfrm>
                  <a:off x="5558262" y="844222"/>
                  <a:ext cx="2772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6" name="Ink 35">
                  <a:extLst>
                    <a:ext uri="{FF2B5EF4-FFF2-40B4-BE49-F238E27FC236}">
                      <a16:creationId xmlns:a16="http://schemas.microsoft.com/office/drawing/2014/main" id="{9D355368-B70A-3344-6212-1439DAEE3EF2}"/>
                    </a:ext>
                  </a:extLst>
                </p14:cNvPr>
                <p14:cNvContentPartPr/>
                <p14:nvPr/>
              </p14:nvContentPartPr>
              <p14:xfrm>
                <a:off x="6463662" y="475222"/>
                <a:ext cx="312480" cy="281880"/>
              </p14:xfrm>
            </p:contentPart>
          </mc:Choice>
          <mc:Fallback>
            <p:pic>
              <p:nvPicPr>
                <p:cNvPr id="36" name="Ink 35">
                  <a:extLst>
                    <a:ext uri="{FF2B5EF4-FFF2-40B4-BE49-F238E27FC236}">
                      <a16:creationId xmlns:a16="http://schemas.microsoft.com/office/drawing/2014/main" id="{9D355368-B70A-3344-6212-1439DAEE3EF2}"/>
                    </a:ext>
                  </a:extLst>
                </p:cNvPr>
                <p:cNvPicPr/>
                <p:nvPr/>
              </p:nvPicPr>
              <p:blipFill>
                <a:blip r:embed="rId215"/>
                <a:stretch>
                  <a:fillRect/>
                </a:stretch>
              </p:blipFill>
              <p:spPr>
                <a:xfrm>
                  <a:off x="6445662" y="457222"/>
                  <a:ext cx="3481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37" name="Ink 36">
                  <a:extLst>
                    <a:ext uri="{FF2B5EF4-FFF2-40B4-BE49-F238E27FC236}">
                      <a16:creationId xmlns:a16="http://schemas.microsoft.com/office/drawing/2014/main" id="{39118797-D066-882E-121A-3744A00BDDD5}"/>
                    </a:ext>
                  </a:extLst>
                </p14:cNvPr>
                <p14:cNvContentPartPr/>
                <p14:nvPr/>
              </p14:nvContentPartPr>
              <p14:xfrm>
                <a:off x="6468342" y="894262"/>
                <a:ext cx="249120" cy="161640"/>
              </p14:xfrm>
            </p:contentPart>
          </mc:Choice>
          <mc:Fallback>
            <p:pic>
              <p:nvPicPr>
                <p:cNvPr id="37" name="Ink 36">
                  <a:extLst>
                    <a:ext uri="{FF2B5EF4-FFF2-40B4-BE49-F238E27FC236}">
                      <a16:creationId xmlns:a16="http://schemas.microsoft.com/office/drawing/2014/main" id="{39118797-D066-882E-121A-3744A00BDDD5}"/>
                    </a:ext>
                  </a:extLst>
                </p:cNvPr>
                <p:cNvPicPr/>
                <p:nvPr/>
              </p:nvPicPr>
              <p:blipFill>
                <a:blip r:embed="rId217"/>
                <a:stretch>
                  <a:fillRect/>
                </a:stretch>
              </p:blipFill>
              <p:spPr>
                <a:xfrm>
                  <a:off x="6450342" y="876262"/>
                  <a:ext cx="2847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8" name="Ink 37">
                  <a:extLst>
                    <a:ext uri="{FF2B5EF4-FFF2-40B4-BE49-F238E27FC236}">
                      <a16:creationId xmlns:a16="http://schemas.microsoft.com/office/drawing/2014/main" id="{B74EE835-FA7F-F767-B99C-EFFA10DD097B}"/>
                    </a:ext>
                  </a:extLst>
                </p14:cNvPr>
                <p14:cNvContentPartPr/>
                <p14:nvPr/>
              </p14:nvContentPartPr>
              <p14:xfrm>
                <a:off x="7353942" y="471622"/>
                <a:ext cx="325800" cy="233640"/>
              </p14:xfrm>
            </p:contentPart>
          </mc:Choice>
          <mc:Fallback>
            <p:pic>
              <p:nvPicPr>
                <p:cNvPr id="38" name="Ink 37">
                  <a:extLst>
                    <a:ext uri="{FF2B5EF4-FFF2-40B4-BE49-F238E27FC236}">
                      <a16:creationId xmlns:a16="http://schemas.microsoft.com/office/drawing/2014/main" id="{B74EE835-FA7F-F767-B99C-EFFA10DD097B}"/>
                    </a:ext>
                  </a:extLst>
                </p:cNvPr>
                <p:cNvPicPr/>
                <p:nvPr/>
              </p:nvPicPr>
              <p:blipFill>
                <a:blip r:embed="rId219"/>
                <a:stretch>
                  <a:fillRect/>
                </a:stretch>
              </p:blipFill>
              <p:spPr>
                <a:xfrm>
                  <a:off x="7335942" y="453982"/>
                  <a:ext cx="3614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9" name="Ink 38">
                  <a:extLst>
                    <a:ext uri="{FF2B5EF4-FFF2-40B4-BE49-F238E27FC236}">
                      <a16:creationId xmlns:a16="http://schemas.microsoft.com/office/drawing/2014/main" id="{461994AB-4557-C49F-E357-049B5A297934}"/>
                    </a:ext>
                  </a:extLst>
                </p14:cNvPr>
                <p14:cNvContentPartPr/>
                <p14:nvPr/>
              </p14:nvContentPartPr>
              <p14:xfrm>
                <a:off x="7369062" y="861142"/>
                <a:ext cx="312120" cy="213120"/>
              </p14:xfrm>
            </p:contentPart>
          </mc:Choice>
          <mc:Fallback>
            <p:pic>
              <p:nvPicPr>
                <p:cNvPr id="39" name="Ink 38">
                  <a:extLst>
                    <a:ext uri="{FF2B5EF4-FFF2-40B4-BE49-F238E27FC236}">
                      <a16:creationId xmlns:a16="http://schemas.microsoft.com/office/drawing/2014/main" id="{461994AB-4557-C49F-E357-049B5A297934}"/>
                    </a:ext>
                  </a:extLst>
                </p:cNvPr>
                <p:cNvPicPr/>
                <p:nvPr/>
              </p:nvPicPr>
              <p:blipFill>
                <a:blip r:embed="rId221"/>
                <a:stretch>
                  <a:fillRect/>
                </a:stretch>
              </p:blipFill>
              <p:spPr>
                <a:xfrm>
                  <a:off x="7351422" y="843502"/>
                  <a:ext cx="3477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40" name="Ink 39">
                  <a:extLst>
                    <a:ext uri="{FF2B5EF4-FFF2-40B4-BE49-F238E27FC236}">
                      <a16:creationId xmlns:a16="http://schemas.microsoft.com/office/drawing/2014/main" id="{002D686D-3BD6-BA6B-AA14-9C90EE80A749}"/>
                    </a:ext>
                  </a:extLst>
                </p14:cNvPr>
                <p14:cNvContentPartPr/>
                <p14:nvPr/>
              </p14:nvContentPartPr>
              <p14:xfrm>
                <a:off x="3923142" y="1705342"/>
                <a:ext cx="4405680" cy="425880"/>
              </p14:xfrm>
            </p:contentPart>
          </mc:Choice>
          <mc:Fallback>
            <p:pic>
              <p:nvPicPr>
                <p:cNvPr id="40" name="Ink 39">
                  <a:extLst>
                    <a:ext uri="{FF2B5EF4-FFF2-40B4-BE49-F238E27FC236}">
                      <a16:creationId xmlns:a16="http://schemas.microsoft.com/office/drawing/2014/main" id="{002D686D-3BD6-BA6B-AA14-9C90EE80A749}"/>
                    </a:ext>
                  </a:extLst>
                </p:cNvPr>
                <p:cNvPicPr/>
                <p:nvPr/>
              </p:nvPicPr>
              <p:blipFill>
                <a:blip r:embed="rId223"/>
                <a:stretch>
                  <a:fillRect/>
                </a:stretch>
              </p:blipFill>
              <p:spPr>
                <a:xfrm>
                  <a:off x="3905142" y="1687702"/>
                  <a:ext cx="444132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1" name="Ink 40">
                  <a:extLst>
                    <a:ext uri="{FF2B5EF4-FFF2-40B4-BE49-F238E27FC236}">
                      <a16:creationId xmlns:a16="http://schemas.microsoft.com/office/drawing/2014/main" id="{3C870E3F-EE0C-FF43-3BBE-EE96542C095F}"/>
                    </a:ext>
                  </a:extLst>
                </p14:cNvPr>
                <p14:cNvContentPartPr/>
                <p14:nvPr/>
              </p14:nvContentPartPr>
              <p14:xfrm>
                <a:off x="4006662" y="1485382"/>
                <a:ext cx="4218480" cy="633960"/>
              </p14:xfrm>
            </p:contentPart>
          </mc:Choice>
          <mc:Fallback>
            <p:pic>
              <p:nvPicPr>
                <p:cNvPr id="41" name="Ink 40">
                  <a:extLst>
                    <a:ext uri="{FF2B5EF4-FFF2-40B4-BE49-F238E27FC236}">
                      <a16:creationId xmlns:a16="http://schemas.microsoft.com/office/drawing/2014/main" id="{3C870E3F-EE0C-FF43-3BBE-EE96542C095F}"/>
                    </a:ext>
                  </a:extLst>
                </p:cNvPr>
                <p:cNvPicPr/>
                <p:nvPr/>
              </p:nvPicPr>
              <p:blipFill>
                <a:blip r:embed="rId225"/>
                <a:stretch>
                  <a:fillRect/>
                </a:stretch>
              </p:blipFill>
              <p:spPr>
                <a:xfrm>
                  <a:off x="3988662" y="1467742"/>
                  <a:ext cx="4254120" cy="6696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2" name="Ink 41">
                  <a:extLst>
                    <a:ext uri="{FF2B5EF4-FFF2-40B4-BE49-F238E27FC236}">
                      <a16:creationId xmlns:a16="http://schemas.microsoft.com/office/drawing/2014/main" id="{A262E543-0C66-EA74-1AE5-186C38A6F3CF}"/>
                    </a:ext>
                  </a:extLst>
                </p14:cNvPr>
                <p14:cNvContentPartPr/>
                <p14:nvPr/>
              </p14:nvContentPartPr>
              <p14:xfrm>
                <a:off x="5000982" y="1764742"/>
                <a:ext cx="343800" cy="161640"/>
              </p14:xfrm>
            </p:contentPart>
          </mc:Choice>
          <mc:Fallback>
            <p:pic>
              <p:nvPicPr>
                <p:cNvPr id="42" name="Ink 41">
                  <a:extLst>
                    <a:ext uri="{FF2B5EF4-FFF2-40B4-BE49-F238E27FC236}">
                      <a16:creationId xmlns:a16="http://schemas.microsoft.com/office/drawing/2014/main" id="{A262E543-0C66-EA74-1AE5-186C38A6F3CF}"/>
                    </a:ext>
                  </a:extLst>
                </p:cNvPr>
                <p:cNvPicPr/>
                <p:nvPr/>
              </p:nvPicPr>
              <p:blipFill>
                <a:blip r:embed="rId227"/>
                <a:stretch>
                  <a:fillRect/>
                </a:stretch>
              </p:blipFill>
              <p:spPr>
                <a:xfrm>
                  <a:off x="4982982" y="1746742"/>
                  <a:ext cx="3794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43" name="Ink 42">
                  <a:extLst>
                    <a:ext uri="{FF2B5EF4-FFF2-40B4-BE49-F238E27FC236}">
                      <a16:creationId xmlns:a16="http://schemas.microsoft.com/office/drawing/2014/main" id="{B0B6F4DC-9EC5-2D3B-870D-C993DFAEBAC6}"/>
                    </a:ext>
                  </a:extLst>
                </p14:cNvPr>
                <p14:cNvContentPartPr/>
                <p14:nvPr/>
              </p14:nvContentPartPr>
              <p14:xfrm>
                <a:off x="5409582" y="1815502"/>
                <a:ext cx="104400" cy="100080"/>
              </p14:xfrm>
            </p:contentPart>
          </mc:Choice>
          <mc:Fallback>
            <p:pic>
              <p:nvPicPr>
                <p:cNvPr id="43" name="Ink 42">
                  <a:extLst>
                    <a:ext uri="{FF2B5EF4-FFF2-40B4-BE49-F238E27FC236}">
                      <a16:creationId xmlns:a16="http://schemas.microsoft.com/office/drawing/2014/main" id="{B0B6F4DC-9EC5-2D3B-870D-C993DFAEBAC6}"/>
                    </a:ext>
                  </a:extLst>
                </p:cNvPr>
                <p:cNvPicPr/>
                <p:nvPr/>
              </p:nvPicPr>
              <p:blipFill>
                <a:blip r:embed="rId229"/>
                <a:stretch>
                  <a:fillRect/>
                </a:stretch>
              </p:blipFill>
              <p:spPr>
                <a:xfrm>
                  <a:off x="5391942" y="1797862"/>
                  <a:ext cx="1400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4" name="Ink 43">
                  <a:extLst>
                    <a:ext uri="{FF2B5EF4-FFF2-40B4-BE49-F238E27FC236}">
                      <a16:creationId xmlns:a16="http://schemas.microsoft.com/office/drawing/2014/main" id="{7F55FF0C-8AE2-7BB3-C526-4651E22178BF}"/>
                    </a:ext>
                  </a:extLst>
                </p14:cNvPr>
                <p14:cNvContentPartPr/>
                <p14:nvPr/>
              </p14:nvContentPartPr>
              <p14:xfrm>
                <a:off x="5603982" y="1747822"/>
                <a:ext cx="152640" cy="145080"/>
              </p14:xfrm>
            </p:contentPart>
          </mc:Choice>
          <mc:Fallback>
            <p:pic>
              <p:nvPicPr>
                <p:cNvPr id="44" name="Ink 43">
                  <a:extLst>
                    <a:ext uri="{FF2B5EF4-FFF2-40B4-BE49-F238E27FC236}">
                      <a16:creationId xmlns:a16="http://schemas.microsoft.com/office/drawing/2014/main" id="{7F55FF0C-8AE2-7BB3-C526-4651E22178BF}"/>
                    </a:ext>
                  </a:extLst>
                </p:cNvPr>
                <p:cNvPicPr/>
                <p:nvPr/>
              </p:nvPicPr>
              <p:blipFill>
                <a:blip r:embed="rId231"/>
                <a:stretch>
                  <a:fillRect/>
                </a:stretch>
              </p:blipFill>
              <p:spPr>
                <a:xfrm>
                  <a:off x="5585982" y="1730182"/>
                  <a:ext cx="1882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5" name="Ink 44">
                  <a:extLst>
                    <a:ext uri="{FF2B5EF4-FFF2-40B4-BE49-F238E27FC236}">
                      <a16:creationId xmlns:a16="http://schemas.microsoft.com/office/drawing/2014/main" id="{F3F93FFC-37AA-3320-4AD8-CB4ED6CFD3C1}"/>
                    </a:ext>
                  </a:extLst>
                </p14:cNvPr>
                <p14:cNvContentPartPr/>
                <p14:nvPr/>
              </p14:nvContentPartPr>
              <p14:xfrm>
                <a:off x="5198982" y="1280902"/>
                <a:ext cx="11880" cy="225720"/>
              </p14:xfrm>
            </p:contentPart>
          </mc:Choice>
          <mc:Fallback>
            <p:pic>
              <p:nvPicPr>
                <p:cNvPr id="45" name="Ink 44">
                  <a:extLst>
                    <a:ext uri="{FF2B5EF4-FFF2-40B4-BE49-F238E27FC236}">
                      <a16:creationId xmlns:a16="http://schemas.microsoft.com/office/drawing/2014/main" id="{F3F93FFC-37AA-3320-4AD8-CB4ED6CFD3C1}"/>
                    </a:ext>
                  </a:extLst>
                </p:cNvPr>
                <p:cNvPicPr/>
                <p:nvPr/>
              </p:nvPicPr>
              <p:blipFill>
                <a:blip r:embed="rId233"/>
                <a:stretch>
                  <a:fillRect/>
                </a:stretch>
              </p:blipFill>
              <p:spPr>
                <a:xfrm>
                  <a:off x="5181342" y="1262902"/>
                  <a:ext cx="475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6" name="Ink 45">
                  <a:extLst>
                    <a:ext uri="{FF2B5EF4-FFF2-40B4-BE49-F238E27FC236}">
                      <a16:creationId xmlns:a16="http://schemas.microsoft.com/office/drawing/2014/main" id="{80799087-17A2-CC90-ACB5-5BBDAF4F470D}"/>
                    </a:ext>
                  </a:extLst>
                </p14:cNvPr>
                <p14:cNvContentPartPr/>
                <p14:nvPr/>
              </p14:nvContentPartPr>
              <p14:xfrm>
                <a:off x="5175222" y="1456222"/>
                <a:ext cx="97560" cy="57960"/>
              </p14:xfrm>
            </p:contentPart>
          </mc:Choice>
          <mc:Fallback>
            <p:pic>
              <p:nvPicPr>
                <p:cNvPr id="46" name="Ink 45">
                  <a:extLst>
                    <a:ext uri="{FF2B5EF4-FFF2-40B4-BE49-F238E27FC236}">
                      <a16:creationId xmlns:a16="http://schemas.microsoft.com/office/drawing/2014/main" id="{80799087-17A2-CC90-ACB5-5BBDAF4F470D}"/>
                    </a:ext>
                  </a:extLst>
                </p:cNvPr>
                <p:cNvPicPr/>
                <p:nvPr/>
              </p:nvPicPr>
              <p:blipFill>
                <a:blip r:embed="rId235"/>
                <a:stretch>
                  <a:fillRect/>
                </a:stretch>
              </p:blipFill>
              <p:spPr>
                <a:xfrm>
                  <a:off x="5157582" y="1438222"/>
                  <a:ext cx="1332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47" name="Ink 46">
                  <a:extLst>
                    <a:ext uri="{FF2B5EF4-FFF2-40B4-BE49-F238E27FC236}">
                      <a16:creationId xmlns:a16="http://schemas.microsoft.com/office/drawing/2014/main" id="{4280BF1B-3870-B20C-1545-DF8487F3973B}"/>
                    </a:ext>
                  </a:extLst>
                </p14:cNvPr>
                <p14:cNvContentPartPr/>
                <p14:nvPr/>
              </p14:nvContentPartPr>
              <p14:xfrm>
                <a:off x="5713062" y="1264702"/>
                <a:ext cx="12600" cy="235800"/>
              </p14:xfrm>
            </p:contentPart>
          </mc:Choice>
          <mc:Fallback>
            <p:pic>
              <p:nvPicPr>
                <p:cNvPr id="47" name="Ink 46">
                  <a:extLst>
                    <a:ext uri="{FF2B5EF4-FFF2-40B4-BE49-F238E27FC236}">
                      <a16:creationId xmlns:a16="http://schemas.microsoft.com/office/drawing/2014/main" id="{4280BF1B-3870-B20C-1545-DF8487F3973B}"/>
                    </a:ext>
                  </a:extLst>
                </p:cNvPr>
                <p:cNvPicPr/>
                <p:nvPr/>
              </p:nvPicPr>
              <p:blipFill>
                <a:blip r:embed="rId237"/>
                <a:stretch>
                  <a:fillRect/>
                </a:stretch>
              </p:blipFill>
              <p:spPr>
                <a:xfrm>
                  <a:off x="5695422" y="1246702"/>
                  <a:ext cx="482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48" name="Ink 47">
                  <a:extLst>
                    <a:ext uri="{FF2B5EF4-FFF2-40B4-BE49-F238E27FC236}">
                      <a16:creationId xmlns:a16="http://schemas.microsoft.com/office/drawing/2014/main" id="{D1DE785D-ED56-E69F-0C85-FF462635ED91}"/>
                    </a:ext>
                  </a:extLst>
                </p14:cNvPr>
                <p14:cNvContentPartPr/>
                <p14:nvPr/>
              </p14:nvContentPartPr>
              <p14:xfrm>
                <a:off x="5682102" y="1465222"/>
                <a:ext cx="83520" cy="41040"/>
              </p14:xfrm>
            </p:contentPart>
          </mc:Choice>
          <mc:Fallback>
            <p:pic>
              <p:nvPicPr>
                <p:cNvPr id="48" name="Ink 47">
                  <a:extLst>
                    <a:ext uri="{FF2B5EF4-FFF2-40B4-BE49-F238E27FC236}">
                      <a16:creationId xmlns:a16="http://schemas.microsoft.com/office/drawing/2014/main" id="{D1DE785D-ED56-E69F-0C85-FF462635ED91}"/>
                    </a:ext>
                  </a:extLst>
                </p:cNvPr>
                <p:cNvPicPr/>
                <p:nvPr/>
              </p:nvPicPr>
              <p:blipFill>
                <a:blip r:embed="rId239"/>
                <a:stretch>
                  <a:fillRect/>
                </a:stretch>
              </p:blipFill>
              <p:spPr>
                <a:xfrm>
                  <a:off x="5664102" y="1447582"/>
                  <a:ext cx="1191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49" name="Ink 48">
                  <a:extLst>
                    <a:ext uri="{FF2B5EF4-FFF2-40B4-BE49-F238E27FC236}">
                      <a16:creationId xmlns:a16="http://schemas.microsoft.com/office/drawing/2014/main" id="{89DB5019-B908-9583-55F5-DC91B0085CCF}"/>
                    </a:ext>
                  </a:extLst>
                </p14:cNvPr>
                <p14:cNvContentPartPr/>
                <p14:nvPr/>
              </p14:nvContentPartPr>
              <p14:xfrm>
                <a:off x="6366822" y="1238062"/>
                <a:ext cx="31320" cy="214200"/>
              </p14:xfrm>
            </p:contentPart>
          </mc:Choice>
          <mc:Fallback>
            <p:pic>
              <p:nvPicPr>
                <p:cNvPr id="49" name="Ink 48">
                  <a:extLst>
                    <a:ext uri="{FF2B5EF4-FFF2-40B4-BE49-F238E27FC236}">
                      <a16:creationId xmlns:a16="http://schemas.microsoft.com/office/drawing/2014/main" id="{89DB5019-B908-9583-55F5-DC91B0085CCF}"/>
                    </a:ext>
                  </a:extLst>
                </p:cNvPr>
                <p:cNvPicPr/>
                <p:nvPr/>
              </p:nvPicPr>
              <p:blipFill>
                <a:blip r:embed="rId241"/>
                <a:stretch>
                  <a:fillRect/>
                </a:stretch>
              </p:blipFill>
              <p:spPr>
                <a:xfrm>
                  <a:off x="6349182" y="1220422"/>
                  <a:ext cx="669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0" name="Ink 49">
                  <a:extLst>
                    <a:ext uri="{FF2B5EF4-FFF2-40B4-BE49-F238E27FC236}">
                      <a16:creationId xmlns:a16="http://schemas.microsoft.com/office/drawing/2014/main" id="{66AADBB5-2083-A728-2FDE-B3A38FBE7445}"/>
                    </a:ext>
                  </a:extLst>
                </p14:cNvPr>
                <p14:cNvContentPartPr/>
                <p14:nvPr/>
              </p14:nvContentPartPr>
              <p14:xfrm>
                <a:off x="6324342" y="1451542"/>
                <a:ext cx="57600" cy="45360"/>
              </p14:xfrm>
            </p:contentPart>
          </mc:Choice>
          <mc:Fallback>
            <p:pic>
              <p:nvPicPr>
                <p:cNvPr id="50" name="Ink 49">
                  <a:extLst>
                    <a:ext uri="{FF2B5EF4-FFF2-40B4-BE49-F238E27FC236}">
                      <a16:creationId xmlns:a16="http://schemas.microsoft.com/office/drawing/2014/main" id="{66AADBB5-2083-A728-2FDE-B3A38FBE7445}"/>
                    </a:ext>
                  </a:extLst>
                </p:cNvPr>
                <p:cNvPicPr/>
                <p:nvPr/>
              </p:nvPicPr>
              <p:blipFill>
                <a:blip r:embed="rId243"/>
                <a:stretch>
                  <a:fillRect/>
                </a:stretch>
              </p:blipFill>
              <p:spPr>
                <a:xfrm>
                  <a:off x="6306702" y="1433902"/>
                  <a:ext cx="932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1" name="Ink 50">
                  <a:extLst>
                    <a:ext uri="{FF2B5EF4-FFF2-40B4-BE49-F238E27FC236}">
                      <a16:creationId xmlns:a16="http://schemas.microsoft.com/office/drawing/2014/main" id="{B2608F6A-B4EA-7E7A-16D4-1C4EB5BFAB24}"/>
                    </a:ext>
                  </a:extLst>
                </p14:cNvPr>
                <p14:cNvContentPartPr/>
                <p14:nvPr/>
              </p14:nvContentPartPr>
              <p14:xfrm>
                <a:off x="7261422" y="1184062"/>
                <a:ext cx="11160" cy="261360"/>
              </p14:xfrm>
            </p:contentPart>
          </mc:Choice>
          <mc:Fallback>
            <p:pic>
              <p:nvPicPr>
                <p:cNvPr id="51" name="Ink 50">
                  <a:extLst>
                    <a:ext uri="{FF2B5EF4-FFF2-40B4-BE49-F238E27FC236}">
                      <a16:creationId xmlns:a16="http://schemas.microsoft.com/office/drawing/2014/main" id="{B2608F6A-B4EA-7E7A-16D4-1C4EB5BFAB24}"/>
                    </a:ext>
                  </a:extLst>
                </p:cNvPr>
                <p:cNvPicPr/>
                <p:nvPr/>
              </p:nvPicPr>
              <p:blipFill>
                <a:blip r:embed="rId245"/>
                <a:stretch>
                  <a:fillRect/>
                </a:stretch>
              </p:blipFill>
              <p:spPr>
                <a:xfrm>
                  <a:off x="7243422" y="1166062"/>
                  <a:ext cx="468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52" name="Ink 51">
                  <a:extLst>
                    <a:ext uri="{FF2B5EF4-FFF2-40B4-BE49-F238E27FC236}">
                      <a16:creationId xmlns:a16="http://schemas.microsoft.com/office/drawing/2014/main" id="{A09A1BF3-DCCF-D7DC-DBF5-93EFDA7B4063}"/>
                    </a:ext>
                  </a:extLst>
                </p14:cNvPr>
                <p14:cNvContentPartPr/>
                <p14:nvPr/>
              </p14:nvContentPartPr>
              <p14:xfrm>
                <a:off x="7150182" y="1413742"/>
                <a:ext cx="182160" cy="25560"/>
              </p14:xfrm>
            </p:contentPart>
          </mc:Choice>
          <mc:Fallback>
            <p:pic>
              <p:nvPicPr>
                <p:cNvPr id="52" name="Ink 51">
                  <a:extLst>
                    <a:ext uri="{FF2B5EF4-FFF2-40B4-BE49-F238E27FC236}">
                      <a16:creationId xmlns:a16="http://schemas.microsoft.com/office/drawing/2014/main" id="{A09A1BF3-DCCF-D7DC-DBF5-93EFDA7B4063}"/>
                    </a:ext>
                  </a:extLst>
                </p:cNvPr>
                <p:cNvPicPr/>
                <p:nvPr/>
              </p:nvPicPr>
              <p:blipFill>
                <a:blip r:embed="rId247"/>
                <a:stretch>
                  <a:fillRect/>
                </a:stretch>
              </p:blipFill>
              <p:spPr>
                <a:xfrm>
                  <a:off x="7132542" y="1396102"/>
                  <a:ext cx="2178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4" name="Ink 53">
                  <a:extLst>
                    <a:ext uri="{FF2B5EF4-FFF2-40B4-BE49-F238E27FC236}">
                      <a16:creationId xmlns:a16="http://schemas.microsoft.com/office/drawing/2014/main" id="{A96D844B-E485-3677-1CE1-83E1E8B14BF4}"/>
                    </a:ext>
                  </a:extLst>
                </p14:cNvPr>
                <p14:cNvContentPartPr/>
                <p14:nvPr/>
              </p14:nvContentPartPr>
              <p14:xfrm>
                <a:off x="4710822" y="2357302"/>
                <a:ext cx="18720" cy="135360"/>
              </p14:xfrm>
            </p:contentPart>
          </mc:Choice>
          <mc:Fallback>
            <p:pic>
              <p:nvPicPr>
                <p:cNvPr id="54" name="Ink 53">
                  <a:extLst>
                    <a:ext uri="{FF2B5EF4-FFF2-40B4-BE49-F238E27FC236}">
                      <a16:creationId xmlns:a16="http://schemas.microsoft.com/office/drawing/2014/main" id="{A96D844B-E485-3677-1CE1-83E1E8B14BF4}"/>
                    </a:ext>
                  </a:extLst>
                </p:cNvPr>
                <p:cNvPicPr/>
                <p:nvPr/>
              </p:nvPicPr>
              <p:blipFill>
                <a:blip r:embed="rId249"/>
                <a:stretch>
                  <a:fillRect/>
                </a:stretch>
              </p:blipFill>
              <p:spPr>
                <a:xfrm>
                  <a:off x="4692822" y="2339662"/>
                  <a:ext cx="543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55" name="Ink 54">
                  <a:extLst>
                    <a:ext uri="{FF2B5EF4-FFF2-40B4-BE49-F238E27FC236}">
                      <a16:creationId xmlns:a16="http://schemas.microsoft.com/office/drawing/2014/main" id="{E64F85C8-1C8D-EB20-5827-08ED0D4C0F71}"/>
                    </a:ext>
                  </a:extLst>
                </p14:cNvPr>
                <p14:cNvContentPartPr/>
                <p14:nvPr/>
              </p14:nvContentPartPr>
              <p14:xfrm>
                <a:off x="4538022" y="2292862"/>
                <a:ext cx="354600" cy="259920"/>
              </p14:xfrm>
            </p:contentPart>
          </mc:Choice>
          <mc:Fallback>
            <p:pic>
              <p:nvPicPr>
                <p:cNvPr id="55" name="Ink 54">
                  <a:extLst>
                    <a:ext uri="{FF2B5EF4-FFF2-40B4-BE49-F238E27FC236}">
                      <a16:creationId xmlns:a16="http://schemas.microsoft.com/office/drawing/2014/main" id="{E64F85C8-1C8D-EB20-5827-08ED0D4C0F71}"/>
                    </a:ext>
                  </a:extLst>
                </p:cNvPr>
                <p:cNvPicPr/>
                <p:nvPr/>
              </p:nvPicPr>
              <p:blipFill>
                <a:blip r:embed="rId251"/>
                <a:stretch>
                  <a:fillRect/>
                </a:stretch>
              </p:blipFill>
              <p:spPr>
                <a:xfrm>
                  <a:off x="4520382" y="2275222"/>
                  <a:ext cx="39024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7" name="Ink 166">
                  <a:extLst>
                    <a:ext uri="{FF2B5EF4-FFF2-40B4-BE49-F238E27FC236}">
                      <a16:creationId xmlns:a16="http://schemas.microsoft.com/office/drawing/2014/main" id="{0C0DED79-FA2F-B3F2-695F-D8374D38FB9D}"/>
                    </a:ext>
                  </a:extLst>
                </p14:cNvPr>
                <p14:cNvContentPartPr/>
                <p14:nvPr/>
              </p14:nvContentPartPr>
              <p14:xfrm>
                <a:off x="5045982" y="2207182"/>
                <a:ext cx="172800" cy="341280"/>
              </p14:xfrm>
            </p:contentPart>
          </mc:Choice>
          <mc:Fallback>
            <p:pic>
              <p:nvPicPr>
                <p:cNvPr id="167" name="Ink 166">
                  <a:extLst>
                    <a:ext uri="{FF2B5EF4-FFF2-40B4-BE49-F238E27FC236}">
                      <a16:creationId xmlns:a16="http://schemas.microsoft.com/office/drawing/2014/main" id="{0C0DED79-FA2F-B3F2-695F-D8374D38FB9D}"/>
                    </a:ext>
                  </a:extLst>
                </p:cNvPr>
                <p:cNvPicPr/>
                <p:nvPr/>
              </p:nvPicPr>
              <p:blipFill>
                <a:blip r:embed="rId253"/>
                <a:stretch>
                  <a:fillRect/>
                </a:stretch>
              </p:blipFill>
              <p:spPr>
                <a:xfrm>
                  <a:off x="5027982" y="2189182"/>
                  <a:ext cx="20844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8" name="Ink 167">
                  <a:extLst>
                    <a:ext uri="{FF2B5EF4-FFF2-40B4-BE49-F238E27FC236}">
                      <a16:creationId xmlns:a16="http://schemas.microsoft.com/office/drawing/2014/main" id="{A766E4CC-C82C-E4D8-6AA1-A8AED998AB66}"/>
                    </a:ext>
                  </a:extLst>
                </p14:cNvPr>
                <p14:cNvContentPartPr/>
                <p14:nvPr/>
              </p14:nvContentPartPr>
              <p14:xfrm>
                <a:off x="5223102" y="2416702"/>
                <a:ext cx="117720" cy="100080"/>
              </p14:xfrm>
            </p:contentPart>
          </mc:Choice>
          <mc:Fallback>
            <p:pic>
              <p:nvPicPr>
                <p:cNvPr id="168" name="Ink 167">
                  <a:extLst>
                    <a:ext uri="{FF2B5EF4-FFF2-40B4-BE49-F238E27FC236}">
                      <a16:creationId xmlns:a16="http://schemas.microsoft.com/office/drawing/2014/main" id="{A766E4CC-C82C-E4D8-6AA1-A8AED998AB66}"/>
                    </a:ext>
                  </a:extLst>
                </p:cNvPr>
                <p:cNvPicPr/>
                <p:nvPr/>
              </p:nvPicPr>
              <p:blipFill>
                <a:blip r:embed="rId255"/>
                <a:stretch>
                  <a:fillRect/>
                </a:stretch>
              </p:blipFill>
              <p:spPr>
                <a:xfrm>
                  <a:off x="5205102" y="2398702"/>
                  <a:ext cx="1533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9" name="Ink 168">
                  <a:extLst>
                    <a:ext uri="{FF2B5EF4-FFF2-40B4-BE49-F238E27FC236}">
                      <a16:creationId xmlns:a16="http://schemas.microsoft.com/office/drawing/2014/main" id="{EB7415F4-5115-2B62-5B2C-6D70FA821871}"/>
                    </a:ext>
                  </a:extLst>
                </p14:cNvPr>
                <p14:cNvContentPartPr/>
                <p14:nvPr/>
              </p14:nvContentPartPr>
              <p14:xfrm>
                <a:off x="5424702" y="2339302"/>
                <a:ext cx="139320" cy="168480"/>
              </p14:xfrm>
            </p:contentPart>
          </mc:Choice>
          <mc:Fallback>
            <p:pic>
              <p:nvPicPr>
                <p:cNvPr id="169" name="Ink 168">
                  <a:extLst>
                    <a:ext uri="{FF2B5EF4-FFF2-40B4-BE49-F238E27FC236}">
                      <a16:creationId xmlns:a16="http://schemas.microsoft.com/office/drawing/2014/main" id="{EB7415F4-5115-2B62-5B2C-6D70FA821871}"/>
                    </a:ext>
                  </a:extLst>
                </p:cNvPr>
                <p:cNvPicPr/>
                <p:nvPr/>
              </p:nvPicPr>
              <p:blipFill>
                <a:blip r:embed="rId257"/>
                <a:stretch>
                  <a:fillRect/>
                </a:stretch>
              </p:blipFill>
              <p:spPr>
                <a:xfrm>
                  <a:off x="5407062" y="2321302"/>
                  <a:ext cx="1749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0" name="Ink 169">
                  <a:extLst>
                    <a:ext uri="{FF2B5EF4-FFF2-40B4-BE49-F238E27FC236}">
                      <a16:creationId xmlns:a16="http://schemas.microsoft.com/office/drawing/2014/main" id="{68212F20-FECA-9C0E-FBA8-21444654EF14}"/>
                    </a:ext>
                  </a:extLst>
                </p14:cNvPr>
                <p14:cNvContentPartPr/>
                <p14:nvPr/>
              </p14:nvContentPartPr>
              <p14:xfrm>
                <a:off x="5627022" y="2318062"/>
                <a:ext cx="30240" cy="194400"/>
              </p14:xfrm>
            </p:contentPart>
          </mc:Choice>
          <mc:Fallback>
            <p:pic>
              <p:nvPicPr>
                <p:cNvPr id="170" name="Ink 169">
                  <a:extLst>
                    <a:ext uri="{FF2B5EF4-FFF2-40B4-BE49-F238E27FC236}">
                      <a16:creationId xmlns:a16="http://schemas.microsoft.com/office/drawing/2014/main" id="{68212F20-FECA-9C0E-FBA8-21444654EF14}"/>
                    </a:ext>
                  </a:extLst>
                </p:cNvPr>
                <p:cNvPicPr/>
                <p:nvPr/>
              </p:nvPicPr>
              <p:blipFill>
                <a:blip r:embed="rId259"/>
                <a:stretch>
                  <a:fillRect/>
                </a:stretch>
              </p:blipFill>
              <p:spPr>
                <a:xfrm>
                  <a:off x="5609382" y="2300422"/>
                  <a:ext cx="658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1" name="Ink 170">
                  <a:extLst>
                    <a:ext uri="{FF2B5EF4-FFF2-40B4-BE49-F238E27FC236}">
                      <a16:creationId xmlns:a16="http://schemas.microsoft.com/office/drawing/2014/main" id="{45BC7F21-D65C-E35E-B83F-657CCF543B35}"/>
                    </a:ext>
                  </a:extLst>
                </p14:cNvPr>
                <p14:cNvContentPartPr/>
                <p14:nvPr/>
              </p14:nvContentPartPr>
              <p14:xfrm>
                <a:off x="5718102" y="2341102"/>
                <a:ext cx="45360" cy="182880"/>
              </p14:xfrm>
            </p:contentPart>
          </mc:Choice>
          <mc:Fallback>
            <p:pic>
              <p:nvPicPr>
                <p:cNvPr id="171" name="Ink 170">
                  <a:extLst>
                    <a:ext uri="{FF2B5EF4-FFF2-40B4-BE49-F238E27FC236}">
                      <a16:creationId xmlns:a16="http://schemas.microsoft.com/office/drawing/2014/main" id="{45BC7F21-D65C-E35E-B83F-657CCF543B35}"/>
                    </a:ext>
                  </a:extLst>
                </p:cNvPr>
                <p:cNvPicPr/>
                <p:nvPr/>
              </p:nvPicPr>
              <p:blipFill>
                <a:blip r:embed="rId261"/>
                <a:stretch>
                  <a:fillRect/>
                </a:stretch>
              </p:blipFill>
              <p:spPr>
                <a:xfrm>
                  <a:off x="5700462" y="2323462"/>
                  <a:ext cx="810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2" name="Ink 171">
                  <a:extLst>
                    <a:ext uri="{FF2B5EF4-FFF2-40B4-BE49-F238E27FC236}">
                      <a16:creationId xmlns:a16="http://schemas.microsoft.com/office/drawing/2014/main" id="{9CBFFAB6-78DC-2A4D-F21A-E22F5D44F3C2}"/>
                    </a:ext>
                  </a:extLst>
                </p14:cNvPr>
                <p14:cNvContentPartPr/>
                <p14:nvPr/>
              </p14:nvContentPartPr>
              <p14:xfrm>
                <a:off x="5804862" y="2437222"/>
                <a:ext cx="116640" cy="108720"/>
              </p14:xfrm>
            </p:contentPart>
          </mc:Choice>
          <mc:Fallback>
            <p:pic>
              <p:nvPicPr>
                <p:cNvPr id="172" name="Ink 171">
                  <a:extLst>
                    <a:ext uri="{FF2B5EF4-FFF2-40B4-BE49-F238E27FC236}">
                      <a16:creationId xmlns:a16="http://schemas.microsoft.com/office/drawing/2014/main" id="{9CBFFAB6-78DC-2A4D-F21A-E22F5D44F3C2}"/>
                    </a:ext>
                  </a:extLst>
                </p:cNvPr>
                <p:cNvPicPr/>
                <p:nvPr/>
              </p:nvPicPr>
              <p:blipFill>
                <a:blip r:embed="rId263"/>
                <a:stretch>
                  <a:fillRect/>
                </a:stretch>
              </p:blipFill>
              <p:spPr>
                <a:xfrm>
                  <a:off x="5786862" y="2419582"/>
                  <a:ext cx="1522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86" name="Ink 185">
                  <a:extLst>
                    <a:ext uri="{FF2B5EF4-FFF2-40B4-BE49-F238E27FC236}">
                      <a16:creationId xmlns:a16="http://schemas.microsoft.com/office/drawing/2014/main" id="{7030AB1F-D702-3504-B362-ECFBAC84528D}"/>
                    </a:ext>
                  </a:extLst>
                </p14:cNvPr>
                <p14:cNvContentPartPr/>
                <p14:nvPr/>
              </p14:nvContentPartPr>
              <p14:xfrm>
                <a:off x="7396782" y="2237782"/>
                <a:ext cx="263880" cy="163080"/>
              </p14:xfrm>
            </p:contentPart>
          </mc:Choice>
          <mc:Fallback>
            <p:pic>
              <p:nvPicPr>
                <p:cNvPr id="186" name="Ink 185">
                  <a:extLst>
                    <a:ext uri="{FF2B5EF4-FFF2-40B4-BE49-F238E27FC236}">
                      <a16:creationId xmlns:a16="http://schemas.microsoft.com/office/drawing/2014/main" id="{7030AB1F-D702-3504-B362-ECFBAC84528D}"/>
                    </a:ext>
                  </a:extLst>
                </p:cNvPr>
                <p:cNvPicPr/>
                <p:nvPr/>
              </p:nvPicPr>
              <p:blipFill>
                <a:blip r:embed="rId265"/>
                <a:stretch>
                  <a:fillRect/>
                </a:stretch>
              </p:blipFill>
              <p:spPr>
                <a:xfrm>
                  <a:off x="7378782" y="2220142"/>
                  <a:ext cx="299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87" name="Ink 186">
                  <a:extLst>
                    <a:ext uri="{FF2B5EF4-FFF2-40B4-BE49-F238E27FC236}">
                      <a16:creationId xmlns:a16="http://schemas.microsoft.com/office/drawing/2014/main" id="{A327822C-7849-4ADB-0ACF-0BF22AABCB81}"/>
                    </a:ext>
                  </a:extLst>
                </p14:cNvPr>
                <p14:cNvContentPartPr/>
                <p14:nvPr/>
              </p14:nvContentPartPr>
              <p14:xfrm>
                <a:off x="7274742" y="2129422"/>
                <a:ext cx="436680" cy="370080"/>
              </p14:xfrm>
            </p:contentPart>
          </mc:Choice>
          <mc:Fallback>
            <p:pic>
              <p:nvPicPr>
                <p:cNvPr id="187" name="Ink 186">
                  <a:extLst>
                    <a:ext uri="{FF2B5EF4-FFF2-40B4-BE49-F238E27FC236}">
                      <a16:creationId xmlns:a16="http://schemas.microsoft.com/office/drawing/2014/main" id="{A327822C-7849-4ADB-0ACF-0BF22AABCB81}"/>
                    </a:ext>
                  </a:extLst>
                </p:cNvPr>
                <p:cNvPicPr/>
                <p:nvPr/>
              </p:nvPicPr>
              <p:blipFill>
                <a:blip r:embed="rId267"/>
                <a:stretch>
                  <a:fillRect/>
                </a:stretch>
              </p:blipFill>
              <p:spPr>
                <a:xfrm>
                  <a:off x="7257102" y="2111782"/>
                  <a:ext cx="47232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20" name="Ink 219">
                  <a:extLst>
                    <a:ext uri="{FF2B5EF4-FFF2-40B4-BE49-F238E27FC236}">
                      <a16:creationId xmlns:a16="http://schemas.microsoft.com/office/drawing/2014/main" id="{2F4A6871-EF21-46AF-3943-997B1A60615B}"/>
                    </a:ext>
                  </a:extLst>
                </p14:cNvPr>
                <p14:cNvContentPartPr/>
                <p14:nvPr/>
              </p14:nvContentPartPr>
              <p14:xfrm>
                <a:off x="8006622" y="2262982"/>
                <a:ext cx="21240" cy="221760"/>
              </p14:xfrm>
            </p:contentPart>
          </mc:Choice>
          <mc:Fallback>
            <p:pic>
              <p:nvPicPr>
                <p:cNvPr id="220" name="Ink 219">
                  <a:extLst>
                    <a:ext uri="{FF2B5EF4-FFF2-40B4-BE49-F238E27FC236}">
                      <a16:creationId xmlns:a16="http://schemas.microsoft.com/office/drawing/2014/main" id="{2F4A6871-EF21-46AF-3943-997B1A60615B}"/>
                    </a:ext>
                  </a:extLst>
                </p:cNvPr>
                <p:cNvPicPr/>
                <p:nvPr/>
              </p:nvPicPr>
              <p:blipFill>
                <a:blip r:embed="rId269"/>
                <a:stretch>
                  <a:fillRect/>
                </a:stretch>
              </p:blipFill>
              <p:spPr>
                <a:xfrm>
                  <a:off x="7988982" y="2244982"/>
                  <a:ext cx="568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21" name="Ink 220">
                  <a:extLst>
                    <a:ext uri="{FF2B5EF4-FFF2-40B4-BE49-F238E27FC236}">
                      <a16:creationId xmlns:a16="http://schemas.microsoft.com/office/drawing/2014/main" id="{38CF2145-6DC0-64E1-C570-0AAE90C8F028}"/>
                    </a:ext>
                  </a:extLst>
                </p14:cNvPr>
                <p14:cNvContentPartPr/>
                <p14:nvPr/>
              </p14:nvContentPartPr>
              <p14:xfrm>
                <a:off x="7925622" y="2162182"/>
                <a:ext cx="195840" cy="195840"/>
              </p14:xfrm>
            </p:contentPart>
          </mc:Choice>
          <mc:Fallback>
            <p:pic>
              <p:nvPicPr>
                <p:cNvPr id="221" name="Ink 220">
                  <a:extLst>
                    <a:ext uri="{FF2B5EF4-FFF2-40B4-BE49-F238E27FC236}">
                      <a16:creationId xmlns:a16="http://schemas.microsoft.com/office/drawing/2014/main" id="{38CF2145-6DC0-64E1-C570-0AAE90C8F028}"/>
                    </a:ext>
                  </a:extLst>
                </p:cNvPr>
                <p:cNvPicPr/>
                <p:nvPr/>
              </p:nvPicPr>
              <p:blipFill>
                <a:blip r:embed="rId271"/>
                <a:stretch>
                  <a:fillRect/>
                </a:stretch>
              </p:blipFill>
              <p:spPr>
                <a:xfrm>
                  <a:off x="7907622" y="2144542"/>
                  <a:ext cx="2314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22" name="Ink 221">
                  <a:extLst>
                    <a:ext uri="{FF2B5EF4-FFF2-40B4-BE49-F238E27FC236}">
                      <a16:creationId xmlns:a16="http://schemas.microsoft.com/office/drawing/2014/main" id="{A02DA3AD-ABC3-7033-EC31-6AA7D1578DC6}"/>
                    </a:ext>
                  </a:extLst>
                </p14:cNvPr>
                <p14:cNvContentPartPr/>
                <p14:nvPr/>
              </p14:nvContentPartPr>
              <p14:xfrm>
                <a:off x="8112822" y="2340382"/>
                <a:ext cx="173160" cy="94680"/>
              </p14:xfrm>
            </p:contentPart>
          </mc:Choice>
          <mc:Fallback>
            <p:pic>
              <p:nvPicPr>
                <p:cNvPr id="222" name="Ink 221">
                  <a:extLst>
                    <a:ext uri="{FF2B5EF4-FFF2-40B4-BE49-F238E27FC236}">
                      <a16:creationId xmlns:a16="http://schemas.microsoft.com/office/drawing/2014/main" id="{A02DA3AD-ABC3-7033-EC31-6AA7D1578DC6}"/>
                    </a:ext>
                  </a:extLst>
                </p:cNvPr>
                <p:cNvPicPr/>
                <p:nvPr/>
              </p:nvPicPr>
              <p:blipFill>
                <a:blip r:embed="rId273"/>
                <a:stretch>
                  <a:fillRect/>
                </a:stretch>
              </p:blipFill>
              <p:spPr>
                <a:xfrm>
                  <a:off x="8095182" y="2322382"/>
                  <a:ext cx="2088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23" name="Ink 222">
                  <a:extLst>
                    <a:ext uri="{FF2B5EF4-FFF2-40B4-BE49-F238E27FC236}">
                      <a16:creationId xmlns:a16="http://schemas.microsoft.com/office/drawing/2014/main" id="{C7537EBC-FC25-56F3-3BEB-D568AFC0F426}"/>
                    </a:ext>
                  </a:extLst>
                </p14:cNvPr>
                <p14:cNvContentPartPr/>
                <p14:nvPr/>
              </p14:nvContentPartPr>
              <p14:xfrm>
                <a:off x="8295342" y="2232742"/>
                <a:ext cx="11880" cy="37080"/>
              </p14:xfrm>
            </p:contentPart>
          </mc:Choice>
          <mc:Fallback>
            <p:pic>
              <p:nvPicPr>
                <p:cNvPr id="223" name="Ink 222">
                  <a:extLst>
                    <a:ext uri="{FF2B5EF4-FFF2-40B4-BE49-F238E27FC236}">
                      <a16:creationId xmlns:a16="http://schemas.microsoft.com/office/drawing/2014/main" id="{C7537EBC-FC25-56F3-3BEB-D568AFC0F426}"/>
                    </a:ext>
                  </a:extLst>
                </p:cNvPr>
                <p:cNvPicPr/>
                <p:nvPr/>
              </p:nvPicPr>
              <p:blipFill>
                <a:blip r:embed="rId275"/>
                <a:stretch>
                  <a:fillRect/>
                </a:stretch>
              </p:blipFill>
              <p:spPr>
                <a:xfrm>
                  <a:off x="8277342" y="2214742"/>
                  <a:ext cx="475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24" name="Ink 223">
                  <a:extLst>
                    <a:ext uri="{FF2B5EF4-FFF2-40B4-BE49-F238E27FC236}">
                      <a16:creationId xmlns:a16="http://schemas.microsoft.com/office/drawing/2014/main" id="{B28EEF8C-CC61-060C-2D85-E612E8E2552D}"/>
                    </a:ext>
                  </a:extLst>
                </p14:cNvPr>
                <p14:cNvContentPartPr/>
                <p14:nvPr/>
              </p14:nvContentPartPr>
              <p14:xfrm>
                <a:off x="8347542" y="2342902"/>
                <a:ext cx="50760" cy="98640"/>
              </p14:xfrm>
            </p:contentPart>
          </mc:Choice>
          <mc:Fallback>
            <p:pic>
              <p:nvPicPr>
                <p:cNvPr id="224" name="Ink 223">
                  <a:extLst>
                    <a:ext uri="{FF2B5EF4-FFF2-40B4-BE49-F238E27FC236}">
                      <a16:creationId xmlns:a16="http://schemas.microsoft.com/office/drawing/2014/main" id="{B28EEF8C-CC61-060C-2D85-E612E8E2552D}"/>
                    </a:ext>
                  </a:extLst>
                </p:cNvPr>
                <p:cNvPicPr/>
                <p:nvPr/>
              </p:nvPicPr>
              <p:blipFill>
                <a:blip r:embed="rId277"/>
                <a:stretch>
                  <a:fillRect/>
                </a:stretch>
              </p:blipFill>
              <p:spPr>
                <a:xfrm>
                  <a:off x="8329542" y="2325262"/>
                  <a:ext cx="864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25" name="Ink 224">
                  <a:extLst>
                    <a:ext uri="{FF2B5EF4-FFF2-40B4-BE49-F238E27FC236}">
                      <a16:creationId xmlns:a16="http://schemas.microsoft.com/office/drawing/2014/main" id="{4CA2C812-70CE-6A98-5F27-9D8C5E9EAA29}"/>
                    </a:ext>
                  </a:extLst>
                </p14:cNvPr>
                <p14:cNvContentPartPr/>
                <p14:nvPr/>
              </p14:nvContentPartPr>
              <p14:xfrm>
                <a:off x="8445102" y="2230582"/>
                <a:ext cx="229680" cy="207720"/>
              </p14:xfrm>
            </p:contentPart>
          </mc:Choice>
          <mc:Fallback>
            <p:pic>
              <p:nvPicPr>
                <p:cNvPr id="225" name="Ink 224">
                  <a:extLst>
                    <a:ext uri="{FF2B5EF4-FFF2-40B4-BE49-F238E27FC236}">
                      <a16:creationId xmlns:a16="http://schemas.microsoft.com/office/drawing/2014/main" id="{4CA2C812-70CE-6A98-5F27-9D8C5E9EAA29}"/>
                    </a:ext>
                  </a:extLst>
                </p:cNvPr>
                <p:cNvPicPr/>
                <p:nvPr/>
              </p:nvPicPr>
              <p:blipFill>
                <a:blip r:embed="rId279"/>
                <a:stretch>
                  <a:fillRect/>
                </a:stretch>
              </p:blipFill>
              <p:spPr>
                <a:xfrm>
                  <a:off x="8427462" y="2212582"/>
                  <a:ext cx="2653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26" name="Ink 225">
                  <a:extLst>
                    <a:ext uri="{FF2B5EF4-FFF2-40B4-BE49-F238E27FC236}">
                      <a16:creationId xmlns:a16="http://schemas.microsoft.com/office/drawing/2014/main" id="{5FAECAAC-C243-5BB6-AAD9-8822972D5E40}"/>
                    </a:ext>
                  </a:extLst>
                </p14:cNvPr>
                <p14:cNvContentPartPr/>
                <p14:nvPr/>
              </p14:nvContentPartPr>
              <p14:xfrm>
                <a:off x="8677302" y="2309422"/>
                <a:ext cx="184680" cy="128880"/>
              </p14:xfrm>
            </p:contentPart>
          </mc:Choice>
          <mc:Fallback>
            <p:pic>
              <p:nvPicPr>
                <p:cNvPr id="226" name="Ink 225">
                  <a:extLst>
                    <a:ext uri="{FF2B5EF4-FFF2-40B4-BE49-F238E27FC236}">
                      <a16:creationId xmlns:a16="http://schemas.microsoft.com/office/drawing/2014/main" id="{5FAECAAC-C243-5BB6-AAD9-8822972D5E40}"/>
                    </a:ext>
                  </a:extLst>
                </p:cNvPr>
                <p:cNvPicPr/>
                <p:nvPr/>
              </p:nvPicPr>
              <p:blipFill>
                <a:blip r:embed="rId281"/>
                <a:stretch>
                  <a:fillRect/>
                </a:stretch>
              </p:blipFill>
              <p:spPr>
                <a:xfrm>
                  <a:off x="8659662" y="2291422"/>
                  <a:ext cx="2203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28" name="Ink 227">
                  <a:extLst>
                    <a:ext uri="{FF2B5EF4-FFF2-40B4-BE49-F238E27FC236}">
                      <a16:creationId xmlns:a16="http://schemas.microsoft.com/office/drawing/2014/main" id="{3618F418-CDB2-4D05-6707-3AB0EA7EC6AF}"/>
                    </a:ext>
                  </a:extLst>
                </p14:cNvPr>
                <p14:cNvContentPartPr/>
                <p14:nvPr/>
              </p14:nvContentPartPr>
              <p14:xfrm>
                <a:off x="7772982" y="5468422"/>
                <a:ext cx="497520" cy="396360"/>
              </p14:xfrm>
            </p:contentPart>
          </mc:Choice>
          <mc:Fallback>
            <p:pic>
              <p:nvPicPr>
                <p:cNvPr id="228" name="Ink 227">
                  <a:extLst>
                    <a:ext uri="{FF2B5EF4-FFF2-40B4-BE49-F238E27FC236}">
                      <a16:creationId xmlns:a16="http://schemas.microsoft.com/office/drawing/2014/main" id="{3618F418-CDB2-4D05-6707-3AB0EA7EC6AF}"/>
                    </a:ext>
                  </a:extLst>
                </p:cNvPr>
                <p:cNvPicPr/>
                <p:nvPr/>
              </p:nvPicPr>
              <p:blipFill>
                <a:blip r:embed="rId283"/>
                <a:stretch>
                  <a:fillRect/>
                </a:stretch>
              </p:blipFill>
              <p:spPr>
                <a:xfrm>
                  <a:off x="7754982" y="5450422"/>
                  <a:ext cx="53316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29" name="Ink 228">
                  <a:extLst>
                    <a:ext uri="{FF2B5EF4-FFF2-40B4-BE49-F238E27FC236}">
                      <a16:creationId xmlns:a16="http://schemas.microsoft.com/office/drawing/2014/main" id="{EFD1BB9B-50F6-93DE-7CFD-8B8BD975F906}"/>
                    </a:ext>
                  </a:extLst>
                </p14:cNvPr>
                <p14:cNvContentPartPr/>
                <p14:nvPr/>
              </p14:nvContentPartPr>
              <p14:xfrm>
                <a:off x="8109582" y="5333062"/>
                <a:ext cx="234000" cy="194400"/>
              </p14:xfrm>
            </p:contentPart>
          </mc:Choice>
          <mc:Fallback>
            <p:pic>
              <p:nvPicPr>
                <p:cNvPr id="229" name="Ink 228">
                  <a:extLst>
                    <a:ext uri="{FF2B5EF4-FFF2-40B4-BE49-F238E27FC236}">
                      <a16:creationId xmlns:a16="http://schemas.microsoft.com/office/drawing/2014/main" id="{EFD1BB9B-50F6-93DE-7CFD-8B8BD975F906}"/>
                    </a:ext>
                  </a:extLst>
                </p:cNvPr>
                <p:cNvPicPr/>
                <p:nvPr/>
              </p:nvPicPr>
              <p:blipFill>
                <a:blip r:embed="rId285"/>
                <a:stretch>
                  <a:fillRect/>
                </a:stretch>
              </p:blipFill>
              <p:spPr>
                <a:xfrm>
                  <a:off x="8091942" y="5315062"/>
                  <a:ext cx="2696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30" name="Ink 229">
                  <a:extLst>
                    <a:ext uri="{FF2B5EF4-FFF2-40B4-BE49-F238E27FC236}">
                      <a16:creationId xmlns:a16="http://schemas.microsoft.com/office/drawing/2014/main" id="{12814BEB-7320-631B-7A78-F1F5B027BC98}"/>
                    </a:ext>
                  </a:extLst>
                </p14:cNvPr>
                <p14:cNvContentPartPr/>
                <p14:nvPr/>
              </p14:nvContentPartPr>
              <p14:xfrm>
                <a:off x="8522502" y="5542222"/>
                <a:ext cx="354960" cy="389160"/>
              </p14:xfrm>
            </p:contentPart>
          </mc:Choice>
          <mc:Fallback>
            <p:pic>
              <p:nvPicPr>
                <p:cNvPr id="230" name="Ink 229">
                  <a:extLst>
                    <a:ext uri="{FF2B5EF4-FFF2-40B4-BE49-F238E27FC236}">
                      <a16:creationId xmlns:a16="http://schemas.microsoft.com/office/drawing/2014/main" id="{12814BEB-7320-631B-7A78-F1F5B027BC98}"/>
                    </a:ext>
                  </a:extLst>
                </p:cNvPr>
                <p:cNvPicPr/>
                <p:nvPr/>
              </p:nvPicPr>
              <p:blipFill>
                <a:blip r:embed="rId287"/>
                <a:stretch>
                  <a:fillRect/>
                </a:stretch>
              </p:blipFill>
              <p:spPr>
                <a:xfrm>
                  <a:off x="8504502" y="5524222"/>
                  <a:ext cx="39060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31" name="Ink 230">
                  <a:extLst>
                    <a:ext uri="{FF2B5EF4-FFF2-40B4-BE49-F238E27FC236}">
                      <a16:creationId xmlns:a16="http://schemas.microsoft.com/office/drawing/2014/main" id="{E0A769D3-E758-7554-6ED7-E48C07843440}"/>
                    </a:ext>
                  </a:extLst>
                </p14:cNvPr>
                <p14:cNvContentPartPr/>
                <p14:nvPr/>
              </p14:nvContentPartPr>
              <p14:xfrm>
                <a:off x="8782422" y="5425582"/>
                <a:ext cx="130680" cy="168480"/>
              </p14:xfrm>
            </p:contentPart>
          </mc:Choice>
          <mc:Fallback>
            <p:pic>
              <p:nvPicPr>
                <p:cNvPr id="231" name="Ink 230">
                  <a:extLst>
                    <a:ext uri="{FF2B5EF4-FFF2-40B4-BE49-F238E27FC236}">
                      <a16:creationId xmlns:a16="http://schemas.microsoft.com/office/drawing/2014/main" id="{E0A769D3-E758-7554-6ED7-E48C07843440}"/>
                    </a:ext>
                  </a:extLst>
                </p:cNvPr>
                <p:cNvPicPr/>
                <p:nvPr/>
              </p:nvPicPr>
              <p:blipFill>
                <a:blip r:embed="rId289"/>
                <a:stretch>
                  <a:fillRect/>
                </a:stretch>
              </p:blipFill>
              <p:spPr>
                <a:xfrm>
                  <a:off x="8764782" y="5407582"/>
                  <a:ext cx="1663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97" name="Ink 196">
                  <a:extLst>
                    <a:ext uri="{FF2B5EF4-FFF2-40B4-BE49-F238E27FC236}">
                      <a16:creationId xmlns:a16="http://schemas.microsoft.com/office/drawing/2014/main" id="{CC0F3256-8CE2-E689-4DD5-6D0BF03279B3}"/>
                    </a:ext>
                  </a:extLst>
                </p14:cNvPr>
                <p14:cNvContentPartPr/>
                <p14:nvPr/>
              </p14:nvContentPartPr>
              <p14:xfrm>
                <a:off x="7518822" y="4459342"/>
                <a:ext cx="72360" cy="699120"/>
              </p14:xfrm>
            </p:contentPart>
          </mc:Choice>
          <mc:Fallback>
            <p:pic>
              <p:nvPicPr>
                <p:cNvPr id="197" name="Ink 196">
                  <a:extLst>
                    <a:ext uri="{FF2B5EF4-FFF2-40B4-BE49-F238E27FC236}">
                      <a16:creationId xmlns:a16="http://schemas.microsoft.com/office/drawing/2014/main" id="{CC0F3256-8CE2-E689-4DD5-6D0BF03279B3}"/>
                    </a:ext>
                  </a:extLst>
                </p:cNvPr>
                <p:cNvPicPr/>
                <p:nvPr/>
              </p:nvPicPr>
              <p:blipFill>
                <a:blip r:embed="rId291"/>
                <a:stretch>
                  <a:fillRect/>
                </a:stretch>
              </p:blipFill>
              <p:spPr>
                <a:xfrm>
                  <a:off x="7500822" y="4441702"/>
                  <a:ext cx="108000" cy="7347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98" name="Ink 197">
                  <a:extLst>
                    <a:ext uri="{FF2B5EF4-FFF2-40B4-BE49-F238E27FC236}">
                      <a16:creationId xmlns:a16="http://schemas.microsoft.com/office/drawing/2014/main" id="{5B98A77C-B91C-4682-AC20-1426F41C33A8}"/>
                    </a:ext>
                  </a:extLst>
                </p14:cNvPr>
                <p14:cNvContentPartPr/>
                <p14:nvPr/>
              </p14:nvContentPartPr>
              <p14:xfrm>
                <a:off x="7508022" y="5115262"/>
                <a:ext cx="1191960" cy="63720"/>
              </p14:xfrm>
            </p:contentPart>
          </mc:Choice>
          <mc:Fallback>
            <p:pic>
              <p:nvPicPr>
                <p:cNvPr id="198" name="Ink 197">
                  <a:extLst>
                    <a:ext uri="{FF2B5EF4-FFF2-40B4-BE49-F238E27FC236}">
                      <a16:creationId xmlns:a16="http://schemas.microsoft.com/office/drawing/2014/main" id="{5B98A77C-B91C-4682-AC20-1426F41C33A8}"/>
                    </a:ext>
                  </a:extLst>
                </p:cNvPr>
                <p:cNvPicPr/>
                <p:nvPr/>
              </p:nvPicPr>
              <p:blipFill>
                <a:blip r:embed="rId293"/>
                <a:stretch>
                  <a:fillRect/>
                </a:stretch>
              </p:blipFill>
              <p:spPr>
                <a:xfrm>
                  <a:off x="7490022" y="5097622"/>
                  <a:ext cx="12276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99" name="Ink 198">
                  <a:extLst>
                    <a:ext uri="{FF2B5EF4-FFF2-40B4-BE49-F238E27FC236}">
                      <a16:creationId xmlns:a16="http://schemas.microsoft.com/office/drawing/2014/main" id="{9DB04031-3195-C9CE-DCA8-691D3C9B9CF1}"/>
                    </a:ext>
                  </a:extLst>
                </p14:cNvPr>
                <p14:cNvContentPartPr/>
                <p14:nvPr/>
              </p14:nvContentPartPr>
              <p14:xfrm>
                <a:off x="7546542" y="4407862"/>
                <a:ext cx="1495080" cy="811080"/>
              </p14:xfrm>
            </p:contentPart>
          </mc:Choice>
          <mc:Fallback>
            <p:pic>
              <p:nvPicPr>
                <p:cNvPr id="199" name="Ink 198">
                  <a:extLst>
                    <a:ext uri="{FF2B5EF4-FFF2-40B4-BE49-F238E27FC236}">
                      <a16:creationId xmlns:a16="http://schemas.microsoft.com/office/drawing/2014/main" id="{9DB04031-3195-C9CE-DCA8-691D3C9B9CF1}"/>
                    </a:ext>
                  </a:extLst>
                </p:cNvPr>
                <p:cNvPicPr/>
                <p:nvPr/>
              </p:nvPicPr>
              <p:blipFill>
                <a:blip r:embed="rId295"/>
                <a:stretch>
                  <a:fillRect/>
                </a:stretch>
              </p:blipFill>
              <p:spPr>
                <a:xfrm>
                  <a:off x="7528902" y="4390222"/>
                  <a:ext cx="1530720" cy="846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01" name="Ink 200">
                  <a:extLst>
                    <a:ext uri="{FF2B5EF4-FFF2-40B4-BE49-F238E27FC236}">
                      <a16:creationId xmlns:a16="http://schemas.microsoft.com/office/drawing/2014/main" id="{3D4D4990-02C2-25D9-F281-B93AEEB88709}"/>
                    </a:ext>
                  </a:extLst>
                </p14:cNvPr>
                <p14:cNvContentPartPr/>
                <p14:nvPr/>
              </p14:nvContentPartPr>
              <p14:xfrm>
                <a:off x="9714462" y="4242262"/>
                <a:ext cx="158760" cy="247680"/>
              </p14:xfrm>
            </p:contentPart>
          </mc:Choice>
          <mc:Fallback>
            <p:pic>
              <p:nvPicPr>
                <p:cNvPr id="201" name="Ink 200">
                  <a:extLst>
                    <a:ext uri="{FF2B5EF4-FFF2-40B4-BE49-F238E27FC236}">
                      <a16:creationId xmlns:a16="http://schemas.microsoft.com/office/drawing/2014/main" id="{3D4D4990-02C2-25D9-F281-B93AEEB88709}"/>
                    </a:ext>
                  </a:extLst>
                </p:cNvPr>
                <p:cNvPicPr/>
                <p:nvPr/>
              </p:nvPicPr>
              <p:blipFill>
                <a:blip r:embed="rId297"/>
                <a:stretch>
                  <a:fillRect/>
                </a:stretch>
              </p:blipFill>
              <p:spPr>
                <a:xfrm>
                  <a:off x="9696822" y="4224622"/>
                  <a:ext cx="1944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02" name="Ink 201">
                  <a:extLst>
                    <a:ext uri="{FF2B5EF4-FFF2-40B4-BE49-F238E27FC236}">
                      <a16:creationId xmlns:a16="http://schemas.microsoft.com/office/drawing/2014/main" id="{CBAB8ABE-4B8C-B578-E479-2CC6E44A5485}"/>
                    </a:ext>
                  </a:extLst>
                </p14:cNvPr>
                <p14:cNvContentPartPr/>
                <p14:nvPr/>
              </p14:nvContentPartPr>
              <p14:xfrm>
                <a:off x="9766662" y="4345582"/>
                <a:ext cx="325440" cy="149040"/>
              </p14:xfrm>
            </p:contentPart>
          </mc:Choice>
          <mc:Fallback>
            <p:pic>
              <p:nvPicPr>
                <p:cNvPr id="202" name="Ink 201">
                  <a:extLst>
                    <a:ext uri="{FF2B5EF4-FFF2-40B4-BE49-F238E27FC236}">
                      <a16:creationId xmlns:a16="http://schemas.microsoft.com/office/drawing/2014/main" id="{CBAB8ABE-4B8C-B578-E479-2CC6E44A5485}"/>
                    </a:ext>
                  </a:extLst>
                </p:cNvPr>
                <p:cNvPicPr/>
                <p:nvPr/>
              </p:nvPicPr>
              <p:blipFill>
                <a:blip r:embed="rId299"/>
                <a:stretch>
                  <a:fillRect/>
                </a:stretch>
              </p:blipFill>
              <p:spPr>
                <a:xfrm>
                  <a:off x="9748662" y="4327582"/>
                  <a:ext cx="3610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03" name="Ink 202">
                  <a:extLst>
                    <a:ext uri="{FF2B5EF4-FFF2-40B4-BE49-F238E27FC236}">
                      <a16:creationId xmlns:a16="http://schemas.microsoft.com/office/drawing/2014/main" id="{3F8463D2-E926-C84D-FA22-05BCE5377144}"/>
                    </a:ext>
                  </a:extLst>
                </p14:cNvPr>
                <p14:cNvContentPartPr/>
                <p14:nvPr/>
              </p14:nvContentPartPr>
              <p14:xfrm>
                <a:off x="10108662" y="4319662"/>
                <a:ext cx="124200" cy="179640"/>
              </p14:xfrm>
            </p:contentPart>
          </mc:Choice>
          <mc:Fallback>
            <p:pic>
              <p:nvPicPr>
                <p:cNvPr id="203" name="Ink 202">
                  <a:extLst>
                    <a:ext uri="{FF2B5EF4-FFF2-40B4-BE49-F238E27FC236}">
                      <a16:creationId xmlns:a16="http://schemas.microsoft.com/office/drawing/2014/main" id="{3F8463D2-E926-C84D-FA22-05BCE5377144}"/>
                    </a:ext>
                  </a:extLst>
                </p:cNvPr>
                <p:cNvPicPr/>
                <p:nvPr/>
              </p:nvPicPr>
              <p:blipFill>
                <a:blip r:embed="rId301"/>
                <a:stretch>
                  <a:fillRect/>
                </a:stretch>
              </p:blipFill>
              <p:spPr>
                <a:xfrm>
                  <a:off x="10090662" y="4302022"/>
                  <a:ext cx="1598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04" name="Ink 203">
                  <a:extLst>
                    <a:ext uri="{FF2B5EF4-FFF2-40B4-BE49-F238E27FC236}">
                      <a16:creationId xmlns:a16="http://schemas.microsoft.com/office/drawing/2014/main" id="{BA783486-8E77-77A7-9E9B-050628FC24C1}"/>
                    </a:ext>
                  </a:extLst>
                </p14:cNvPr>
                <p14:cNvContentPartPr/>
                <p14:nvPr/>
              </p14:nvContentPartPr>
              <p14:xfrm>
                <a:off x="10147542" y="4384462"/>
                <a:ext cx="91440" cy="31320"/>
              </p14:xfrm>
            </p:contentPart>
          </mc:Choice>
          <mc:Fallback>
            <p:pic>
              <p:nvPicPr>
                <p:cNvPr id="204" name="Ink 203">
                  <a:extLst>
                    <a:ext uri="{FF2B5EF4-FFF2-40B4-BE49-F238E27FC236}">
                      <a16:creationId xmlns:a16="http://schemas.microsoft.com/office/drawing/2014/main" id="{BA783486-8E77-77A7-9E9B-050628FC24C1}"/>
                    </a:ext>
                  </a:extLst>
                </p:cNvPr>
                <p:cNvPicPr/>
                <p:nvPr/>
              </p:nvPicPr>
              <p:blipFill>
                <a:blip r:embed="rId303"/>
                <a:stretch>
                  <a:fillRect/>
                </a:stretch>
              </p:blipFill>
              <p:spPr>
                <a:xfrm>
                  <a:off x="10129542" y="4366822"/>
                  <a:ext cx="1270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05" name="Ink 204">
                  <a:extLst>
                    <a:ext uri="{FF2B5EF4-FFF2-40B4-BE49-F238E27FC236}">
                      <a16:creationId xmlns:a16="http://schemas.microsoft.com/office/drawing/2014/main" id="{3FF0A24B-953F-656C-A9D9-17129C7AFA37}"/>
                    </a:ext>
                  </a:extLst>
                </p14:cNvPr>
                <p14:cNvContentPartPr/>
                <p14:nvPr/>
              </p14:nvContentPartPr>
              <p14:xfrm>
                <a:off x="9005982" y="4543222"/>
                <a:ext cx="917640" cy="432360"/>
              </p14:xfrm>
            </p:contentPart>
          </mc:Choice>
          <mc:Fallback>
            <p:pic>
              <p:nvPicPr>
                <p:cNvPr id="205" name="Ink 204">
                  <a:extLst>
                    <a:ext uri="{FF2B5EF4-FFF2-40B4-BE49-F238E27FC236}">
                      <a16:creationId xmlns:a16="http://schemas.microsoft.com/office/drawing/2014/main" id="{3FF0A24B-953F-656C-A9D9-17129C7AFA37}"/>
                    </a:ext>
                  </a:extLst>
                </p:cNvPr>
                <p:cNvPicPr/>
                <p:nvPr/>
              </p:nvPicPr>
              <p:blipFill>
                <a:blip r:embed="rId305"/>
                <a:stretch>
                  <a:fillRect/>
                </a:stretch>
              </p:blipFill>
              <p:spPr>
                <a:xfrm>
                  <a:off x="8987982" y="4525582"/>
                  <a:ext cx="95328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06" name="Ink 205">
                  <a:extLst>
                    <a:ext uri="{FF2B5EF4-FFF2-40B4-BE49-F238E27FC236}">
                      <a16:creationId xmlns:a16="http://schemas.microsoft.com/office/drawing/2014/main" id="{19333063-1254-2481-5BB3-0ED22BED53DA}"/>
                    </a:ext>
                  </a:extLst>
                </p14:cNvPr>
                <p14:cNvContentPartPr/>
                <p14:nvPr/>
              </p14:nvContentPartPr>
              <p14:xfrm>
                <a:off x="9034422" y="4872622"/>
                <a:ext cx="115920" cy="172800"/>
              </p14:xfrm>
            </p:contentPart>
          </mc:Choice>
          <mc:Fallback>
            <p:pic>
              <p:nvPicPr>
                <p:cNvPr id="206" name="Ink 205">
                  <a:extLst>
                    <a:ext uri="{FF2B5EF4-FFF2-40B4-BE49-F238E27FC236}">
                      <a16:creationId xmlns:a16="http://schemas.microsoft.com/office/drawing/2014/main" id="{19333063-1254-2481-5BB3-0ED22BED53DA}"/>
                    </a:ext>
                  </a:extLst>
                </p:cNvPr>
                <p:cNvPicPr/>
                <p:nvPr/>
              </p:nvPicPr>
              <p:blipFill>
                <a:blip r:embed="rId307"/>
                <a:stretch>
                  <a:fillRect/>
                </a:stretch>
              </p:blipFill>
              <p:spPr>
                <a:xfrm>
                  <a:off x="9016782" y="4854622"/>
                  <a:ext cx="1515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08" name="Ink 207">
                  <a:extLst>
                    <a:ext uri="{FF2B5EF4-FFF2-40B4-BE49-F238E27FC236}">
                      <a16:creationId xmlns:a16="http://schemas.microsoft.com/office/drawing/2014/main" id="{D784717E-4E1E-773F-917D-9458D9D53F7D}"/>
                    </a:ext>
                  </a:extLst>
                </p14:cNvPr>
                <p14:cNvContentPartPr/>
                <p14:nvPr/>
              </p14:nvContentPartPr>
              <p14:xfrm>
                <a:off x="7810782" y="4600822"/>
                <a:ext cx="157320" cy="318600"/>
              </p14:xfrm>
            </p:contentPart>
          </mc:Choice>
          <mc:Fallback>
            <p:pic>
              <p:nvPicPr>
                <p:cNvPr id="208" name="Ink 207">
                  <a:extLst>
                    <a:ext uri="{FF2B5EF4-FFF2-40B4-BE49-F238E27FC236}">
                      <a16:creationId xmlns:a16="http://schemas.microsoft.com/office/drawing/2014/main" id="{D784717E-4E1E-773F-917D-9458D9D53F7D}"/>
                    </a:ext>
                  </a:extLst>
                </p:cNvPr>
                <p:cNvPicPr/>
                <p:nvPr/>
              </p:nvPicPr>
              <p:blipFill>
                <a:blip r:embed="rId309"/>
                <a:stretch>
                  <a:fillRect/>
                </a:stretch>
              </p:blipFill>
              <p:spPr>
                <a:xfrm>
                  <a:off x="7793142" y="4582822"/>
                  <a:ext cx="19296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09" name="Ink 208">
                  <a:extLst>
                    <a:ext uri="{FF2B5EF4-FFF2-40B4-BE49-F238E27FC236}">
                      <a16:creationId xmlns:a16="http://schemas.microsoft.com/office/drawing/2014/main" id="{776FBF48-DE51-CCED-EFB8-5AC087383B82}"/>
                    </a:ext>
                  </a:extLst>
                </p14:cNvPr>
                <p14:cNvContentPartPr/>
                <p14:nvPr/>
              </p14:nvContentPartPr>
              <p14:xfrm>
                <a:off x="7871622" y="4680742"/>
                <a:ext cx="327960" cy="153360"/>
              </p14:xfrm>
            </p:contentPart>
          </mc:Choice>
          <mc:Fallback>
            <p:pic>
              <p:nvPicPr>
                <p:cNvPr id="209" name="Ink 208">
                  <a:extLst>
                    <a:ext uri="{FF2B5EF4-FFF2-40B4-BE49-F238E27FC236}">
                      <a16:creationId xmlns:a16="http://schemas.microsoft.com/office/drawing/2014/main" id="{776FBF48-DE51-CCED-EFB8-5AC087383B82}"/>
                    </a:ext>
                  </a:extLst>
                </p:cNvPr>
                <p:cNvPicPr/>
                <p:nvPr/>
              </p:nvPicPr>
              <p:blipFill>
                <a:blip r:embed="rId311"/>
                <a:stretch>
                  <a:fillRect/>
                </a:stretch>
              </p:blipFill>
              <p:spPr>
                <a:xfrm>
                  <a:off x="7853982" y="4663102"/>
                  <a:ext cx="3636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10" name="Ink 209">
                  <a:extLst>
                    <a:ext uri="{FF2B5EF4-FFF2-40B4-BE49-F238E27FC236}">
                      <a16:creationId xmlns:a16="http://schemas.microsoft.com/office/drawing/2014/main" id="{4936B01A-EFAD-9CCF-2228-C1D668DB8914}"/>
                    </a:ext>
                  </a:extLst>
                </p14:cNvPr>
                <p14:cNvContentPartPr/>
                <p14:nvPr/>
              </p14:nvContentPartPr>
              <p14:xfrm>
                <a:off x="8184462" y="4595062"/>
                <a:ext cx="130680" cy="236520"/>
              </p14:xfrm>
            </p:contentPart>
          </mc:Choice>
          <mc:Fallback>
            <p:pic>
              <p:nvPicPr>
                <p:cNvPr id="210" name="Ink 209">
                  <a:extLst>
                    <a:ext uri="{FF2B5EF4-FFF2-40B4-BE49-F238E27FC236}">
                      <a16:creationId xmlns:a16="http://schemas.microsoft.com/office/drawing/2014/main" id="{4936B01A-EFAD-9CCF-2228-C1D668DB8914}"/>
                    </a:ext>
                  </a:extLst>
                </p:cNvPr>
                <p:cNvPicPr/>
                <p:nvPr/>
              </p:nvPicPr>
              <p:blipFill>
                <a:blip r:embed="rId313"/>
                <a:stretch>
                  <a:fillRect/>
                </a:stretch>
              </p:blipFill>
              <p:spPr>
                <a:xfrm>
                  <a:off x="8166822" y="4577062"/>
                  <a:ext cx="1663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11" name="Ink 210">
                  <a:extLst>
                    <a:ext uri="{FF2B5EF4-FFF2-40B4-BE49-F238E27FC236}">
                      <a16:creationId xmlns:a16="http://schemas.microsoft.com/office/drawing/2014/main" id="{D1258B1B-CC45-B589-1409-82BEF8BE39EC}"/>
                    </a:ext>
                  </a:extLst>
                </p14:cNvPr>
                <p14:cNvContentPartPr/>
                <p14:nvPr/>
              </p14:nvContentPartPr>
              <p14:xfrm>
                <a:off x="8136582" y="4933822"/>
                <a:ext cx="28800" cy="96120"/>
              </p14:xfrm>
            </p:contentPart>
          </mc:Choice>
          <mc:Fallback>
            <p:pic>
              <p:nvPicPr>
                <p:cNvPr id="211" name="Ink 210">
                  <a:extLst>
                    <a:ext uri="{FF2B5EF4-FFF2-40B4-BE49-F238E27FC236}">
                      <a16:creationId xmlns:a16="http://schemas.microsoft.com/office/drawing/2014/main" id="{D1258B1B-CC45-B589-1409-82BEF8BE39EC}"/>
                    </a:ext>
                  </a:extLst>
                </p:cNvPr>
                <p:cNvPicPr/>
                <p:nvPr/>
              </p:nvPicPr>
              <p:blipFill>
                <a:blip r:embed="rId315"/>
                <a:stretch>
                  <a:fillRect/>
                </a:stretch>
              </p:blipFill>
              <p:spPr>
                <a:xfrm>
                  <a:off x="8118582" y="4916182"/>
                  <a:ext cx="644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12" name="Ink 211">
                  <a:extLst>
                    <a:ext uri="{FF2B5EF4-FFF2-40B4-BE49-F238E27FC236}">
                      <a16:creationId xmlns:a16="http://schemas.microsoft.com/office/drawing/2014/main" id="{E8907B31-C1C2-1C96-BDEE-F13549EFAACB}"/>
                    </a:ext>
                  </a:extLst>
                </p14:cNvPr>
                <p14:cNvContentPartPr/>
                <p14:nvPr/>
              </p14:nvContentPartPr>
              <p14:xfrm>
                <a:off x="8033622" y="4897462"/>
                <a:ext cx="160560" cy="191160"/>
              </p14:xfrm>
            </p:contentPart>
          </mc:Choice>
          <mc:Fallback>
            <p:pic>
              <p:nvPicPr>
                <p:cNvPr id="212" name="Ink 211">
                  <a:extLst>
                    <a:ext uri="{FF2B5EF4-FFF2-40B4-BE49-F238E27FC236}">
                      <a16:creationId xmlns:a16="http://schemas.microsoft.com/office/drawing/2014/main" id="{E8907B31-C1C2-1C96-BDEE-F13549EFAACB}"/>
                    </a:ext>
                  </a:extLst>
                </p:cNvPr>
                <p:cNvPicPr/>
                <p:nvPr/>
              </p:nvPicPr>
              <p:blipFill>
                <a:blip r:embed="rId317"/>
                <a:stretch>
                  <a:fillRect/>
                </a:stretch>
              </p:blipFill>
              <p:spPr>
                <a:xfrm>
                  <a:off x="8015622" y="4879822"/>
                  <a:ext cx="1962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13" name="Ink 212">
                  <a:extLst>
                    <a:ext uri="{FF2B5EF4-FFF2-40B4-BE49-F238E27FC236}">
                      <a16:creationId xmlns:a16="http://schemas.microsoft.com/office/drawing/2014/main" id="{23BF200E-7FE7-A4AD-D141-5243EE0A64A6}"/>
                    </a:ext>
                  </a:extLst>
                </p14:cNvPr>
                <p14:cNvContentPartPr/>
                <p14:nvPr/>
              </p14:nvContentPartPr>
              <p14:xfrm>
                <a:off x="8183022" y="4934542"/>
                <a:ext cx="133920" cy="84240"/>
              </p14:xfrm>
            </p:contentPart>
          </mc:Choice>
          <mc:Fallback>
            <p:pic>
              <p:nvPicPr>
                <p:cNvPr id="213" name="Ink 212">
                  <a:extLst>
                    <a:ext uri="{FF2B5EF4-FFF2-40B4-BE49-F238E27FC236}">
                      <a16:creationId xmlns:a16="http://schemas.microsoft.com/office/drawing/2014/main" id="{23BF200E-7FE7-A4AD-D141-5243EE0A64A6}"/>
                    </a:ext>
                  </a:extLst>
                </p:cNvPr>
                <p:cNvPicPr/>
                <p:nvPr/>
              </p:nvPicPr>
              <p:blipFill>
                <a:blip r:embed="rId319"/>
                <a:stretch>
                  <a:fillRect/>
                </a:stretch>
              </p:blipFill>
              <p:spPr>
                <a:xfrm>
                  <a:off x="8165382" y="4916902"/>
                  <a:ext cx="1695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14" name="Ink 213">
                  <a:extLst>
                    <a:ext uri="{FF2B5EF4-FFF2-40B4-BE49-F238E27FC236}">
                      <a16:creationId xmlns:a16="http://schemas.microsoft.com/office/drawing/2014/main" id="{C8FE224C-396F-E6E8-BDD4-72126CBEA4FE}"/>
                    </a:ext>
                  </a:extLst>
                </p14:cNvPr>
                <p14:cNvContentPartPr/>
                <p14:nvPr/>
              </p14:nvContentPartPr>
              <p14:xfrm>
                <a:off x="8347542" y="4924462"/>
                <a:ext cx="97920" cy="77760"/>
              </p14:xfrm>
            </p:contentPart>
          </mc:Choice>
          <mc:Fallback>
            <p:pic>
              <p:nvPicPr>
                <p:cNvPr id="214" name="Ink 213">
                  <a:extLst>
                    <a:ext uri="{FF2B5EF4-FFF2-40B4-BE49-F238E27FC236}">
                      <a16:creationId xmlns:a16="http://schemas.microsoft.com/office/drawing/2014/main" id="{C8FE224C-396F-E6E8-BDD4-72126CBEA4FE}"/>
                    </a:ext>
                  </a:extLst>
                </p:cNvPr>
                <p:cNvPicPr/>
                <p:nvPr/>
              </p:nvPicPr>
              <p:blipFill>
                <a:blip r:embed="rId321"/>
                <a:stretch>
                  <a:fillRect/>
                </a:stretch>
              </p:blipFill>
              <p:spPr>
                <a:xfrm>
                  <a:off x="8329902" y="4906822"/>
                  <a:ext cx="1335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15" name="Ink 214">
                  <a:extLst>
                    <a:ext uri="{FF2B5EF4-FFF2-40B4-BE49-F238E27FC236}">
                      <a16:creationId xmlns:a16="http://schemas.microsoft.com/office/drawing/2014/main" id="{487DBFC7-8464-79C1-E6B1-5EE711309FBA}"/>
                    </a:ext>
                  </a:extLst>
                </p14:cNvPr>
                <p14:cNvContentPartPr/>
                <p14:nvPr/>
              </p14:nvContentPartPr>
              <p14:xfrm>
                <a:off x="8464542" y="4824022"/>
                <a:ext cx="115200" cy="192960"/>
              </p14:xfrm>
            </p:contentPart>
          </mc:Choice>
          <mc:Fallback>
            <p:pic>
              <p:nvPicPr>
                <p:cNvPr id="215" name="Ink 214">
                  <a:extLst>
                    <a:ext uri="{FF2B5EF4-FFF2-40B4-BE49-F238E27FC236}">
                      <a16:creationId xmlns:a16="http://schemas.microsoft.com/office/drawing/2014/main" id="{487DBFC7-8464-79C1-E6B1-5EE711309FBA}"/>
                    </a:ext>
                  </a:extLst>
                </p:cNvPr>
                <p:cNvPicPr/>
                <p:nvPr/>
              </p:nvPicPr>
              <p:blipFill>
                <a:blip r:embed="rId323"/>
                <a:stretch>
                  <a:fillRect/>
                </a:stretch>
              </p:blipFill>
              <p:spPr>
                <a:xfrm>
                  <a:off x="8446542" y="4806022"/>
                  <a:ext cx="1508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9" name="Ink 188">
                  <a:extLst>
                    <a:ext uri="{FF2B5EF4-FFF2-40B4-BE49-F238E27FC236}">
                      <a16:creationId xmlns:a16="http://schemas.microsoft.com/office/drawing/2014/main" id="{EA4CBE82-0A01-4C1D-0EA1-9DBE04FDA525}"/>
                    </a:ext>
                  </a:extLst>
                </p14:cNvPr>
                <p14:cNvContentPartPr/>
                <p14:nvPr/>
              </p14:nvContentPartPr>
              <p14:xfrm>
                <a:off x="7522422" y="2899822"/>
                <a:ext cx="1309320" cy="1267200"/>
              </p14:xfrm>
            </p:contentPart>
          </mc:Choice>
          <mc:Fallback>
            <p:pic>
              <p:nvPicPr>
                <p:cNvPr id="189" name="Ink 188">
                  <a:extLst>
                    <a:ext uri="{FF2B5EF4-FFF2-40B4-BE49-F238E27FC236}">
                      <a16:creationId xmlns:a16="http://schemas.microsoft.com/office/drawing/2014/main" id="{EA4CBE82-0A01-4C1D-0EA1-9DBE04FDA525}"/>
                    </a:ext>
                  </a:extLst>
                </p:cNvPr>
                <p:cNvPicPr/>
                <p:nvPr/>
              </p:nvPicPr>
              <p:blipFill>
                <a:blip r:embed="rId325"/>
                <a:stretch>
                  <a:fillRect/>
                </a:stretch>
              </p:blipFill>
              <p:spPr>
                <a:xfrm>
                  <a:off x="7504782" y="2881822"/>
                  <a:ext cx="1344960" cy="13028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0" name="Ink 189">
                  <a:extLst>
                    <a:ext uri="{FF2B5EF4-FFF2-40B4-BE49-F238E27FC236}">
                      <a16:creationId xmlns:a16="http://schemas.microsoft.com/office/drawing/2014/main" id="{A41B1B5F-A8CA-4D0D-E3D4-33E36CF9B504}"/>
                    </a:ext>
                  </a:extLst>
                </p14:cNvPr>
                <p14:cNvContentPartPr/>
                <p14:nvPr/>
              </p14:nvContentPartPr>
              <p14:xfrm>
                <a:off x="7641222" y="2709742"/>
                <a:ext cx="1208880" cy="1503000"/>
              </p14:xfrm>
            </p:contentPart>
          </mc:Choice>
          <mc:Fallback>
            <p:pic>
              <p:nvPicPr>
                <p:cNvPr id="190" name="Ink 189">
                  <a:extLst>
                    <a:ext uri="{FF2B5EF4-FFF2-40B4-BE49-F238E27FC236}">
                      <a16:creationId xmlns:a16="http://schemas.microsoft.com/office/drawing/2014/main" id="{A41B1B5F-A8CA-4D0D-E3D4-33E36CF9B504}"/>
                    </a:ext>
                  </a:extLst>
                </p:cNvPr>
                <p:cNvPicPr/>
                <p:nvPr/>
              </p:nvPicPr>
              <p:blipFill>
                <a:blip r:embed="rId327"/>
                <a:stretch>
                  <a:fillRect/>
                </a:stretch>
              </p:blipFill>
              <p:spPr>
                <a:xfrm>
                  <a:off x="7623222" y="2691742"/>
                  <a:ext cx="1244520" cy="15386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1" name="Ink 190">
                  <a:extLst>
                    <a:ext uri="{FF2B5EF4-FFF2-40B4-BE49-F238E27FC236}">
                      <a16:creationId xmlns:a16="http://schemas.microsoft.com/office/drawing/2014/main" id="{CDE9F9A1-45CE-0064-7623-3723B4B5A859}"/>
                    </a:ext>
                  </a:extLst>
                </p14:cNvPr>
                <p14:cNvContentPartPr/>
                <p14:nvPr/>
              </p14:nvContentPartPr>
              <p14:xfrm>
                <a:off x="7858302" y="3493102"/>
                <a:ext cx="117360" cy="243000"/>
              </p14:xfrm>
            </p:contentPart>
          </mc:Choice>
          <mc:Fallback>
            <p:pic>
              <p:nvPicPr>
                <p:cNvPr id="191" name="Ink 190">
                  <a:extLst>
                    <a:ext uri="{FF2B5EF4-FFF2-40B4-BE49-F238E27FC236}">
                      <a16:creationId xmlns:a16="http://schemas.microsoft.com/office/drawing/2014/main" id="{CDE9F9A1-45CE-0064-7623-3723B4B5A859}"/>
                    </a:ext>
                  </a:extLst>
                </p:cNvPr>
                <p:cNvPicPr/>
                <p:nvPr/>
              </p:nvPicPr>
              <p:blipFill>
                <a:blip r:embed="rId329"/>
                <a:stretch>
                  <a:fillRect/>
                </a:stretch>
              </p:blipFill>
              <p:spPr>
                <a:xfrm>
                  <a:off x="7840302" y="3475102"/>
                  <a:ext cx="1530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2" name="Ink 191">
                  <a:extLst>
                    <a:ext uri="{FF2B5EF4-FFF2-40B4-BE49-F238E27FC236}">
                      <a16:creationId xmlns:a16="http://schemas.microsoft.com/office/drawing/2014/main" id="{25E18D78-75E7-D903-7A0E-D7EFD252C7F8}"/>
                    </a:ext>
                  </a:extLst>
                </p14:cNvPr>
                <p14:cNvContentPartPr/>
                <p14:nvPr/>
              </p14:nvContentPartPr>
              <p14:xfrm>
                <a:off x="8020662" y="3624502"/>
                <a:ext cx="94680" cy="117000"/>
              </p14:xfrm>
            </p:contentPart>
          </mc:Choice>
          <mc:Fallback>
            <p:pic>
              <p:nvPicPr>
                <p:cNvPr id="192" name="Ink 191">
                  <a:extLst>
                    <a:ext uri="{FF2B5EF4-FFF2-40B4-BE49-F238E27FC236}">
                      <a16:creationId xmlns:a16="http://schemas.microsoft.com/office/drawing/2014/main" id="{25E18D78-75E7-D903-7A0E-D7EFD252C7F8}"/>
                    </a:ext>
                  </a:extLst>
                </p:cNvPr>
                <p:cNvPicPr/>
                <p:nvPr/>
              </p:nvPicPr>
              <p:blipFill>
                <a:blip r:embed="rId331"/>
                <a:stretch>
                  <a:fillRect/>
                </a:stretch>
              </p:blipFill>
              <p:spPr>
                <a:xfrm>
                  <a:off x="8002662" y="3606862"/>
                  <a:ext cx="1303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3" name="Ink 192">
                  <a:extLst>
                    <a:ext uri="{FF2B5EF4-FFF2-40B4-BE49-F238E27FC236}">
                      <a16:creationId xmlns:a16="http://schemas.microsoft.com/office/drawing/2014/main" id="{AE8F6964-D9A5-960E-8FBD-5986D53B4AF5}"/>
                    </a:ext>
                  </a:extLst>
                </p14:cNvPr>
                <p14:cNvContentPartPr/>
                <p14:nvPr/>
              </p14:nvContentPartPr>
              <p14:xfrm>
                <a:off x="8146662" y="3413542"/>
                <a:ext cx="66600" cy="422280"/>
              </p14:xfrm>
            </p:contentPart>
          </mc:Choice>
          <mc:Fallback>
            <p:pic>
              <p:nvPicPr>
                <p:cNvPr id="193" name="Ink 192">
                  <a:extLst>
                    <a:ext uri="{FF2B5EF4-FFF2-40B4-BE49-F238E27FC236}">
                      <a16:creationId xmlns:a16="http://schemas.microsoft.com/office/drawing/2014/main" id="{AE8F6964-D9A5-960E-8FBD-5986D53B4AF5}"/>
                    </a:ext>
                  </a:extLst>
                </p:cNvPr>
                <p:cNvPicPr/>
                <p:nvPr/>
              </p:nvPicPr>
              <p:blipFill>
                <a:blip r:embed="rId333"/>
                <a:stretch>
                  <a:fillRect/>
                </a:stretch>
              </p:blipFill>
              <p:spPr>
                <a:xfrm>
                  <a:off x="8129022" y="3395902"/>
                  <a:ext cx="10224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4" name="Ink 193">
                  <a:extLst>
                    <a:ext uri="{FF2B5EF4-FFF2-40B4-BE49-F238E27FC236}">
                      <a16:creationId xmlns:a16="http://schemas.microsoft.com/office/drawing/2014/main" id="{D6DF6549-7E6A-404E-99F6-BB1E3FE807F3}"/>
                    </a:ext>
                  </a:extLst>
                </p14:cNvPr>
                <p14:cNvContentPartPr/>
                <p14:nvPr/>
              </p14:nvContentPartPr>
              <p14:xfrm>
                <a:off x="8148822" y="3481942"/>
                <a:ext cx="191880" cy="258840"/>
              </p14:xfrm>
            </p:contentPart>
          </mc:Choice>
          <mc:Fallback>
            <p:pic>
              <p:nvPicPr>
                <p:cNvPr id="194" name="Ink 193">
                  <a:extLst>
                    <a:ext uri="{FF2B5EF4-FFF2-40B4-BE49-F238E27FC236}">
                      <a16:creationId xmlns:a16="http://schemas.microsoft.com/office/drawing/2014/main" id="{D6DF6549-7E6A-404E-99F6-BB1E3FE807F3}"/>
                    </a:ext>
                  </a:extLst>
                </p:cNvPr>
                <p:cNvPicPr/>
                <p:nvPr/>
              </p:nvPicPr>
              <p:blipFill>
                <a:blip r:embed="rId335"/>
                <a:stretch>
                  <a:fillRect/>
                </a:stretch>
              </p:blipFill>
              <p:spPr>
                <a:xfrm>
                  <a:off x="8131182" y="3463942"/>
                  <a:ext cx="2275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5" name="Ink 194">
                  <a:extLst>
                    <a:ext uri="{FF2B5EF4-FFF2-40B4-BE49-F238E27FC236}">
                      <a16:creationId xmlns:a16="http://schemas.microsoft.com/office/drawing/2014/main" id="{99C0D4A3-7280-70D1-4D95-E17072856722}"/>
                    </a:ext>
                  </a:extLst>
                </p14:cNvPr>
                <p14:cNvContentPartPr/>
                <p14:nvPr/>
              </p14:nvContentPartPr>
              <p14:xfrm>
                <a:off x="8294982" y="3570502"/>
                <a:ext cx="65160" cy="20520"/>
              </p14:xfrm>
            </p:contentPart>
          </mc:Choice>
          <mc:Fallback>
            <p:pic>
              <p:nvPicPr>
                <p:cNvPr id="195" name="Ink 194">
                  <a:extLst>
                    <a:ext uri="{FF2B5EF4-FFF2-40B4-BE49-F238E27FC236}">
                      <a16:creationId xmlns:a16="http://schemas.microsoft.com/office/drawing/2014/main" id="{99C0D4A3-7280-70D1-4D95-E17072856722}"/>
                    </a:ext>
                  </a:extLst>
                </p:cNvPr>
                <p:cNvPicPr/>
                <p:nvPr/>
              </p:nvPicPr>
              <p:blipFill>
                <a:blip r:embed="rId337"/>
                <a:stretch>
                  <a:fillRect/>
                </a:stretch>
              </p:blipFill>
              <p:spPr>
                <a:xfrm>
                  <a:off x="8277342" y="3552502"/>
                  <a:ext cx="1008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33" name="Ink 232">
                  <a:extLst>
                    <a:ext uri="{FF2B5EF4-FFF2-40B4-BE49-F238E27FC236}">
                      <a16:creationId xmlns:a16="http://schemas.microsoft.com/office/drawing/2014/main" id="{B0520B2D-5B86-9DD3-3B82-845D77C95A21}"/>
                    </a:ext>
                  </a:extLst>
                </p14:cNvPr>
                <p14:cNvContentPartPr/>
                <p14:nvPr/>
              </p14:nvContentPartPr>
              <p14:xfrm>
                <a:off x="7568502" y="4397422"/>
                <a:ext cx="1164600" cy="829440"/>
              </p14:xfrm>
            </p:contentPart>
          </mc:Choice>
          <mc:Fallback>
            <p:pic>
              <p:nvPicPr>
                <p:cNvPr id="233" name="Ink 232">
                  <a:extLst>
                    <a:ext uri="{FF2B5EF4-FFF2-40B4-BE49-F238E27FC236}">
                      <a16:creationId xmlns:a16="http://schemas.microsoft.com/office/drawing/2014/main" id="{B0520B2D-5B86-9DD3-3B82-845D77C95A21}"/>
                    </a:ext>
                  </a:extLst>
                </p:cNvPr>
                <p:cNvPicPr/>
                <p:nvPr/>
              </p:nvPicPr>
              <p:blipFill>
                <a:blip r:embed="rId339"/>
                <a:stretch>
                  <a:fillRect/>
                </a:stretch>
              </p:blipFill>
              <p:spPr>
                <a:xfrm>
                  <a:off x="7550502" y="4379782"/>
                  <a:ext cx="1200240" cy="8650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35" name="Ink 234">
                  <a:extLst>
                    <a:ext uri="{FF2B5EF4-FFF2-40B4-BE49-F238E27FC236}">
                      <a16:creationId xmlns:a16="http://schemas.microsoft.com/office/drawing/2014/main" id="{9374445F-E5A3-D808-8E50-D0B8C838E49D}"/>
                    </a:ext>
                  </a:extLst>
                </p14:cNvPr>
                <p14:cNvContentPartPr/>
                <p14:nvPr/>
              </p14:nvContentPartPr>
              <p14:xfrm>
                <a:off x="1645422" y="809662"/>
                <a:ext cx="43560" cy="174960"/>
              </p14:xfrm>
            </p:contentPart>
          </mc:Choice>
          <mc:Fallback>
            <p:pic>
              <p:nvPicPr>
                <p:cNvPr id="235" name="Ink 234">
                  <a:extLst>
                    <a:ext uri="{FF2B5EF4-FFF2-40B4-BE49-F238E27FC236}">
                      <a16:creationId xmlns:a16="http://schemas.microsoft.com/office/drawing/2014/main" id="{9374445F-E5A3-D808-8E50-D0B8C838E49D}"/>
                    </a:ext>
                  </a:extLst>
                </p:cNvPr>
                <p:cNvPicPr/>
                <p:nvPr/>
              </p:nvPicPr>
              <p:blipFill>
                <a:blip r:embed="rId341"/>
                <a:stretch>
                  <a:fillRect/>
                </a:stretch>
              </p:blipFill>
              <p:spPr>
                <a:xfrm>
                  <a:off x="1627782" y="792022"/>
                  <a:ext cx="792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36" name="Ink 235">
                  <a:extLst>
                    <a:ext uri="{FF2B5EF4-FFF2-40B4-BE49-F238E27FC236}">
                      <a16:creationId xmlns:a16="http://schemas.microsoft.com/office/drawing/2014/main" id="{F2213012-BC3A-A516-6540-022C997AFDE8}"/>
                    </a:ext>
                  </a:extLst>
                </p14:cNvPr>
                <p14:cNvContentPartPr/>
                <p14:nvPr/>
              </p14:nvContentPartPr>
              <p14:xfrm>
                <a:off x="1618782" y="558382"/>
                <a:ext cx="252000" cy="435240"/>
              </p14:xfrm>
            </p:contentPart>
          </mc:Choice>
          <mc:Fallback>
            <p:pic>
              <p:nvPicPr>
                <p:cNvPr id="236" name="Ink 235">
                  <a:extLst>
                    <a:ext uri="{FF2B5EF4-FFF2-40B4-BE49-F238E27FC236}">
                      <a16:creationId xmlns:a16="http://schemas.microsoft.com/office/drawing/2014/main" id="{F2213012-BC3A-A516-6540-022C997AFDE8}"/>
                    </a:ext>
                  </a:extLst>
                </p:cNvPr>
                <p:cNvPicPr/>
                <p:nvPr/>
              </p:nvPicPr>
              <p:blipFill>
                <a:blip r:embed="rId343"/>
                <a:stretch>
                  <a:fillRect/>
                </a:stretch>
              </p:blipFill>
              <p:spPr>
                <a:xfrm>
                  <a:off x="1601142" y="540742"/>
                  <a:ext cx="28764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37" name="Ink 236">
                  <a:extLst>
                    <a:ext uri="{FF2B5EF4-FFF2-40B4-BE49-F238E27FC236}">
                      <a16:creationId xmlns:a16="http://schemas.microsoft.com/office/drawing/2014/main" id="{F00BC359-AE8E-FD38-C89E-C664BD2D3DAF}"/>
                    </a:ext>
                  </a:extLst>
                </p14:cNvPr>
                <p14:cNvContentPartPr/>
                <p14:nvPr/>
              </p14:nvContentPartPr>
              <p14:xfrm>
                <a:off x="1925142" y="693382"/>
                <a:ext cx="52920" cy="237960"/>
              </p14:xfrm>
            </p:contentPart>
          </mc:Choice>
          <mc:Fallback>
            <p:pic>
              <p:nvPicPr>
                <p:cNvPr id="237" name="Ink 236">
                  <a:extLst>
                    <a:ext uri="{FF2B5EF4-FFF2-40B4-BE49-F238E27FC236}">
                      <a16:creationId xmlns:a16="http://schemas.microsoft.com/office/drawing/2014/main" id="{F00BC359-AE8E-FD38-C89E-C664BD2D3DAF}"/>
                    </a:ext>
                  </a:extLst>
                </p:cNvPr>
                <p:cNvPicPr/>
                <p:nvPr/>
              </p:nvPicPr>
              <p:blipFill>
                <a:blip r:embed="rId345"/>
                <a:stretch>
                  <a:fillRect/>
                </a:stretch>
              </p:blipFill>
              <p:spPr>
                <a:xfrm>
                  <a:off x="1907502" y="675382"/>
                  <a:ext cx="885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38" name="Ink 237">
                  <a:extLst>
                    <a:ext uri="{FF2B5EF4-FFF2-40B4-BE49-F238E27FC236}">
                      <a16:creationId xmlns:a16="http://schemas.microsoft.com/office/drawing/2014/main" id="{85D92189-D491-36A4-FB83-9CA029A91E8D}"/>
                    </a:ext>
                  </a:extLst>
                </p14:cNvPr>
                <p14:cNvContentPartPr/>
                <p14:nvPr/>
              </p14:nvContentPartPr>
              <p14:xfrm>
                <a:off x="2031342" y="677902"/>
                <a:ext cx="151200" cy="271080"/>
              </p14:xfrm>
            </p:contentPart>
          </mc:Choice>
          <mc:Fallback>
            <p:pic>
              <p:nvPicPr>
                <p:cNvPr id="238" name="Ink 237">
                  <a:extLst>
                    <a:ext uri="{FF2B5EF4-FFF2-40B4-BE49-F238E27FC236}">
                      <a16:creationId xmlns:a16="http://schemas.microsoft.com/office/drawing/2014/main" id="{85D92189-D491-36A4-FB83-9CA029A91E8D}"/>
                    </a:ext>
                  </a:extLst>
                </p:cNvPr>
                <p:cNvPicPr/>
                <p:nvPr/>
              </p:nvPicPr>
              <p:blipFill>
                <a:blip r:embed="rId347"/>
                <a:stretch>
                  <a:fillRect/>
                </a:stretch>
              </p:blipFill>
              <p:spPr>
                <a:xfrm>
                  <a:off x="2013702" y="660262"/>
                  <a:ext cx="18684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39" name="Ink 238">
                  <a:extLst>
                    <a:ext uri="{FF2B5EF4-FFF2-40B4-BE49-F238E27FC236}">
                      <a16:creationId xmlns:a16="http://schemas.microsoft.com/office/drawing/2014/main" id="{15ABEDBE-212E-684E-5DBF-A7BA124E1442}"/>
                    </a:ext>
                  </a:extLst>
                </p14:cNvPr>
                <p14:cNvContentPartPr/>
                <p14:nvPr/>
              </p14:nvContentPartPr>
              <p14:xfrm>
                <a:off x="2241942" y="643702"/>
                <a:ext cx="97560" cy="260640"/>
              </p14:xfrm>
            </p:contentPart>
          </mc:Choice>
          <mc:Fallback>
            <p:pic>
              <p:nvPicPr>
                <p:cNvPr id="239" name="Ink 238">
                  <a:extLst>
                    <a:ext uri="{FF2B5EF4-FFF2-40B4-BE49-F238E27FC236}">
                      <a16:creationId xmlns:a16="http://schemas.microsoft.com/office/drawing/2014/main" id="{15ABEDBE-212E-684E-5DBF-A7BA124E1442}"/>
                    </a:ext>
                  </a:extLst>
                </p:cNvPr>
                <p:cNvPicPr/>
                <p:nvPr/>
              </p:nvPicPr>
              <p:blipFill>
                <a:blip r:embed="rId349"/>
                <a:stretch>
                  <a:fillRect/>
                </a:stretch>
              </p:blipFill>
              <p:spPr>
                <a:xfrm>
                  <a:off x="2223942" y="625702"/>
                  <a:ext cx="1332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40" name="Ink 239">
                  <a:extLst>
                    <a:ext uri="{FF2B5EF4-FFF2-40B4-BE49-F238E27FC236}">
                      <a16:creationId xmlns:a16="http://schemas.microsoft.com/office/drawing/2014/main" id="{BF8B488D-61F7-9D9B-05B8-20AE2B800567}"/>
                    </a:ext>
                  </a:extLst>
                </p14:cNvPr>
                <p14:cNvContentPartPr/>
                <p14:nvPr/>
              </p14:nvContentPartPr>
              <p14:xfrm>
                <a:off x="2284782" y="750622"/>
                <a:ext cx="80640" cy="47160"/>
              </p14:xfrm>
            </p:contentPart>
          </mc:Choice>
          <mc:Fallback>
            <p:pic>
              <p:nvPicPr>
                <p:cNvPr id="240" name="Ink 239">
                  <a:extLst>
                    <a:ext uri="{FF2B5EF4-FFF2-40B4-BE49-F238E27FC236}">
                      <a16:creationId xmlns:a16="http://schemas.microsoft.com/office/drawing/2014/main" id="{BF8B488D-61F7-9D9B-05B8-20AE2B800567}"/>
                    </a:ext>
                  </a:extLst>
                </p:cNvPr>
                <p:cNvPicPr/>
                <p:nvPr/>
              </p:nvPicPr>
              <p:blipFill>
                <a:blip r:embed="rId351"/>
                <a:stretch>
                  <a:fillRect/>
                </a:stretch>
              </p:blipFill>
              <p:spPr>
                <a:xfrm>
                  <a:off x="2267142" y="732982"/>
                  <a:ext cx="1162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42" name="Ink 241">
                  <a:extLst>
                    <a:ext uri="{FF2B5EF4-FFF2-40B4-BE49-F238E27FC236}">
                      <a16:creationId xmlns:a16="http://schemas.microsoft.com/office/drawing/2014/main" id="{94E73710-FDA3-EEBA-AF10-7947452777DE}"/>
                    </a:ext>
                  </a:extLst>
                </p14:cNvPr>
                <p14:cNvContentPartPr/>
                <p14:nvPr/>
              </p14:nvContentPartPr>
              <p14:xfrm>
                <a:off x="1813902" y="1243462"/>
                <a:ext cx="379440" cy="264960"/>
              </p14:xfrm>
            </p:contentPart>
          </mc:Choice>
          <mc:Fallback>
            <p:pic>
              <p:nvPicPr>
                <p:cNvPr id="242" name="Ink 241">
                  <a:extLst>
                    <a:ext uri="{FF2B5EF4-FFF2-40B4-BE49-F238E27FC236}">
                      <a16:creationId xmlns:a16="http://schemas.microsoft.com/office/drawing/2014/main" id="{94E73710-FDA3-EEBA-AF10-7947452777DE}"/>
                    </a:ext>
                  </a:extLst>
                </p:cNvPr>
                <p:cNvPicPr/>
                <p:nvPr/>
              </p:nvPicPr>
              <p:blipFill>
                <a:blip r:embed="rId353"/>
                <a:stretch>
                  <a:fillRect/>
                </a:stretch>
              </p:blipFill>
              <p:spPr>
                <a:xfrm>
                  <a:off x="1795902" y="1225822"/>
                  <a:ext cx="4150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43" name="Ink 242">
                  <a:extLst>
                    <a:ext uri="{FF2B5EF4-FFF2-40B4-BE49-F238E27FC236}">
                      <a16:creationId xmlns:a16="http://schemas.microsoft.com/office/drawing/2014/main" id="{46A806EC-43FB-7827-9EEE-0E84C64B0510}"/>
                    </a:ext>
                  </a:extLst>
                </p14:cNvPr>
                <p14:cNvContentPartPr/>
                <p14:nvPr/>
              </p14:nvContentPartPr>
              <p14:xfrm>
                <a:off x="2241582" y="1083262"/>
                <a:ext cx="227520" cy="344160"/>
              </p14:xfrm>
            </p:contentPart>
          </mc:Choice>
          <mc:Fallback>
            <p:pic>
              <p:nvPicPr>
                <p:cNvPr id="243" name="Ink 242">
                  <a:extLst>
                    <a:ext uri="{FF2B5EF4-FFF2-40B4-BE49-F238E27FC236}">
                      <a16:creationId xmlns:a16="http://schemas.microsoft.com/office/drawing/2014/main" id="{46A806EC-43FB-7827-9EEE-0E84C64B0510}"/>
                    </a:ext>
                  </a:extLst>
                </p:cNvPr>
                <p:cNvPicPr/>
                <p:nvPr/>
              </p:nvPicPr>
              <p:blipFill>
                <a:blip r:embed="rId355"/>
                <a:stretch>
                  <a:fillRect/>
                </a:stretch>
              </p:blipFill>
              <p:spPr>
                <a:xfrm>
                  <a:off x="2223582" y="1065262"/>
                  <a:ext cx="26316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44" name="Ink 243">
                  <a:extLst>
                    <a:ext uri="{FF2B5EF4-FFF2-40B4-BE49-F238E27FC236}">
                      <a16:creationId xmlns:a16="http://schemas.microsoft.com/office/drawing/2014/main" id="{A8D67CEA-962B-C00E-386A-7088BAC045FE}"/>
                    </a:ext>
                  </a:extLst>
                </p14:cNvPr>
                <p14:cNvContentPartPr/>
                <p14:nvPr/>
              </p14:nvContentPartPr>
              <p14:xfrm>
                <a:off x="2442462" y="1116382"/>
                <a:ext cx="226080" cy="224280"/>
              </p14:xfrm>
            </p:contentPart>
          </mc:Choice>
          <mc:Fallback>
            <p:pic>
              <p:nvPicPr>
                <p:cNvPr id="244" name="Ink 243">
                  <a:extLst>
                    <a:ext uri="{FF2B5EF4-FFF2-40B4-BE49-F238E27FC236}">
                      <a16:creationId xmlns:a16="http://schemas.microsoft.com/office/drawing/2014/main" id="{A8D67CEA-962B-C00E-386A-7088BAC045FE}"/>
                    </a:ext>
                  </a:extLst>
                </p:cNvPr>
                <p:cNvPicPr/>
                <p:nvPr/>
              </p:nvPicPr>
              <p:blipFill>
                <a:blip r:embed="rId357"/>
                <a:stretch>
                  <a:fillRect/>
                </a:stretch>
              </p:blipFill>
              <p:spPr>
                <a:xfrm>
                  <a:off x="2424462" y="1098382"/>
                  <a:ext cx="26172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45" name="Ink 244">
                  <a:extLst>
                    <a:ext uri="{FF2B5EF4-FFF2-40B4-BE49-F238E27FC236}">
                      <a16:creationId xmlns:a16="http://schemas.microsoft.com/office/drawing/2014/main" id="{4448F73D-B4DD-F716-B506-468D483EB0CB}"/>
                    </a:ext>
                  </a:extLst>
                </p14:cNvPr>
                <p14:cNvContentPartPr/>
                <p14:nvPr/>
              </p14:nvContentPartPr>
              <p14:xfrm>
                <a:off x="2680782" y="1181902"/>
                <a:ext cx="97560" cy="123840"/>
              </p14:xfrm>
            </p:contentPart>
          </mc:Choice>
          <mc:Fallback>
            <p:pic>
              <p:nvPicPr>
                <p:cNvPr id="245" name="Ink 244">
                  <a:extLst>
                    <a:ext uri="{FF2B5EF4-FFF2-40B4-BE49-F238E27FC236}">
                      <a16:creationId xmlns:a16="http://schemas.microsoft.com/office/drawing/2014/main" id="{4448F73D-B4DD-F716-B506-468D483EB0CB}"/>
                    </a:ext>
                  </a:extLst>
                </p:cNvPr>
                <p:cNvPicPr/>
                <p:nvPr/>
              </p:nvPicPr>
              <p:blipFill>
                <a:blip r:embed="rId359"/>
                <a:stretch>
                  <a:fillRect/>
                </a:stretch>
              </p:blipFill>
              <p:spPr>
                <a:xfrm>
                  <a:off x="2663142" y="1164262"/>
                  <a:ext cx="1332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47" name="Ink 246">
                  <a:extLst>
                    <a:ext uri="{FF2B5EF4-FFF2-40B4-BE49-F238E27FC236}">
                      <a16:creationId xmlns:a16="http://schemas.microsoft.com/office/drawing/2014/main" id="{96961976-B3C7-BDFF-7246-622618DCBB87}"/>
                    </a:ext>
                  </a:extLst>
                </p14:cNvPr>
                <p14:cNvContentPartPr/>
                <p14:nvPr/>
              </p14:nvContentPartPr>
              <p14:xfrm>
                <a:off x="2821902" y="1050862"/>
                <a:ext cx="157680" cy="245880"/>
              </p14:xfrm>
            </p:contentPart>
          </mc:Choice>
          <mc:Fallback>
            <p:pic>
              <p:nvPicPr>
                <p:cNvPr id="247" name="Ink 246">
                  <a:extLst>
                    <a:ext uri="{FF2B5EF4-FFF2-40B4-BE49-F238E27FC236}">
                      <a16:creationId xmlns:a16="http://schemas.microsoft.com/office/drawing/2014/main" id="{96961976-B3C7-BDFF-7246-622618DCBB87}"/>
                    </a:ext>
                  </a:extLst>
                </p:cNvPr>
                <p:cNvPicPr/>
                <p:nvPr/>
              </p:nvPicPr>
              <p:blipFill>
                <a:blip r:embed="rId361"/>
                <a:stretch>
                  <a:fillRect/>
                </a:stretch>
              </p:blipFill>
              <p:spPr>
                <a:xfrm>
                  <a:off x="2803902" y="1033222"/>
                  <a:ext cx="1933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48" name="Ink 247">
                  <a:extLst>
                    <a:ext uri="{FF2B5EF4-FFF2-40B4-BE49-F238E27FC236}">
                      <a16:creationId xmlns:a16="http://schemas.microsoft.com/office/drawing/2014/main" id="{95B8708C-F925-8E28-B0D6-18CD48C38136}"/>
                    </a:ext>
                  </a:extLst>
                </p14:cNvPr>
                <p14:cNvContentPartPr/>
                <p14:nvPr/>
              </p14:nvContentPartPr>
              <p14:xfrm>
                <a:off x="3002262" y="1118542"/>
                <a:ext cx="89280" cy="133200"/>
              </p14:xfrm>
            </p:contentPart>
          </mc:Choice>
          <mc:Fallback>
            <p:pic>
              <p:nvPicPr>
                <p:cNvPr id="248" name="Ink 247">
                  <a:extLst>
                    <a:ext uri="{FF2B5EF4-FFF2-40B4-BE49-F238E27FC236}">
                      <a16:creationId xmlns:a16="http://schemas.microsoft.com/office/drawing/2014/main" id="{95B8708C-F925-8E28-B0D6-18CD48C38136}"/>
                    </a:ext>
                  </a:extLst>
                </p:cNvPr>
                <p:cNvPicPr/>
                <p:nvPr/>
              </p:nvPicPr>
              <p:blipFill>
                <a:blip r:embed="rId363"/>
                <a:stretch>
                  <a:fillRect/>
                </a:stretch>
              </p:blipFill>
              <p:spPr>
                <a:xfrm>
                  <a:off x="2984622" y="1100902"/>
                  <a:ext cx="1249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49" name="Ink 248">
                  <a:extLst>
                    <a:ext uri="{FF2B5EF4-FFF2-40B4-BE49-F238E27FC236}">
                      <a16:creationId xmlns:a16="http://schemas.microsoft.com/office/drawing/2014/main" id="{F8FABB2C-8605-BFF0-5A51-262B8B7889A2}"/>
                    </a:ext>
                  </a:extLst>
                </p14:cNvPr>
                <p14:cNvContentPartPr/>
                <p14:nvPr/>
              </p14:nvContentPartPr>
              <p14:xfrm>
                <a:off x="3133662" y="1021702"/>
                <a:ext cx="49680" cy="204120"/>
              </p14:xfrm>
            </p:contentPart>
          </mc:Choice>
          <mc:Fallback>
            <p:pic>
              <p:nvPicPr>
                <p:cNvPr id="249" name="Ink 248">
                  <a:extLst>
                    <a:ext uri="{FF2B5EF4-FFF2-40B4-BE49-F238E27FC236}">
                      <a16:creationId xmlns:a16="http://schemas.microsoft.com/office/drawing/2014/main" id="{F8FABB2C-8605-BFF0-5A51-262B8B7889A2}"/>
                    </a:ext>
                  </a:extLst>
                </p:cNvPr>
                <p:cNvPicPr/>
                <p:nvPr/>
              </p:nvPicPr>
              <p:blipFill>
                <a:blip r:embed="rId365"/>
                <a:stretch>
                  <a:fillRect/>
                </a:stretch>
              </p:blipFill>
              <p:spPr>
                <a:xfrm>
                  <a:off x="3116022" y="1003702"/>
                  <a:ext cx="853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51" name="Ink 250">
                  <a:extLst>
                    <a:ext uri="{FF2B5EF4-FFF2-40B4-BE49-F238E27FC236}">
                      <a16:creationId xmlns:a16="http://schemas.microsoft.com/office/drawing/2014/main" id="{DFE55860-60D7-8C8A-E90F-F873C94BB093}"/>
                    </a:ext>
                  </a:extLst>
                </p14:cNvPr>
                <p14:cNvContentPartPr/>
                <p14:nvPr/>
              </p14:nvContentPartPr>
              <p14:xfrm>
                <a:off x="3216102" y="1032502"/>
                <a:ext cx="496440" cy="437400"/>
              </p14:xfrm>
            </p:contentPart>
          </mc:Choice>
          <mc:Fallback>
            <p:pic>
              <p:nvPicPr>
                <p:cNvPr id="251" name="Ink 250">
                  <a:extLst>
                    <a:ext uri="{FF2B5EF4-FFF2-40B4-BE49-F238E27FC236}">
                      <a16:creationId xmlns:a16="http://schemas.microsoft.com/office/drawing/2014/main" id="{DFE55860-60D7-8C8A-E90F-F873C94BB093}"/>
                    </a:ext>
                  </a:extLst>
                </p:cNvPr>
                <p:cNvPicPr/>
                <p:nvPr/>
              </p:nvPicPr>
              <p:blipFill>
                <a:blip r:embed="rId367"/>
                <a:stretch>
                  <a:fillRect/>
                </a:stretch>
              </p:blipFill>
              <p:spPr>
                <a:xfrm>
                  <a:off x="3198462" y="1014862"/>
                  <a:ext cx="53208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52" name="Ink 251">
                  <a:extLst>
                    <a:ext uri="{FF2B5EF4-FFF2-40B4-BE49-F238E27FC236}">
                      <a16:creationId xmlns:a16="http://schemas.microsoft.com/office/drawing/2014/main" id="{D0638265-CCE6-DB6D-8554-CDBEBE77D836}"/>
                    </a:ext>
                  </a:extLst>
                </p14:cNvPr>
                <p14:cNvContentPartPr/>
                <p14:nvPr/>
              </p14:nvContentPartPr>
              <p14:xfrm>
                <a:off x="2007222" y="1162462"/>
                <a:ext cx="1956240" cy="442440"/>
              </p14:xfrm>
            </p:contentPart>
          </mc:Choice>
          <mc:Fallback>
            <p:pic>
              <p:nvPicPr>
                <p:cNvPr id="252" name="Ink 251">
                  <a:extLst>
                    <a:ext uri="{FF2B5EF4-FFF2-40B4-BE49-F238E27FC236}">
                      <a16:creationId xmlns:a16="http://schemas.microsoft.com/office/drawing/2014/main" id="{D0638265-CCE6-DB6D-8554-CDBEBE77D836}"/>
                    </a:ext>
                  </a:extLst>
                </p:cNvPr>
                <p:cNvPicPr/>
                <p:nvPr/>
              </p:nvPicPr>
              <p:blipFill>
                <a:blip r:embed="rId369"/>
                <a:stretch>
                  <a:fillRect/>
                </a:stretch>
              </p:blipFill>
              <p:spPr>
                <a:xfrm>
                  <a:off x="1989222" y="1144822"/>
                  <a:ext cx="1991880" cy="4780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5" name="Ink 4">
                  <a:extLst>
                    <a:ext uri="{FF2B5EF4-FFF2-40B4-BE49-F238E27FC236}">
                      <a16:creationId xmlns:a16="http://schemas.microsoft.com/office/drawing/2014/main" id="{8AA870A4-2743-709B-55A4-C7AEDBBC39AF}"/>
                    </a:ext>
                  </a:extLst>
                </p14:cNvPr>
                <p14:cNvContentPartPr/>
                <p14:nvPr/>
              </p14:nvContentPartPr>
              <p14:xfrm>
                <a:off x="905622" y="2872822"/>
                <a:ext cx="393840" cy="398880"/>
              </p14:xfrm>
            </p:contentPart>
          </mc:Choice>
          <mc:Fallback>
            <p:pic>
              <p:nvPicPr>
                <p:cNvPr id="5" name="Ink 4">
                  <a:extLst>
                    <a:ext uri="{FF2B5EF4-FFF2-40B4-BE49-F238E27FC236}">
                      <a16:creationId xmlns:a16="http://schemas.microsoft.com/office/drawing/2014/main" id="{8AA870A4-2743-709B-55A4-C7AEDBBC39AF}"/>
                    </a:ext>
                  </a:extLst>
                </p:cNvPr>
                <p:cNvPicPr/>
                <p:nvPr/>
              </p:nvPicPr>
              <p:blipFill>
                <a:blip r:embed="rId371"/>
                <a:stretch>
                  <a:fillRect/>
                </a:stretch>
              </p:blipFill>
              <p:spPr>
                <a:xfrm>
                  <a:off x="887622" y="2855182"/>
                  <a:ext cx="42948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6" name="Ink 5">
                  <a:extLst>
                    <a:ext uri="{FF2B5EF4-FFF2-40B4-BE49-F238E27FC236}">
                      <a16:creationId xmlns:a16="http://schemas.microsoft.com/office/drawing/2014/main" id="{AD04213D-FF9F-A431-B4D1-C8BF2F483DFC}"/>
                    </a:ext>
                  </a:extLst>
                </p14:cNvPr>
                <p14:cNvContentPartPr/>
                <p14:nvPr/>
              </p14:nvContentPartPr>
              <p14:xfrm>
                <a:off x="894102" y="3254422"/>
                <a:ext cx="415080" cy="324720"/>
              </p14:xfrm>
            </p:contentPart>
          </mc:Choice>
          <mc:Fallback>
            <p:pic>
              <p:nvPicPr>
                <p:cNvPr id="6" name="Ink 5">
                  <a:extLst>
                    <a:ext uri="{FF2B5EF4-FFF2-40B4-BE49-F238E27FC236}">
                      <a16:creationId xmlns:a16="http://schemas.microsoft.com/office/drawing/2014/main" id="{AD04213D-FF9F-A431-B4D1-C8BF2F483DFC}"/>
                    </a:ext>
                  </a:extLst>
                </p:cNvPr>
                <p:cNvPicPr/>
                <p:nvPr/>
              </p:nvPicPr>
              <p:blipFill>
                <a:blip r:embed="rId373"/>
                <a:stretch>
                  <a:fillRect/>
                </a:stretch>
              </p:blipFill>
              <p:spPr>
                <a:xfrm>
                  <a:off x="876462" y="3236422"/>
                  <a:ext cx="45072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7" name="Ink 6">
                  <a:extLst>
                    <a:ext uri="{FF2B5EF4-FFF2-40B4-BE49-F238E27FC236}">
                      <a16:creationId xmlns:a16="http://schemas.microsoft.com/office/drawing/2014/main" id="{29151BA2-FF90-CA1D-B1EF-40A3281C37D0}"/>
                    </a:ext>
                  </a:extLst>
                </p14:cNvPr>
                <p14:cNvContentPartPr/>
                <p14:nvPr/>
              </p14:nvContentPartPr>
              <p14:xfrm>
                <a:off x="970422" y="3129862"/>
                <a:ext cx="136440" cy="51120"/>
              </p14:xfrm>
            </p:contentPart>
          </mc:Choice>
          <mc:Fallback>
            <p:pic>
              <p:nvPicPr>
                <p:cNvPr id="7" name="Ink 6">
                  <a:extLst>
                    <a:ext uri="{FF2B5EF4-FFF2-40B4-BE49-F238E27FC236}">
                      <a16:creationId xmlns:a16="http://schemas.microsoft.com/office/drawing/2014/main" id="{29151BA2-FF90-CA1D-B1EF-40A3281C37D0}"/>
                    </a:ext>
                  </a:extLst>
                </p:cNvPr>
                <p:cNvPicPr/>
                <p:nvPr/>
              </p:nvPicPr>
              <p:blipFill>
                <a:blip r:embed="rId375"/>
                <a:stretch>
                  <a:fillRect/>
                </a:stretch>
              </p:blipFill>
              <p:spPr>
                <a:xfrm>
                  <a:off x="952782" y="3111862"/>
                  <a:ext cx="1720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8" name="Ink 7">
                  <a:extLst>
                    <a:ext uri="{FF2B5EF4-FFF2-40B4-BE49-F238E27FC236}">
                      <a16:creationId xmlns:a16="http://schemas.microsoft.com/office/drawing/2014/main" id="{799341F4-2810-BC6E-643F-F7F353F0A2F1}"/>
                    </a:ext>
                  </a:extLst>
                </p14:cNvPr>
                <p14:cNvContentPartPr/>
                <p14:nvPr/>
              </p14:nvContentPartPr>
              <p14:xfrm>
                <a:off x="990582" y="3047782"/>
                <a:ext cx="25200" cy="27360"/>
              </p14:xfrm>
            </p:contentPart>
          </mc:Choice>
          <mc:Fallback>
            <p:pic>
              <p:nvPicPr>
                <p:cNvPr id="8" name="Ink 7">
                  <a:extLst>
                    <a:ext uri="{FF2B5EF4-FFF2-40B4-BE49-F238E27FC236}">
                      <a16:creationId xmlns:a16="http://schemas.microsoft.com/office/drawing/2014/main" id="{799341F4-2810-BC6E-643F-F7F353F0A2F1}"/>
                    </a:ext>
                  </a:extLst>
                </p:cNvPr>
                <p:cNvPicPr/>
                <p:nvPr/>
              </p:nvPicPr>
              <p:blipFill>
                <a:blip r:embed="rId377"/>
                <a:stretch>
                  <a:fillRect/>
                </a:stretch>
              </p:blipFill>
              <p:spPr>
                <a:xfrm>
                  <a:off x="972942" y="3029782"/>
                  <a:ext cx="608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9" name="Ink 8">
                  <a:extLst>
                    <a:ext uri="{FF2B5EF4-FFF2-40B4-BE49-F238E27FC236}">
                      <a16:creationId xmlns:a16="http://schemas.microsoft.com/office/drawing/2014/main" id="{A74F587B-2E76-2E6A-AE5B-3472EE628794}"/>
                    </a:ext>
                  </a:extLst>
                </p14:cNvPr>
                <p14:cNvContentPartPr/>
                <p14:nvPr/>
              </p14:nvContentPartPr>
              <p14:xfrm>
                <a:off x="1052502" y="3034822"/>
                <a:ext cx="53280" cy="2880"/>
              </p14:xfrm>
            </p:contentPart>
          </mc:Choice>
          <mc:Fallback>
            <p:pic>
              <p:nvPicPr>
                <p:cNvPr id="9" name="Ink 8">
                  <a:extLst>
                    <a:ext uri="{FF2B5EF4-FFF2-40B4-BE49-F238E27FC236}">
                      <a16:creationId xmlns:a16="http://schemas.microsoft.com/office/drawing/2014/main" id="{A74F587B-2E76-2E6A-AE5B-3472EE628794}"/>
                    </a:ext>
                  </a:extLst>
                </p:cNvPr>
                <p:cNvPicPr/>
                <p:nvPr/>
              </p:nvPicPr>
              <p:blipFill>
                <a:blip r:embed="rId379"/>
                <a:stretch>
                  <a:fillRect/>
                </a:stretch>
              </p:blipFill>
              <p:spPr>
                <a:xfrm>
                  <a:off x="1034862" y="3017182"/>
                  <a:ext cx="889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0" name="Ink 9">
                  <a:extLst>
                    <a:ext uri="{FF2B5EF4-FFF2-40B4-BE49-F238E27FC236}">
                      <a16:creationId xmlns:a16="http://schemas.microsoft.com/office/drawing/2014/main" id="{86BF62B5-FB2B-29CB-BD61-AE5744257FD3}"/>
                    </a:ext>
                  </a:extLst>
                </p14:cNvPr>
                <p14:cNvContentPartPr/>
                <p14:nvPr/>
              </p14:nvContentPartPr>
              <p14:xfrm>
                <a:off x="512502" y="2433262"/>
                <a:ext cx="182160" cy="335160"/>
              </p14:xfrm>
            </p:contentPart>
          </mc:Choice>
          <mc:Fallback>
            <p:pic>
              <p:nvPicPr>
                <p:cNvPr id="10" name="Ink 9">
                  <a:extLst>
                    <a:ext uri="{FF2B5EF4-FFF2-40B4-BE49-F238E27FC236}">
                      <a16:creationId xmlns:a16="http://schemas.microsoft.com/office/drawing/2014/main" id="{86BF62B5-FB2B-29CB-BD61-AE5744257FD3}"/>
                    </a:ext>
                  </a:extLst>
                </p:cNvPr>
                <p:cNvPicPr/>
                <p:nvPr/>
              </p:nvPicPr>
              <p:blipFill>
                <a:blip r:embed="rId381"/>
                <a:stretch>
                  <a:fillRect/>
                </a:stretch>
              </p:blipFill>
              <p:spPr>
                <a:xfrm>
                  <a:off x="494502" y="2415622"/>
                  <a:ext cx="21780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1" name="Ink 10">
                  <a:extLst>
                    <a:ext uri="{FF2B5EF4-FFF2-40B4-BE49-F238E27FC236}">
                      <a16:creationId xmlns:a16="http://schemas.microsoft.com/office/drawing/2014/main" id="{53608172-3A2B-6362-CC97-C5F439C55E4A}"/>
                    </a:ext>
                  </a:extLst>
                </p14:cNvPr>
                <p14:cNvContentPartPr/>
                <p14:nvPr/>
              </p14:nvContentPartPr>
              <p14:xfrm>
                <a:off x="713022" y="2588782"/>
                <a:ext cx="109080" cy="149040"/>
              </p14:xfrm>
            </p:contentPart>
          </mc:Choice>
          <mc:Fallback>
            <p:pic>
              <p:nvPicPr>
                <p:cNvPr id="11" name="Ink 10">
                  <a:extLst>
                    <a:ext uri="{FF2B5EF4-FFF2-40B4-BE49-F238E27FC236}">
                      <a16:creationId xmlns:a16="http://schemas.microsoft.com/office/drawing/2014/main" id="{53608172-3A2B-6362-CC97-C5F439C55E4A}"/>
                    </a:ext>
                  </a:extLst>
                </p:cNvPr>
                <p:cNvPicPr/>
                <p:nvPr/>
              </p:nvPicPr>
              <p:blipFill>
                <a:blip r:embed="rId383"/>
                <a:stretch>
                  <a:fillRect/>
                </a:stretch>
              </p:blipFill>
              <p:spPr>
                <a:xfrm>
                  <a:off x="695022" y="2571142"/>
                  <a:ext cx="1447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12" name="Ink 11">
                  <a:extLst>
                    <a:ext uri="{FF2B5EF4-FFF2-40B4-BE49-F238E27FC236}">
                      <a16:creationId xmlns:a16="http://schemas.microsoft.com/office/drawing/2014/main" id="{6BCCEDF8-A2BE-DB0B-A871-CFF7FF50F72C}"/>
                    </a:ext>
                  </a:extLst>
                </p14:cNvPr>
                <p14:cNvContentPartPr/>
                <p14:nvPr/>
              </p14:nvContentPartPr>
              <p14:xfrm>
                <a:off x="855222" y="2466382"/>
                <a:ext cx="130320" cy="230760"/>
              </p14:xfrm>
            </p:contentPart>
          </mc:Choice>
          <mc:Fallback>
            <p:pic>
              <p:nvPicPr>
                <p:cNvPr id="12" name="Ink 11">
                  <a:extLst>
                    <a:ext uri="{FF2B5EF4-FFF2-40B4-BE49-F238E27FC236}">
                      <a16:creationId xmlns:a16="http://schemas.microsoft.com/office/drawing/2014/main" id="{6BCCEDF8-A2BE-DB0B-A871-CFF7FF50F72C}"/>
                    </a:ext>
                  </a:extLst>
                </p:cNvPr>
                <p:cNvPicPr/>
                <p:nvPr/>
              </p:nvPicPr>
              <p:blipFill>
                <a:blip r:embed="rId385"/>
                <a:stretch>
                  <a:fillRect/>
                </a:stretch>
              </p:blipFill>
              <p:spPr>
                <a:xfrm>
                  <a:off x="837582" y="2448742"/>
                  <a:ext cx="1659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13" name="Ink 12">
                  <a:extLst>
                    <a:ext uri="{FF2B5EF4-FFF2-40B4-BE49-F238E27FC236}">
                      <a16:creationId xmlns:a16="http://schemas.microsoft.com/office/drawing/2014/main" id="{A155E409-868B-687B-7796-99BF657CAB81}"/>
                    </a:ext>
                  </a:extLst>
                </p14:cNvPr>
                <p14:cNvContentPartPr/>
                <p14:nvPr/>
              </p14:nvContentPartPr>
              <p14:xfrm>
                <a:off x="997782" y="2535142"/>
                <a:ext cx="100800" cy="102960"/>
              </p14:xfrm>
            </p:contentPart>
          </mc:Choice>
          <mc:Fallback>
            <p:pic>
              <p:nvPicPr>
                <p:cNvPr id="13" name="Ink 12">
                  <a:extLst>
                    <a:ext uri="{FF2B5EF4-FFF2-40B4-BE49-F238E27FC236}">
                      <a16:creationId xmlns:a16="http://schemas.microsoft.com/office/drawing/2014/main" id="{A155E409-868B-687B-7796-99BF657CAB81}"/>
                    </a:ext>
                  </a:extLst>
                </p:cNvPr>
                <p:cNvPicPr/>
                <p:nvPr/>
              </p:nvPicPr>
              <p:blipFill>
                <a:blip r:embed="rId387"/>
                <a:stretch>
                  <a:fillRect/>
                </a:stretch>
              </p:blipFill>
              <p:spPr>
                <a:xfrm>
                  <a:off x="979782" y="2517502"/>
                  <a:ext cx="1364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4" name="Ink 13">
                  <a:extLst>
                    <a:ext uri="{FF2B5EF4-FFF2-40B4-BE49-F238E27FC236}">
                      <a16:creationId xmlns:a16="http://schemas.microsoft.com/office/drawing/2014/main" id="{FFBEEFC6-FA0D-22BD-6FE8-FD321035AAA5}"/>
                    </a:ext>
                  </a:extLst>
                </p14:cNvPr>
                <p14:cNvContentPartPr/>
                <p14:nvPr/>
              </p14:nvContentPartPr>
              <p14:xfrm>
                <a:off x="1123422" y="2522182"/>
                <a:ext cx="114120" cy="64440"/>
              </p14:xfrm>
            </p:contentPart>
          </mc:Choice>
          <mc:Fallback>
            <p:pic>
              <p:nvPicPr>
                <p:cNvPr id="14" name="Ink 13">
                  <a:extLst>
                    <a:ext uri="{FF2B5EF4-FFF2-40B4-BE49-F238E27FC236}">
                      <a16:creationId xmlns:a16="http://schemas.microsoft.com/office/drawing/2014/main" id="{FFBEEFC6-FA0D-22BD-6FE8-FD321035AAA5}"/>
                    </a:ext>
                  </a:extLst>
                </p:cNvPr>
                <p:cNvPicPr/>
                <p:nvPr/>
              </p:nvPicPr>
              <p:blipFill>
                <a:blip r:embed="rId389"/>
                <a:stretch>
                  <a:fillRect/>
                </a:stretch>
              </p:blipFill>
              <p:spPr>
                <a:xfrm>
                  <a:off x="1105782" y="2504182"/>
                  <a:ext cx="149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5" name="Ink 14">
                  <a:extLst>
                    <a:ext uri="{FF2B5EF4-FFF2-40B4-BE49-F238E27FC236}">
                      <a16:creationId xmlns:a16="http://schemas.microsoft.com/office/drawing/2014/main" id="{135BC60F-9B3D-6EA1-D0B2-8957DA1AB17A}"/>
                    </a:ext>
                  </a:extLst>
                </p14:cNvPr>
                <p14:cNvContentPartPr/>
                <p14:nvPr/>
              </p14:nvContentPartPr>
              <p14:xfrm>
                <a:off x="1330062" y="2486542"/>
                <a:ext cx="111600" cy="43920"/>
              </p14:xfrm>
            </p:contentPart>
          </mc:Choice>
          <mc:Fallback>
            <p:pic>
              <p:nvPicPr>
                <p:cNvPr id="15" name="Ink 14">
                  <a:extLst>
                    <a:ext uri="{FF2B5EF4-FFF2-40B4-BE49-F238E27FC236}">
                      <a16:creationId xmlns:a16="http://schemas.microsoft.com/office/drawing/2014/main" id="{135BC60F-9B3D-6EA1-D0B2-8957DA1AB17A}"/>
                    </a:ext>
                  </a:extLst>
                </p:cNvPr>
                <p:cNvPicPr/>
                <p:nvPr/>
              </p:nvPicPr>
              <p:blipFill>
                <a:blip r:embed="rId391"/>
                <a:stretch>
                  <a:fillRect/>
                </a:stretch>
              </p:blipFill>
              <p:spPr>
                <a:xfrm>
                  <a:off x="1312422" y="2468542"/>
                  <a:ext cx="1472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6" name="Ink 15">
                  <a:extLst>
                    <a:ext uri="{FF2B5EF4-FFF2-40B4-BE49-F238E27FC236}">
                      <a16:creationId xmlns:a16="http://schemas.microsoft.com/office/drawing/2014/main" id="{9FD19CD3-382F-6950-BBD6-2C7B1E55CC57}"/>
                    </a:ext>
                  </a:extLst>
                </p14:cNvPr>
                <p14:cNvContentPartPr/>
                <p14:nvPr/>
              </p14:nvContentPartPr>
              <p14:xfrm>
                <a:off x="1494942" y="2389702"/>
                <a:ext cx="143280" cy="156240"/>
              </p14:xfrm>
            </p:contentPart>
          </mc:Choice>
          <mc:Fallback>
            <p:pic>
              <p:nvPicPr>
                <p:cNvPr id="16" name="Ink 15">
                  <a:extLst>
                    <a:ext uri="{FF2B5EF4-FFF2-40B4-BE49-F238E27FC236}">
                      <a16:creationId xmlns:a16="http://schemas.microsoft.com/office/drawing/2014/main" id="{9FD19CD3-382F-6950-BBD6-2C7B1E55CC57}"/>
                    </a:ext>
                  </a:extLst>
                </p:cNvPr>
                <p:cNvPicPr/>
                <p:nvPr/>
              </p:nvPicPr>
              <p:blipFill>
                <a:blip r:embed="rId393"/>
                <a:stretch>
                  <a:fillRect/>
                </a:stretch>
              </p:blipFill>
              <p:spPr>
                <a:xfrm>
                  <a:off x="1476942" y="2371702"/>
                  <a:ext cx="1789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7" name="Ink 16">
                  <a:extLst>
                    <a:ext uri="{FF2B5EF4-FFF2-40B4-BE49-F238E27FC236}">
                      <a16:creationId xmlns:a16="http://schemas.microsoft.com/office/drawing/2014/main" id="{45CA2755-AE46-B8DF-A090-95A687303995}"/>
                    </a:ext>
                  </a:extLst>
                </p14:cNvPr>
                <p14:cNvContentPartPr/>
                <p14:nvPr/>
              </p14:nvContentPartPr>
              <p14:xfrm>
                <a:off x="1676382" y="2370262"/>
                <a:ext cx="46800" cy="163800"/>
              </p14:xfrm>
            </p:contentPart>
          </mc:Choice>
          <mc:Fallback>
            <p:pic>
              <p:nvPicPr>
                <p:cNvPr id="17" name="Ink 16">
                  <a:extLst>
                    <a:ext uri="{FF2B5EF4-FFF2-40B4-BE49-F238E27FC236}">
                      <a16:creationId xmlns:a16="http://schemas.microsoft.com/office/drawing/2014/main" id="{45CA2755-AE46-B8DF-A090-95A687303995}"/>
                    </a:ext>
                  </a:extLst>
                </p:cNvPr>
                <p:cNvPicPr/>
                <p:nvPr/>
              </p:nvPicPr>
              <p:blipFill>
                <a:blip r:embed="rId395"/>
                <a:stretch>
                  <a:fillRect/>
                </a:stretch>
              </p:blipFill>
              <p:spPr>
                <a:xfrm>
                  <a:off x="1658742" y="2352622"/>
                  <a:ext cx="824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18" name="Ink 17">
                  <a:extLst>
                    <a:ext uri="{FF2B5EF4-FFF2-40B4-BE49-F238E27FC236}">
                      <a16:creationId xmlns:a16="http://schemas.microsoft.com/office/drawing/2014/main" id="{F89C29D0-5CE9-6DFE-E8FC-E6DC36364E12}"/>
                    </a:ext>
                  </a:extLst>
                </p14:cNvPr>
                <p14:cNvContentPartPr/>
                <p14:nvPr/>
              </p14:nvContentPartPr>
              <p14:xfrm>
                <a:off x="1815702" y="2385022"/>
                <a:ext cx="132480" cy="108720"/>
              </p14:xfrm>
            </p:contentPart>
          </mc:Choice>
          <mc:Fallback>
            <p:pic>
              <p:nvPicPr>
                <p:cNvPr id="18" name="Ink 17">
                  <a:extLst>
                    <a:ext uri="{FF2B5EF4-FFF2-40B4-BE49-F238E27FC236}">
                      <a16:creationId xmlns:a16="http://schemas.microsoft.com/office/drawing/2014/main" id="{F89C29D0-5CE9-6DFE-E8FC-E6DC36364E12}"/>
                    </a:ext>
                  </a:extLst>
                </p:cNvPr>
                <p:cNvPicPr/>
                <p:nvPr/>
              </p:nvPicPr>
              <p:blipFill>
                <a:blip r:embed="rId397"/>
                <a:stretch>
                  <a:fillRect/>
                </a:stretch>
              </p:blipFill>
              <p:spPr>
                <a:xfrm>
                  <a:off x="1797702" y="2367382"/>
                  <a:ext cx="1681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1" name="Ink 20">
                  <a:extLst>
                    <a:ext uri="{FF2B5EF4-FFF2-40B4-BE49-F238E27FC236}">
                      <a16:creationId xmlns:a16="http://schemas.microsoft.com/office/drawing/2014/main" id="{B14EC574-19BC-8248-E673-ACA6584FDA91}"/>
                    </a:ext>
                  </a:extLst>
                </p14:cNvPr>
                <p14:cNvContentPartPr/>
                <p14:nvPr/>
              </p14:nvContentPartPr>
              <p14:xfrm>
                <a:off x="940182" y="2079742"/>
                <a:ext cx="72360" cy="281160"/>
              </p14:xfrm>
            </p:contentPart>
          </mc:Choice>
          <mc:Fallback>
            <p:pic>
              <p:nvPicPr>
                <p:cNvPr id="21" name="Ink 20">
                  <a:extLst>
                    <a:ext uri="{FF2B5EF4-FFF2-40B4-BE49-F238E27FC236}">
                      <a16:creationId xmlns:a16="http://schemas.microsoft.com/office/drawing/2014/main" id="{B14EC574-19BC-8248-E673-ACA6584FDA91}"/>
                    </a:ext>
                  </a:extLst>
                </p:cNvPr>
                <p:cNvPicPr/>
                <p:nvPr/>
              </p:nvPicPr>
              <p:blipFill>
                <a:blip r:embed="rId399"/>
                <a:stretch>
                  <a:fillRect/>
                </a:stretch>
              </p:blipFill>
              <p:spPr>
                <a:xfrm>
                  <a:off x="922542" y="2062102"/>
                  <a:ext cx="1080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2" name="Ink 21">
                  <a:extLst>
                    <a:ext uri="{FF2B5EF4-FFF2-40B4-BE49-F238E27FC236}">
                      <a16:creationId xmlns:a16="http://schemas.microsoft.com/office/drawing/2014/main" id="{A0B77351-2C1C-A8F8-0A29-CE4842B4CD2C}"/>
                    </a:ext>
                  </a:extLst>
                </p14:cNvPr>
                <p14:cNvContentPartPr/>
                <p14:nvPr/>
              </p14:nvContentPartPr>
              <p14:xfrm>
                <a:off x="1056102" y="2099542"/>
                <a:ext cx="171720" cy="178920"/>
              </p14:xfrm>
            </p:contentPart>
          </mc:Choice>
          <mc:Fallback>
            <p:pic>
              <p:nvPicPr>
                <p:cNvPr id="22" name="Ink 21">
                  <a:extLst>
                    <a:ext uri="{FF2B5EF4-FFF2-40B4-BE49-F238E27FC236}">
                      <a16:creationId xmlns:a16="http://schemas.microsoft.com/office/drawing/2014/main" id="{A0B77351-2C1C-A8F8-0A29-CE4842B4CD2C}"/>
                    </a:ext>
                  </a:extLst>
                </p:cNvPr>
                <p:cNvPicPr/>
                <p:nvPr/>
              </p:nvPicPr>
              <p:blipFill>
                <a:blip r:embed="rId401"/>
                <a:stretch>
                  <a:fillRect/>
                </a:stretch>
              </p:blipFill>
              <p:spPr>
                <a:xfrm>
                  <a:off x="1038462" y="2081902"/>
                  <a:ext cx="2073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 name="Ink 22">
                  <a:extLst>
                    <a:ext uri="{FF2B5EF4-FFF2-40B4-BE49-F238E27FC236}">
                      <a16:creationId xmlns:a16="http://schemas.microsoft.com/office/drawing/2014/main" id="{EEBE5BDC-EC42-4016-8239-E9B254507250}"/>
                    </a:ext>
                  </a:extLst>
                </p14:cNvPr>
                <p14:cNvContentPartPr/>
                <p14:nvPr/>
              </p14:nvContentPartPr>
              <p14:xfrm>
                <a:off x="1263822" y="2066062"/>
                <a:ext cx="155520" cy="151920"/>
              </p14:xfrm>
            </p:contentPart>
          </mc:Choice>
          <mc:Fallback>
            <p:pic>
              <p:nvPicPr>
                <p:cNvPr id="23" name="Ink 22">
                  <a:extLst>
                    <a:ext uri="{FF2B5EF4-FFF2-40B4-BE49-F238E27FC236}">
                      <a16:creationId xmlns:a16="http://schemas.microsoft.com/office/drawing/2014/main" id="{EEBE5BDC-EC42-4016-8239-E9B254507250}"/>
                    </a:ext>
                  </a:extLst>
                </p:cNvPr>
                <p:cNvPicPr/>
                <p:nvPr/>
              </p:nvPicPr>
              <p:blipFill>
                <a:blip r:embed="rId403"/>
                <a:stretch>
                  <a:fillRect/>
                </a:stretch>
              </p:blipFill>
              <p:spPr>
                <a:xfrm>
                  <a:off x="1245822" y="2048422"/>
                  <a:ext cx="1911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 name="Ink 23">
                  <a:extLst>
                    <a:ext uri="{FF2B5EF4-FFF2-40B4-BE49-F238E27FC236}">
                      <a16:creationId xmlns:a16="http://schemas.microsoft.com/office/drawing/2014/main" id="{D68F4894-F792-7A6B-C6E0-894D5FC7EFB3}"/>
                    </a:ext>
                  </a:extLst>
                </p14:cNvPr>
                <p14:cNvContentPartPr/>
                <p14:nvPr/>
              </p14:nvContentPartPr>
              <p14:xfrm>
                <a:off x="1440222" y="1936462"/>
                <a:ext cx="29160" cy="226080"/>
              </p14:xfrm>
            </p:contentPart>
          </mc:Choice>
          <mc:Fallback>
            <p:pic>
              <p:nvPicPr>
                <p:cNvPr id="24" name="Ink 23">
                  <a:extLst>
                    <a:ext uri="{FF2B5EF4-FFF2-40B4-BE49-F238E27FC236}">
                      <a16:creationId xmlns:a16="http://schemas.microsoft.com/office/drawing/2014/main" id="{D68F4894-F792-7A6B-C6E0-894D5FC7EFB3}"/>
                    </a:ext>
                  </a:extLst>
                </p:cNvPr>
                <p:cNvPicPr/>
                <p:nvPr/>
              </p:nvPicPr>
              <p:blipFill>
                <a:blip r:embed="rId405"/>
                <a:stretch>
                  <a:fillRect/>
                </a:stretch>
              </p:blipFill>
              <p:spPr>
                <a:xfrm>
                  <a:off x="1422582" y="1918462"/>
                  <a:ext cx="648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5" name="Ink 24">
                  <a:extLst>
                    <a:ext uri="{FF2B5EF4-FFF2-40B4-BE49-F238E27FC236}">
                      <a16:creationId xmlns:a16="http://schemas.microsoft.com/office/drawing/2014/main" id="{54987C32-991B-265D-6923-E475770CB05B}"/>
                    </a:ext>
                  </a:extLst>
                </p14:cNvPr>
                <p14:cNvContentPartPr/>
                <p14:nvPr/>
              </p14:nvContentPartPr>
              <p14:xfrm>
                <a:off x="1493142" y="1967782"/>
                <a:ext cx="29880" cy="198720"/>
              </p14:xfrm>
            </p:contentPart>
          </mc:Choice>
          <mc:Fallback>
            <p:pic>
              <p:nvPicPr>
                <p:cNvPr id="25" name="Ink 24">
                  <a:extLst>
                    <a:ext uri="{FF2B5EF4-FFF2-40B4-BE49-F238E27FC236}">
                      <a16:creationId xmlns:a16="http://schemas.microsoft.com/office/drawing/2014/main" id="{54987C32-991B-265D-6923-E475770CB05B}"/>
                    </a:ext>
                  </a:extLst>
                </p:cNvPr>
                <p:cNvPicPr/>
                <p:nvPr/>
              </p:nvPicPr>
              <p:blipFill>
                <a:blip r:embed="rId407"/>
                <a:stretch>
                  <a:fillRect/>
                </a:stretch>
              </p:blipFill>
              <p:spPr>
                <a:xfrm>
                  <a:off x="1475142" y="1949782"/>
                  <a:ext cx="655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6" name="Ink 25">
                  <a:extLst>
                    <a:ext uri="{FF2B5EF4-FFF2-40B4-BE49-F238E27FC236}">
                      <a16:creationId xmlns:a16="http://schemas.microsoft.com/office/drawing/2014/main" id="{59068E6D-89E3-A1EB-C4C7-69D460EA5F5F}"/>
                    </a:ext>
                  </a:extLst>
                </p14:cNvPr>
                <p14:cNvContentPartPr/>
                <p14:nvPr/>
              </p14:nvContentPartPr>
              <p14:xfrm>
                <a:off x="1547142" y="2031142"/>
                <a:ext cx="126000" cy="141120"/>
              </p14:xfrm>
            </p:contentPart>
          </mc:Choice>
          <mc:Fallback>
            <p:pic>
              <p:nvPicPr>
                <p:cNvPr id="26" name="Ink 25">
                  <a:extLst>
                    <a:ext uri="{FF2B5EF4-FFF2-40B4-BE49-F238E27FC236}">
                      <a16:creationId xmlns:a16="http://schemas.microsoft.com/office/drawing/2014/main" id="{59068E6D-89E3-A1EB-C4C7-69D460EA5F5F}"/>
                    </a:ext>
                  </a:extLst>
                </p:cNvPr>
                <p:cNvPicPr/>
                <p:nvPr/>
              </p:nvPicPr>
              <p:blipFill>
                <a:blip r:embed="rId409"/>
                <a:stretch>
                  <a:fillRect/>
                </a:stretch>
              </p:blipFill>
              <p:spPr>
                <a:xfrm>
                  <a:off x="1529502" y="2013502"/>
                  <a:ext cx="1616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7" name="Ink 26">
                  <a:extLst>
                    <a:ext uri="{FF2B5EF4-FFF2-40B4-BE49-F238E27FC236}">
                      <a16:creationId xmlns:a16="http://schemas.microsoft.com/office/drawing/2014/main" id="{847EE395-8089-E82B-8958-E20B9DB05FF5}"/>
                    </a:ext>
                  </a:extLst>
                </p14:cNvPr>
                <p14:cNvContentPartPr/>
                <p14:nvPr/>
              </p14:nvContentPartPr>
              <p14:xfrm>
                <a:off x="1707702" y="1984342"/>
                <a:ext cx="97560" cy="152640"/>
              </p14:xfrm>
            </p:contentPart>
          </mc:Choice>
          <mc:Fallback>
            <p:pic>
              <p:nvPicPr>
                <p:cNvPr id="27" name="Ink 26">
                  <a:extLst>
                    <a:ext uri="{FF2B5EF4-FFF2-40B4-BE49-F238E27FC236}">
                      <a16:creationId xmlns:a16="http://schemas.microsoft.com/office/drawing/2014/main" id="{847EE395-8089-E82B-8958-E20B9DB05FF5}"/>
                    </a:ext>
                  </a:extLst>
                </p:cNvPr>
                <p:cNvPicPr/>
                <p:nvPr/>
              </p:nvPicPr>
              <p:blipFill>
                <a:blip r:embed="rId411"/>
                <a:stretch>
                  <a:fillRect/>
                </a:stretch>
              </p:blipFill>
              <p:spPr>
                <a:xfrm>
                  <a:off x="1690062" y="1966342"/>
                  <a:ext cx="1332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8" name="Ink 27">
                  <a:extLst>
                    <a:ext uri="{FF2B5EF4-FFF2-40B4-BE49-F238E27FC236}">
                      <a16:creationId xmlns:a16="http://schemas.microsoft.com/office/drawing/2014/main" id="{7EE030A6-5004-0369-3BC6-2644910FA932}"/>
                    </a:ext>
                  </a:extLst>
                </p14:cNvPr>
                <p14:cNvContentPartPr/>
                <p14:nvPr/>
              </p14:nvContentPartPr>
              <p14:xfrm>
                <a:off x="1850262" y="1964182"/>
                <a:ext cx="71640" cy="146520"/>
              </p14:xfrm>
            </p:contentPart>
          </mc:Choice>
          <mc:Fallback>
            <p:pic>
              <p:nvPicPr>
                <p:cNvPr id="28" name="Ink 27">
                  <a:extLst>
                    <a:ext uri="{FF2B5EF4-FFF2-40B4-BE49-F238E27FC236}">
                      <a16:creationId xmlns:a16="http://schemas.microsoft.com/office/drawing/2014/main" id="{7EE030A6-5004-0369-3BC6-2644910FA932}"/>
                    </a:ext>
                  </a:extLst>
                </p:cNvPr>
                <p:cNvPicPr/>
                <p:nvPr/>
              </p:nvPicPr>
              <p:blipFill>
                <a:blip r:embed="rId413"/>
                <a:stretch>
                  <a:fillRect/>
                </a:stretch>
              </p:blipFill>
              <p:spPr>
                <a:xfrm>
                  <a:off x="1832622" y="1946182"/>
                  <a:ext cx="1072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9" name="Ink 28">
                  <a:extLst>
                    <a:ext uri="{FF2B5EF4-FFF2-40B4-BE49-F238E27FC236}">
                      <a16:creationId xmlns:a16="http://schemas.microsoft.com/office/drawing/2014/main" id="{E5157F5F-89AF-B2ED-90F9-8D0DC0567FFE}"/>
                    </a:ext>
                  </a:extLst>
                </p14:cNvPr>
                <p14:cNvContentPartPr/>
                <p14:nvPr/>
              </p14:nvContentPartPr>
              <p14:xfrm>
                <a:off x="1940622" y="1859782"/>
                <a:ext cx="60120" cy="224640"/>
              </p14:xfrm>
            </p:contentPart>
          </mc:Choice>
          <mc:Fallback>
            <p:pic>
              <p:nvPicPr>
                <p:cNvPr id="29" name="Ink 28">
                  <a:extLst>
                    <a:ext uri="{FF2B5EF4-FFF2-40B4-BE49-F238E27FC236}">
                      <a16:creationId xmlns:a16="http://schemas.microsoft.com/office/drawing/2014/main" id="{E5157F5F-89AF-B2ED-90F9-8D0DC0567FFE}"/>
                    </a:ext>
                  </a:extLst>
                </p:cNvPr>
                <p:cNvPicPr/>
                <p:nvPr/>
              </p:nvPicPr>
              <p:blipFill>
                <a:blip r:embed="rId415"/>
                <a:stretch>
                  <a:fillRect/>
                </a:stretch>
              </p:blipFill>
              <p:spPr>
                <a:xfrm>
                  <a:off x="1922982" y="1841782"/>
                  <a:ext cx="957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30" name="Ink 29">
                  <a:extLst>
                    <a:ext uri="{FF2B5EF4-FFF2-40B4-BE49-F238E27FC236}">
                      <a16:creationId xmlns:a16="http://schemas.microsoft.com/office/drawing/2014/main" id="{99FE9455-6B72-A4BF-0ADE-5CCB035758CE}"/>
                    </a:ext>
                  </a:extLst>
                </p14:cNvPr>
                <p14:cNvContentPartPr/>
                <p14:nvPr/>
              </p14:nvContentPartPr>
              <p14:xfrm>
                <a:off x="1947462" y="1842502"/>
                <a:ext cx="147240" cy="309240"/>
              </p14:xfrm>
            </p:contentPart>
          </mc:Choice>
          <mc:Fallback>
            <p:pic>
              <p:nvPicPr>
                <p:cNvPr id="30" name="Ink 29">
                  <a:extLst>
                    <a:ext uri="{FF2B5EF4-FFF2-40B4-BE49-F238E27FC236}">
                      <a16:creationId xmlns:a16="http://schemas.microsoft.com/office/drawing/2014/main" id="{99FE9455-6B72-A4BF-0ADE-5CCB035758CE}"/>
                    </a:ext>
                  </a:extLst>
                </p:cNvPr>
                <p:cNvPicPr/>
                <p:nvPr/>
              </p:nvPicPr>
              <p:blipFill>
                <a:blip r:embed="rId417"/>
                <a:stretch>
                  <a:fillRect/>
                </a:stretch>
              </p:blipFill>
              <p:spPr>
                <a:xfrm>
                  <a:off x="1929822" y="1824502"/>
                  <a:ext cx="18288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4" name="Ink 253">
                  <a:extLst>
                    <a:ext uri="{FF2B5EF4-FFF2-40B4-BE49-F238E27FC236}">
                      <a16:creationId xmlns:a16="http://schemas.microsoft.com/office/drawing/2014/main" id="{74CC1579-6EA9-16DF-B4F3-93E5C4252399}"/>
                    </a:ext>
                  </a:extLst>
                </p14:cNvPr>
                <p14:cNvContentPartPr/>
                <p14:nvPr/>
              </p14:nvContentPartPr>
              <p14:xfrm>
                <a:off x="415662" y="2228422"/>
                <a:ext cx="1744200" cy="1563840"/>
              </p14:xfrm>
            </p:contentPart>
          </mc:Choice>
          <mc:Fallback>
            <p:pic>
              <p:nvPicPr>
                <p:cNvPr id="254" name="Ink 253">
                  <a:extLst>
                    <a:ext uri="{FF2B5EF4-FFF2-40B4-BE49-F238E27FC236}">
                      <a16:creationId xmlns:a16="http://schemas.microsoft.com/office/drawing/2014/main" id="{74CC1579-6EA9-16DF-B4F3-93E5C4252399}"/>
                    </a:ext>
                  </a:extLst>
                </p:cNvPr>
                <p:cNvPicPr/>
                <p:nvPr/>
              </p:nvPicPr>
              <p:blipFill>
                <a:blip r:embed="rId419"/>
                <a:stretch>
                  <a:fillRect/>
                </a:stretch>
              </p:blipFill>
              <p:spPr>
                <a:xfrm>
                  <a:off x="398022" y="2210422"/>
                  <a:ext cx="1779840" cy="159948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6" name="Ink 255">
                  <a:extLst>
                    <a:ext uri="{FF2B5EF4-FFF2-40B4-BE49-F238E27FC236}">
                      <a16:creationId xmlns:a16="http://schemas.microsoft.com/office/drawing/2014/main" id="{A4609F25-2017-8C10-A3BD-FDEA428FE46A}"/>
                    </a:ext>
                  </a:extLst>
                </p14:cNvPr>
                <p14:cNvContentPartPr/>
                <p14:nvPr/>
              </p14:nvContentPartPr>
              <p14:xfrm>
                <a:off x="1842702" y="2900902"/>
                <a:ext cx="2052720" cy="249840"/>
              </p14:xfrm>
            </p:contentPart>
          </mc:Choice>
          <mc:Fallback>
            <p:pic>
              <p:nvPicPr>
                <p:cNvPr id="256" name="Ink 255">
                  <a:extLst>
                    <a:ext uri="{FF2B5EF4-FFF2-40B4-BE49-F238E27FC236}">
                      <a16:creationId xmlns:a16="http://schemas.microsoft.com/office/drawing/2014/main" id="{A4609F25-2017-8C10-A3BD-FDEA428FE46A}"/>
                    </a:ext>
                  </a:extLst>
                </p:cNvPr>
                <p:cNvPicPr/>
                <p:nvPr/>
              </p:nvPicPr>
              <p:blipFill>
                <a:blip r:embed="rId421"/>
                <a:stretch>
                  <a:fillRect/>
                </a:stretch>
              </p:blipFill>
              <p:spPr>
                <a:xfrm>
                  <a:off x="1824702" y="2882902"/>
                  <a:ext cx="20883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7" name="Ink 256">
                  <a:extLst>
                    <a:ext uri="{FF2B5EF4-FFF2-40B4-BE49-F238E27FC236}">
                      <a16:creationId xmlns:a16="http://schemas.microsoft.com/office/drawing/2014/main" id="{46FA0C21-BDB6-2D55-5C3B-0249585D8680}"/>
                    </a:ext>
                  </a:extLst>
                </p14:cNvPr>
                <p14:cNvContentPartPr/>
                <p14:nvPr/>
              </p14:nvContentPartPr>
              <p14:xfrm>
                <a:off x="3702822" y="2804782"/>
                <a:ext cx="155520" cy="178920"/>
              </p14:xfrm>
            </p:contentPart>
          </mc:Choice>
          <mc:Fallback>
            <p:pic>
              <p:nvPicPr>
                <p:cNvPr id="257" name="Ink 256">
                  <a:extLst>
                    <a:ext uri="{FF2B5EF4-FFF2-40B4-BE49-F238E27FC236}">
                      <a16:creationId xmlns:a16="http://schemas.microsoft.com/office/drawing/2014/main" id="{46FA0C21-BDB6-2D55-5C3B-0249585D8680}"/>
                    </a:ext>
                  </a:extLst>
                </p:cNvPr>
                <p:cNvPicPr/>
                <p:nvPr/>
              </p:nvPicPr>
              <p:blipFill>
                <a:blip r:embed="rId423"/>
                <a:stretch>
                  <a:fillRect/>
                </a:stretch>
              </p:blipFill>
              <p:spPr>
                <a:xfrm>
                  <a:off x="3684822" y="2786782"/>
                  <a:ext cx="1911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9" name="Ink 258">
                  <a:extLst>
                    <a:ext uri="{FF2B5EF4-FFF2-40B4-BE49-F238E27FC236}">
                      <a16:creationId xmlns:a16="http://schemas.microsoft.com/office/drawing/2014/main" id="{53E60493-72B9-9E9A-8F44-2689A46B9A8C}"/>
                    </a:ext>
                  </a:extLst>
                </p14:cNvPr>
                <p14:cNvContentPartPr/>
                <p14:nvPr/>
              </p14:nvContentPartPr>
              <p14:xfrm>
                <a:off x="1978782" y="2352622"/>
                <a:ext cx="4435920" cy="658080"/>
              </p14:xfrm>
            </p:contentPart>
          </mc:Choice>
          <mc:Fallback>
            <p:pic>
              <p:nvPicPr>
                <p:cNvPr id="259" name="Ink 258">
                  <a:extLst>
                    <a:ext uri="{FF2B5EF4-FFF2-40B4-BE49-F238E27FC236}">
                      <a16:creationId xmlns:a16="http://schemas.microsoft.com/office/drawing/2014/main" id="{53E60493-72B9-9E9A-8F44-2689A46B9A8C}"/>
                    </a:ext>
                  </a:extLst>
                </p:cNvPr>
                <p:cNvPicPr/>
                <p:nvPr/>
              </p:nvPicPr>
              <p:blipFill>
                <a:blip r:embed="rId425"/>
                <a:stretch>
                  <a:fillRect/>
                </a:stretch>
              </p:blipFill>
              <p:spPr>
                <a:xfrm>
                  <a:off x="1960782" y="2334982"/>
                  <a:ext cx="4471560" cy="69372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60" name="Ink 259">
                  <a:extLst>
                    <a:ext uri="{FF2B5EF4-FFF2-40B4-BE49-F238E27FC236}">
                      <a16:creationId xmlns:a16="http://schemas.microsoft.com/office/drawing/2014/main" id="{F0B4C282-172B-4B59-F692-21AC1607C53E}"/>
                    </a:ext>
                  </a:extLst>
                </p14:cNvPr>
                <p14:cNvContentPartPr/>
                <p14:nvPr/>
              </p14:nvContentPartPr>
              <p14:xfrm>
                <a:off x="6335142" y="2532262"/>
                <a:ext cx="116280" cy="167040"/>
              </p14:xfrm>
            </p:contentPart>
          </mc:Choice>
          <mc:Fallback>
            <p:pic>
              <p:nvPicPr>
                <p:cNvPr id="260" name="Ink 259">
                  <a:extLst>
                    <a:ext uri="{FF2B5EF4-FFF2-40B4-BE49-F238E27FC236}">
                      <a16:creationId xmlns:a16="http://schemas.microsoft.com/office/drawing/2014/main" id="{F0B4C282-172B-4B59-F692-21AC1607C53E}"/>
                    </a:ext>
                  </a:extLst>
                </p:cNvPr>
                <p:cNvPicPr/>
                <p:nvPr/>
              </p:nvPicPr>
              <p:blipFill>
                <a:blip r:embed="rId427"/>
                <a:stretch>
                  <a:fillRect/>
                </a:stretch>
              </p:blipFill>
              <p:spPr>
                <a:xfrm>
                  <a:off x="6317502" y="2514262"/>
                  <a:ext cx="151920" cy="202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8">
            <p14:nvContentPartPr>
              <p14:cNvPr id="265" name="Ink 264">
                <a:extLst>
                  <a:ext uri="{FF2B5EF4-FFF2-40B4-BE49-F238E27FC236}">
                    <a16:creationId xmlns:a16="http://schemas.microsoft.com/office/drawing/2014/main" id="{47AD92C4-C0ED-54CD-FBAD-D8DDC843011D}"/>
                  </a:ext>
                </a:extLst>
              </p14:cNvPr>
              <p14:cNvContentPartPr/>
              <p14:nvPr/>
            </p14:nvContentPartPr>
            <p14:xfrm>
              <a:off x="9916782" y="2233102"/>
              <a:ext cx="26640" cy="201240"/>
            </p14:xfrm>
          </p:contentPart>
        </mc:Choice>
        <mc:Fallback>
          <p:pic>
            <p:nvPicPr>
              <p:cNvPr id="265" name="Ink 264">
                <a:extLst>
                  <a:ext uri="{FF2B5EF4-FFF2-40B4-BE49-F238E27FC236}">
                    <a16:creationId xmlns:a16="http://schemas.microsoft.com/office/drawing/2014/main" id="{47AD92C4-C0ED-54CD-FBAD-D8DDC843011D}"/>
                  </a:ext>
                </a:extLst>
              </p:cNvPr>
              <p:cNvPicPr/>
              <p:nvPr/>
            </p:nvPicPr>
            <p:blipFill>
              <a:blip r:embed="rId429"/>
              <a:stretch>
                <a:fillRect/>
              </a:stretch>
            </p:blipFill>
            <p:spPr>
              <a:xfrm>
                <a:off x="9899142" y="2215102"/>
                <a:ext cx="62280" cy="236880"/>
              </a:xfrm>
              <a:prstGeom prst="rect">
                <a:avLst/>
              </a:prstGeom>
            </p:spPr>
          </p:pic>
        </mc:Fallback>
      </mc:AlternateContent>
      <p:grpSp>
        <p:nvGrpSpPr>
          <p:cNvPr id="272" name="Group 271">
            <a:extLst>
              <a:ext uri="{FF2B5EF4-FFF2-40B4-BE49-F238E27FC236}">
                <a16:creationId xmlns:a16="http://schemas.microsoft.com/office/drawing/2014/main" id="{9DB8EB6F-E3AB-B8AF-0F90-1883E7174EA9}"/>
              </a:ext>
            </a:extLst>
          </p:cNvPr>
          <p:cNvGrpSpPr/>
          <p:nvPr/>
        </p:nvGrpSpPr>
        <p:grpSpPr>
          <a:xfrm>
            <a:off x="9690342" y="2691742"/>
            <a:ext cx="743760" cy="365400"/>
            <a:chOff x="9690342" y="2691742"/>
            <a:chExt cx="743760" cy="365400"/>
          </a:xfrm>
        </p:grpSpPr>
        <mc:AlternateContent xmlns:mc="http://schemas.openxmlformats.org/markup-compatibility/2006">
          <mc:Choice xmlns:p14="http://schemas.microsoft.com/office/powerpoint/2010/main" Requires="p14">
            <p:contentPart p14:bwMode="auto" r:id="rId430">
              <p14:nvContentPartPr>
                <p14:cNvPr id="268" name="Ink 267">
                  <a:extLst>
                    <a:ext uri="{FF2B5EF4-FFF2-40B4-BE49-F238E27FC236}">
                      <a16:creationId xmlns:a16="http://schemas.microsoft.com/office/drawing/2014/main" id="{86639ED3-F2D1-A9BE-4B9D-6AE2A91BB1B1}"/>
                    </a:ext>
                  </a:extLst>
                </p14:cNvPr>
                <p14:cNvContentPartPr/>
                <p14:nvPr/>
              </p14:nvContentPartPr>
              <p14:xfrm>
                <a:off x="9690342" y="2812342"/>
                <a:ext cx="122760" cy="158760"/>
              </p14:xfrm>
            </p:contentPart>
          </mc:Choice>
          <mc:Fallback>
            <p:pic>
              <p:nvPicPr>
                <p:cNvPr id="268" name="Ink 267">
                  <a:extLst>
                    <a:ext uri="{FF2B5EF4-FFF2-40B4-BE49-F238E27FC236}">
                      <a16:creationId xmlns:a16="http://schemas.microsoft.com/office/drawing/2014/main" id="{86639ED3-F2D1-A9BE-4B9D-6AE2A91BB1B1}"/>
                    </a:ext>
                  </a:extLst>
                </p:cNvPr>
                <p:cNvPicPr/>
                <p:nvPr/>
              </p:nvPicPr>
              <p:blipFill>
                <a:blip r:embed="rId431"/>
                <a:stretch>
                  <a:fillRect/>
                </a:stretch>
              </p:blipFill>
              <p:spPr>
                <a:xfrm>
                  <a:off x="9672342" y="2794702"/>
                  <a:ext cx="1584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9" name="Ink 268">
                  <a:extLst>
                    <a:ext uri="{FF2B5EF4-FFF2-40B4-BE49-F238E27FC236}">
                      <a16:creationId xmlns:a16="http://schemas.microsoft.com/office/drawing/2014/main" id="{A5F5923B-153C-9DD8-2EEF-E426F3F04613}"/>
                    </a:ext>
                  </a:extLst>
                </p14:cNvPr>
                <p14:cNvContentPartPr/>
                <p14:nvPr/>
              </p14:nvContentPartPr>
              <p14:xfrm>
                <a:off x="9850182" y="2691742"/>
                <a:ext cx="45720" cy="251640"/>
              </p14:xfrm>
            </p:contentPart>
          </mc:Choice>
          <mc:Fallback>
            <p:pic>
              <p:nvPicPr>
                <p:cNvPr id="269" name="Ink 268">
                  <a:extLst>
                    <a:ext uri="{FF2B5EF4-FFF2-40B4-BE49-F238E27FC236}">
                      <a16:creationId xmlns:a16="http://schemas.microsoft.com/office/drawing/2014/main" id="{A5F5923B-153C-9DD8-2EEF-E426F3F04613}"/>
                    </a:ext>
                  </a:extLst>
                </p:cNvPr>
                <p:cNvPicPr/>
                <p:nvPr/>
              </p:nvPicPr>
              <p:blipFill>
                <a:blip r:embed="rId433"/>
                <a:stretch>
                  <a:fillRect/>
                </a:stretch>
              </p:blipFill>
              <p:spPr>
                <a:xfrm>
                  <a:off x="9832182" y="2673742"/>
                  <a:ext cx="8136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70" name="Ink 269">
                  <a:extLst>
                    <a:ext uri="{FF2B5EF4-FFF2-40B4-BE49-F238E27FC236}">
                      <a16:creationId xmlns:a16="http://schemas.microsoft.com/office/drawing/2014/main" id="{244AA906-93B9-C2DD-919C-3D47A7954C06}"/>
                    </a:ext>
                  </a:extLst>
                </p14:cNvPr>
                <p14:cNvContentPartPr/>
                <p14:nvPr/>
              </p14:nvContentPartPr>
              <p14:xfrm>
                <a:off x="9938022" y="2846542"/>
                <a:ext cx="288000" cy="117720"/>
              </p14:xfrm>
            </p:contentPart>
          </mc:Choice>
          <mc:Fallback>
            <p:pic>
              <p:nvPicPr>
                <p:cNvPr id="270" name="Ink 269">
                  <a:extLst>
                    <a:ext uri="{FF2B5EF4-FFF2-40B4-BE49-F238E27FC236}">
                      <a16:creationId xmlns:a16="http://schemas.microsoft.com/office/drawing/2014/main" id="{244AA906-93B9-C2DD-919C-3D47A7954C06}"/>
                    </a:ext>
                  </a:extLst>
                </p:cNvPr>
                <p:cNvPicPr/>
                <p:nvPr/>
              </p:nvPicPr>
              <p:blipFill>
                <a:blip r:embed="rId435"/>
                <a:stretch>
                  <a:fillRect/>
                </a:stretch>
              </p:blipFill>
              <p:spPr>
                <a:xfrm>
                  <a:off x="9920022" y="2828902"/>
                  <a:ext cx="3236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71" name="Ink 270">
                  <a:extLst>
                    <a:ext uri="{FF2B5EF4-FFF2-40B4-BE49-F238E27FC236}">
                      <a16:creationId xmlns:a16="http://schemas.microsoft.com/office/drawing/2014/main" id="{BADE533E-F453-FF23-453C-EFB886DF1AB8}"/>
                    </a:ext>
                  </a:extLst>
                </p14:cNvPr>
                <p14:cNvContentPartPr/>
                <p14:nvPr/>
              </p14:nvContentPartPr>
              <p14:xfrm>
                <a:off x="10320702" y="2692462"/>
                <a:ext cx="113400" cy="364680"/>
              </p14:xfrm>
            </p:contentPart>
          </mc:Choice>
          <mc:Fallback>
            <p:pic>
              <p:nvPicPr>
                <p:cNvPr id="271" name="Ink 270">
                  <a:extLst>
                    <a:ext uri="{FF2B5EF4-FFF2-40B4-BE49-F238E27FC236}">
                      <a16:creationId xmlns:a16="http://schemas.microsoft.com/office/drawing/2014/main" id="{BADE533E-F453-FF23-453C-EFB886DF1AB8}"/>
                    </a:ext>
                  </a:extLst>
                </p:cNvPr>
                <p:cNvPicPr/>
                <p:nvPr/>
              </p:nvPicPr>
              <p:blipFill>
                <a:blip r:embed="rId437"/>
                <a:stretch>
                  <a:fillRect/>
                </a:stretch>
              </p:blipFill>
              <p:spPr>
                <a:xfrm>
                  <a:off x="10302702" y="2674462"/>
                  <a:ext cx="149040" cy="400320"/>
                </a:xfrm>
                <a:prstGeom prst="rect">
                  <a:avLst/>
                </a:prstGeom>
              </p:spPr>
            </p:pic>
          </mc:Fallback>
        </mc:AlternateContent>
      </p:grpSp>
      <p:grpSp>
        <p:nvGrpSpPr>
          <p:cNvPr id="279" name="Group 278">
            <a:extLst>
              <a:ext uri="{FF2B5EF4-FFF2-40B4-BE49-F238E27FC236}">
                <a16:creationId xmlns:a16="http://schemas.microsoft.com/office/drawing/2014/main" id="{866DD684-728C-D77E-86CE-A78C66FFE9A4}"/>
              </a:ext>
            </a:extLst>
          </p:cNvPr>
          <p:cNvGrpSpPr/>
          <p:nvPr/>
        </p:nvGrpSpPr>
        <p:grpSpPr>
          <a:xfrm>
            <a:off x="9286422" y="289822"/>
            <a:ext cx="1494720" cy="1599480"/>
            <a:chOff x="9286422" y="289822"/>
            <a:chExt cx="1494720" cy="1599480"/>
          </a:xfrm>
        </p:grpSpPr>
        <mc:AlternateContent xmlns:mc="http://schemas.openxmlformats.org/markup-compatibility/2006">
          <mc:Choice xmlns:p14="http://schemas.microsoft.com/office/powerpoint/2010/main" Requires="p14">
            <p:contentPart p14:bwMode="auto" r:id="rId438">
              <p14:nvContentPartPr>
                <p14:cNvPr id="264" name="Ink 263">
                  <a:extLst>
                    <a:ext uri="{FF2B5EF4-FFF2-40B4-BE49-F238E27FC236}">
                      <a16:creationId xmlns:a16="http://schemas.microsoft.com/office/drawing/2014/main" id="{282AF994-A7FF-31D6-517C-12461CB8CAED}"/>
                    </a:ext>
                  </a:extLst>
                </p14:cNvPr>
                <p14:cNvContentPartPr/>
                <p14:nvPr/>
              </p14:nvContentPartPr>
              <p14:xfrm>
                <a:off x="9970422" y="1664302"/>
                <a:ext cx="21960" cy="225000"/>
              </p14:xfrm>
            </p:contentPart>
          </mc:Choice>
          <mc:Fallback>
            <p:pic>
              <p:nvPicPr>
                <p:cNvPr id="264" name="Ink 263">
                  <a:extLst>
                    <a:ext uri="{FF2B5EF4-FFF2-40B4-BE49-F238E27FC236}">
                      <a16:creationId xmlns:a16="http://schemas.microsoft.com/office/drawing/2014/main" id="{282AF994-A7FF-31D6-517C-12461CB8CAED}"/>
                    </a:ext>
                  </a:extLst>
                </p:cNvPr>
                <p:cNvPicPr/>
                <p:nvPr/>
              </p:nvPicPr>
              <p:blipFill>
                <a:blip r:embed="rId439"/>
                <a:stretch>
                  <a:fillRect/>
                </a:stretch>
              </p:blipFill>
              <p:spPr>
                <a:xfrm>
                  <a:off x="9952422" y="1646302"/>
                  <a:ext cx="576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2" name="Ink 261">
                  <a:extLst>
                    <a:ext uri="{FF2B5EF4-FFF2-40B4-BE49-F238E27FC236}">
                      <a16:creationId xmlns:a16="http://schemas.microsoft.com/office/drawing/2014/main" id="{AD43F82A-5317-2B0A-390E-EDE6138FD463}"/>
                    </a:ext>
                  </a:extLst>
                </p14:cNvPr>
                <p14:cNvContentPartPr/>
                <p14:nvPr/>
              </p14:nvContentPartPr>
              <p14:xfrm>
                <a:off x="9863502" y="701302"/>
                <a:ext cx="60840" cy="310680"/>
              </p14:xfrm>
            </p:contentPart>
          </mc:Choice>
          <mc:Fallback>
            <p:pic>
              <p:nvPicPr>
                <p:cNvPr id="262" name="Ink 261">
                  <a:extLst>
                    <a:ext uri="{FF2B5EF4-FFF2-40B4-BE49-F238E27FC236}">
                      <a16:creationId xmlns:a16="http://schemas.microsoft.com/office/drawing/2014/main" id="{AD43F82A-5317-2B0A-390E-EDE6138FD463}"/>
                    </a:ext>
                  </a:extLst>
                </p:cNvPr>
                <p:cNvPicPr/>
                <p:nvPr/>
              </p:nvPicPr>
              <p:blipFill>
                <a:blip r:embed="rId441"/>
                <a:stretch>
                  <a:fillRect/>
                </a:stretch>
              </p:blipFill>
              <p:spPr>
                <a:xfrm>
                  <a:off x="9845502" y="683662"/>
                  <a:ext cx="964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3" name="Ink 262">
                  <a:extLst>
                    <a:ext uri="{FF2B5EF4-FFF2-40B4-BE49-F238E27FC236}">
                      <a16:creationId xmlns:a16="http://schemas.microsoft.com/office/drawing/2014/main" id="{3E8F63E7-8241-DAAF-855E-0C2167AC3D05}"/>
                    </a:ext>
                  </a:extLst>
                </p14:cNvPr>
                <p14:cNvContentPartPr/>
                <p14:nvPr/>
              </p14:nvContentPartPr>
              <p14:xfrm>
                <a:off x="9909222" y="1120702"/>
                <a:ext cx="20520" cy="256320"/>
              </p14:xfrm>
            </p:contentPart>
          </mc:Choice>
          <mc:Fallback>
            <p:pic>
              <p:nvPicPr>
                <p:cNvPr id="263" name="Ink 262">
                  <a:extLst>
                    <a:ext uri="{FF2B5EF4-FFF2-40B4-BE49-F238E27FC236}">
                      <a16:creationId xmlns:a16="http://schemas.microsoft.com/office/drawing/2014/main" id="{3E8F63E7-8241-DAAF-855E-0C2167AC3D05}"/>
                    </a:ext>
                  </a:extLst>
                </p:cNvPr>
                <p:cNvPicPr/>
                <p:nvPr/>
              </p:nvPicPr>
              <p:blipFill>
                <a:blip r:embed="rId443"/>
                <a:stretch>
                  <a:fillRect/>
                </a:stretch>
              </p:blipFill>
              <p:spPr>
                <a:xfrm>
                  <a:off x="9891222" y="1102702"/>
                  <a:ext cx="561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6" name="Ink 265">
                  <a:extLst>
                    <a:ext uri="{FF2B5EF4-FFF2-40B4-BE49-F238E27FC236}">
                      <a16:creationId xmlns:a16="http://schemas.microsoft.com/office/drawing/2014/main" id="{F0A8DD20-03A4-E2F7-5F03-DF75195D8D13}"/>
                    </a:ext>
                  </a:extLst>
                </p14:cNvPr>
                <p14:cNvContentPartPr/>
                <p14:nvPr/>
              </p14:nvContentPartPr>
              <p14:xfrm>
                <a:off x="9286422" y="442102"/>
                <a:ext cx="170640" cy="186480"/>
              </p14:xfrm>
            </p:contentPart>
          </mc:Choice>
          <mc:Fallback>
            <p:pic>
              <p:nvPicPr>
                <p:cNvPr id="266" name="Ink 265">
                  <a:extLst>
                    <a:ext uri="{FF2B5EF4-FFF2-40B4-BE49-F238E27FC236}">
                      <a16:creationId xmlns:a16="http://schemas.microsoft.com/office/drawing/2014/main" id="{F0A8DD20-03A4-E2F7-5F03-DF75195D8D13}"/>
                    </a:ext>
                  </a:extLst>
                </p:cNvPr>
                <p:cNvPicPr/>
                <p:nvPr/>
              </p:nvPicPr>
              <p:blipFill>
                <a:blip r:embed="rId445"/>
                <a:stretch>
                  <a:fillRect/>
                </a:stretch>
              </p:blipFill>
              <p:spPr>
                <a:xfrm>
                  <a:off x="9268782" y="424102"/>
                  <a:ext cx="2062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7" name="Ink 266">
                  <a:extLst>
                    <a:ext uri="{FF2B5EF4-FFF2-40B4-BE49-F238E27FC236}">
                      <a16:creationId xmlns:a16="http://schemas.microsoft.com/office/drawing/2014/main" id="{87FB919B-5059-C545-1418-AFB0A4CC6909}"/>
                    </a:ext>
                  </a:extLst>
                </p14:cNvPr>
                <p14:cNvContentPartPr/>
                <p14:nvPr/>
              </p14:nvContentPartPr>
              <p14:xfrm>
                <a:off x="9573702" y="289822"/>
                <a:ext cx="105120" cy="299880"/>
              </p14:xfrm>
            </p:contentPart>
          </mc:Choice>
          <mc:Fallback>
            <p:pic>
              <p:nvPicPr>
                <p:cNvPr id="267" name="Ink 266">
                  <a:extLst>
                    <a:ext uri="{FF2B5EF4-FFF2-40B4-BE49-F238E27FC236}">
                      <a16:creationId xmlns:a16="http://schemas.microsoft.com/office/drawing/2014/main" id="{87FB919B-5059-C545-1418-AFB0A4CC6909}"/>
                    </a:ext>
                  </a:extLst>
                </p:cNvPr>
                <p:cNvPicPr/>
                <p:nvPr/>
              </p:nvPicPr>
              <p:blipFill>
                <a:blip r:embed="rId447"/>
                <a:stretch>
                  <a:fillRect/>
                </a:stretch>
              </p:blipFill>
              <p:spPr>
                <a:xfrm>
                  <a:off x="9555702" y="272182"/>
                  <a:ext cx="14076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4" name="Ink 273">
                  <a:extLst>
                    <a:ext uri="{FF2B5EF4-FFF2-40B4-BE49-F238E27FC236}">
                      <a16:creationId xmlns:a16="http://schemas.microsoft.com/office/drawing/2014/main" id="{9165A7B2-0F58-31FD-14E9-A80749C08594}"/>
                    </a:ext>
                  </a:extLst>
                </p14:cNvPr>
                <p14:cNvContentPartPr/>
                <p14:nvPr/>
              </p14:nvContentPartPr>
              <p14:xfrm>
                <a:off x="10148982" y="1693822"/>
                <a:ext cx="65160" cy="172080"/>
              </p14:xfrm>
            </p:contentPart>
          </mc:Choice>
          <mc:Fallback>
            <p:pic>
              <p:nvPicPr>
                <p:cNvPr id="274" name="Ink 273">
                  <a:extLst>
                    <a:ext uri="{FF2B5EF4-FFF2-40B4-BE49-F238E27FC236}">
                      <a16:creationId xmlns:a16="http://schemas.microsoft.com/office/drawing/2014/main" id="{9165A7B2-0F58-31FD-14E9-A80749C08594}"/>
                    </a:ext>
                  </a:extLst>
                </p:cNvPr>
                <p:cNvPicPr/>
                <p:nvPr/>
              </p:nvPicPr>
              <p:blipFill>
                <a:blip r:embed="rId449"/>
                <a:stretch>
                  <a:fillRect/>
                </a:stretch>
              </p:blipFill>
              <p:spPr>
                <a:xfrm>
                  <a:off x="10131342" y="1676182"/>
                  <a:ext cx="1008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5" name="Ink 274">
                  <a:extLst>
                    <a:ext uri="{FF2B5EF4-FFF2-40B4-BE49-F238E27FC236}">
                      <a16:creationId xmlns:a16="http://schemas.microsoft.com/office/drawing/2014/main" id="{9F5D686B-7D23-FF1E-3294-1D8757837475}"/>
                    </a:ext>
                  </a:extLst>
                </p14:cNvPr>
                <p14:cNvContentPartPr/>
                <p14:nvPr/>
              </p14:nvContentPartPr>
              <p14:xfrm>
                <a:off x="10070502" y="1102342"/>
                <a:ext cx="305640" cy="772920"/>
              </p14:xfrm>
            </p:contentPart>
          </mc:Choice>
          <mc:Fallback>
            <p:pic>
              <p:nvPicPr>
                <p:cNvPr id="275" name="Ink 274">
                  <a:extLst>
                    <a:ext uri="{FF2B5EF4-FFF2-40B4-BE49-F238E27FC236}">
                      <a16:creationId xmlns:a16="http://schemas.microsoft.com/office/drawing/2014/main" id="{9F5D686B-7D23-FF1E-3294-1D8757837475}"/>
                    </a:ext>
                  </a:extLst>
                </p:cNvPr>
                <p:cNvPicPr/>
                <p:nvPr/>
              </p:nvPicPr>
              <p:blipFill>
                <a:blip r:embed="rId451"/>
                <a:stretch>
                  <a:fillRect/>
                </a:stretch>
              </p:blipFill>
              <p:spPr>
                <a:xfrm>
                  <a:off x="10052502" y="1084702"/>
                  <a:ext cx="341280" cy="8085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6" name="Ink 275">
                  <a:extLst>
                    <a:ext uri="{FF2B5EF4-FFF2-40B4-BE49-F238E27FC236}">
                      <a16:creationId xmlns:a16="http://schemas.microsoft.com/office/drawing/2014/main" id="{A1ABD03B-F945-DBFA-BDAF-C0E5D7FDC8AE}"/>
                    </a:ext>
                  </a:extLst>
                </p14:cNvPr>
                <p14:cNvContentPartPr/>
                <p14:nvPr/>
              </p14:nvContentPartPr>
              <p14:xfrm>
                <a:off x="10404942" y="1694902"/>
                <a:ext cx="81360" cy="128880"/>
              </p14:xfrm>
            </p:contentPart>
          </mc:Choice>
          <mc:Fallback>
            <p:pic>
              <p:nvPicPr>
                <p:cNvPr id="276" name="Ink 275">
                  <a:extLst>
                    <a:ext uri="{FF2B5EF4-FFF2-40B4-BE49-F238E27FC236}">
                      <a16:creationId xmlns:a16="http://schemas.microsoft.com/office/drawing/2014/main" id="{A1ABD03B-F945-DBFA-BDAF-C0E5D7FDC8AE}"/>
                    </a:ext>
                  </a:extLst>
                </p:cNvPr>
                <p:cNvPicPr/>
                <p:nvPr/>
              </p:nvPicPr>
              <p:blipFill>
                <a:blip r:embed="rId453"/>
                <a:stretch>
                  <a:fillRect/>
                </a:stretch>
              </p:blipFill>
              <p:spPr>
                <a:xfrm>
                  <a:off x="10387302" y="1676902"/>
                  <a:ext cx="1170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7" name="Ink 276">
                  <a:extLst>
                    <a:ext uri="{FF2B5EF4-FFF2-40B4-BE49-F238E27FC236}">
                      <a16:creationId xmlns:a16="http://schemas.microsoft.com/office/drawing/2014/main" id="{0516EDB5-E5D3-65CD-B205-0095396D50EE}"/>
                    </a:ext>
                  </a:extLst>
                </p14:cNvPr>
                <p14:cNvContentPartPr/>
                <p14:nvPr/>
              </p14:nvContentPartPr>
              <p14:xfrm>
                <a:off x="10504302" y="1664302"/>
                <a:ext cx="108720" cy="151560"/>
              </p14:xfrm>
            </p:contentPart>
          </mc:Choice>
          <mc:Fallback>
            <p:pic>
              <p:nvPicPr>
                <p:cNvPr id="277" name="Ink 276">
                  <a:extLst>
                    <a:ext uri="{FF2B5EF4-FFF2-40B4-BE49-F238E27FC236}">
                      <a16:creationId xmlns:a16="http://schemas.microsoft.com/office/drawing/2014/main" id="{0516EDB5-E5D3-65CD-B205-0095396D50EE}"/>
                    </a:ext>
                  </a:extLst>
                </p:cNvPr>
                <p:cNvPicPr/>
                <p:nvPr/>
              </p:nvPicPr>
              <p:blipFill>
                <a:blip r:embed="rId455"/>
                <a:stretch>
                  <a:fillRect/>
                </a:stretch>
              </p:blipFill>
              <p:spPr>
                <a:xfrm>
                  <a:off x="10486302" y="1646662"/>
                  <a:ext cx="1443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8" name="Ink 277">
                  <a:extLst>
                    <a:ext uri="{FF2B5EF4-FFF2-40B4-BE49-F238E27FC236}">
                      <a16:creationId xmlns:a16="http://schemas.microsoft.com/office/drawing/2014/main" id="{A2FBB844-1E40-B952-66A9-C54623BF9B4C}"/>
                    </a:ext>
                  </a:extLst>
                </p14:cNvPr>
                <p14:cNvContentPartPr/>
                <p14:nvPr/>
              </p14:nvContentPartPr>
              <p14:xfrm>
                <a:off x="10633902" y="1648102"/>
                <a:ext cx="147240" cy="154440"/>
              </p14:xfrm>
            </p:contentPart>
          </mc:Choice>
          <mc:Fallback>
            <p:pic>
              <p:nvPicPr>
                <p:cNvPr id="278" name="Ink 277">
                  <a:extLst>
                    <a:ext uri="{FF2B5EF4-FFF2-40B4-BE49-F238E27FC236}">
                      <a16:creationId xmlns:a16="http://schemas.microsoft.com/office/drawing/2014/main" id="{A2FBB844-1E40-B952-66A9-C54623BF9B4C}"/>
                    </a:ext>
                  </a:extLst>
                </p:cNvPr>
                <p:cNvPicPr/>
                <p:nvPr/>
              </p:nvPicPr>
              <p:blipFill>
                <a:blip r:embed="rId457"/>
                <a:stretch>
                  <a:fillRect/>
                </a:stretch>
              </p:blipFill>
              <p:spPr>
                <a:xfrm>
                  <a:off x="10615902" y="1630102"/>
                  <a:ext cx="182880" cy="190080"/>
                </a:xfrm>
                <a:prstGeom prst="rect">
                  <a:avLst/>
                </a:prstGeom>
              </p:spPr>
            </p:pic>
          </mc:Fallback>
        </mc:AlternateContent>
      </p:grpSp>
    </p:spTree>
    <p:extLst>
      <p:ext uri="{BB962C8B-B14F-4D97-AF65-F5344CB8AC3E}">
        <p14:creationId xmlns:p14="http://schemas.microsoft.com/office/powerpoint/2010/main" val="450282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1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Vital parts of SAP BTP ABAP </a:t>
            </a: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Enviornment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890" name="Google Shape;890;p19"/>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pic>
        <p:nvPicPr>
          <p:cNvPr id="891" name="Google Shape;891;p19" descr="SAP Discovery Center - Get Started with SAP BTP, ABAP environment"/>
          <p:cNvPicPr preferRelativeResize="0"/>
          <p:nvPr/>
        </p:nvPicPr>
        <p:blipFill rotWithShape="1">
          <a:blip r:embed="rId4">
            <a:alphaModFix/>
          </a:blip>
          <a:srcRect t="10014"/>
          <a:stretch/>
        </p:blipFill>
        <p:spPr>
          <a:xfrm>
            <a:off x="477788" y="908720"/>
            <a:ext cx="11011608" cy="5469379"/>
          </a:xfrm>
          <a:prstGeom prst="rect">
            <a:avLst/>
          </a:prstGeom>
          <a:noFill/>
          <a:ln>
            <a:noFill/>
          </a:ln>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F66FFF4-88DE-F3E9-6A86-EC3A1560C24A}"/>
                  </a:ext>
                </a:extLst>
              </p14:cNvPr>
              <p14:cNvContentPartPr/>
              <p14:nvPr/>
            </p14:nvContentPartPr>
            <p14:xfrm>
              <a:off x="228240" y="1027440"/>
              <a:ext cx="3664080" cy="5632920"/>
            </p14:xfrm>
          </p:contentPart>
        </mc:Choice>
        <mc:Fallback>
          <p:pic>
            <p:nvPicPr>
              <p:cNvPr id="2" name="Ink 1">
                <a:extLst>
                  <a:ext uri="{FF2B5EF4-FFF2-40B4-BE49-F238E27FC236}">
                    <a16:creationId xmlns:a16="http://schemas.microsoft.com/office/drawing/2014/main" id="{CF66FFF4-88DE-F3E9-6A86-EC3A1560C24A}"/>
                  </a:ext>
                </a:extLst>
              </p:cNvPr>
              <p:cNvPicPr/>
              <p:nvPr/>
            </p:nvPicPr>
            <p:blipFill>
              <a:blip r:embed="rId6"/>
              <a:stretch>
                <a:fillRect/>
              </a:stretch>
            </p:blipFill>
            <p:spPr>
              <a:xfrm>
                <a:off x="218880" y="1018080"/>
                <a:ext cx="3682800" cy="565164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7" name="Google Shape;897;p20"/>
          <p:cNvSpPr txBox="1"/>
          <p:nvPr/>
        </p:nvSpPr>
        <p:spPr>
          <a:xfrm>
            <a:off x="224979" y="788088"/>
            <a:ext cx="11806237" cy="92328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We have to create a fresh account with sap (sap universal id)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https://sap.com</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Login to SAP BTP Cockpit to create your BTP account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https://account.hanatrial.ondemand.com/trial/#/home/trial</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p:txBody>
      </p:sp>
      <p:sp>
        <p:nvSpPr>
          <p:cNvPr id="898" name="Google Shape;898;p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Setup BTP Account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0" name="Google Shape;900;p20"/>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2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BTP Account Structure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8" name="Google Shape;908;p21"/>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CF81E4A-2A98-2963-5362-33FB112CAAC4}"/>
                  </a:ext>
                </a:extLst>
              </p14:cNvPr>
              <p14:cNvContentPartPr/>
              <p14:nvPr/>
            </p14:nvContentPartPr>
            <p14:xfrm>
              <a:off x="1509702" y="1398999"/>
              <a:ext cx="360" cy="360"/>
            </p14:xfrm>
          </p:contentPart>
        </mc:Choice>
        <mc:Fallback>
          <p:pic>
            <p:nvPicPr>
              <p:cNvPr id="2" name="Ink 1">
                <a:extLst>
                  <a:ext uri="{FF2B5EF4-FFF2-40B4-BE49-F238E27FC236}">
                    <a16:creationId xmlns:a16="http://schemas.microsoft.com/office/drawing/2014/main" id="{6CF81E4A-2A98-2963-5362-33FB112CAAC4}"/>
                  </a:ext>
                </a:extLst>
              </p:cNvPr>
              <p:cNvPicPr/>
              <p:nvPr/>
            </p:nvPicPr>
            <p:blipFill>
              <a:blip r:embed="rId5"/>
              <a:stretch>
                <a:fillRect/>
              </a:stretch>
            </p:blipFill>
            <p:spPr>
              <a:xfrm>
                <a:off x="1491702" y="1381359"/>
                <a:ext cx="36000" cy="36000"/>
              </a:xfrm>
              <a:prstGeom prst="rect">
                <a:avLst/>
              </a:prstGeom>
            </p:spPr>
          </p:pic>
        </mc:Fallback>
      </mc:AlternateContent>
      <p:sp>
        <p:nvSpPr>
          <p:cNvPr id="3" name="Rectangle 2">
            <a:extLst>
              <a:ext uri="{FF2B5EF4-FFF2-40B4-BE49-F238E27FC236}">
                <a16:creationId xmlns:a16="http://schemas.microsoft.com/office/drawing/2014/main" id="{9CDE7DDE-4C41-57CB-78B6-5A97AF215193}"/>
              </a:ext>
            </a:extLst>
          </p:cNvPr>
          <p:cNvSpPr/>
          <p:nvPr/>
        </p:nvSpPr>
        <p:spPr>
          <a:xfrm>
            <a:off x="718018" y="1398999"/>
            <a:ext cx="2951495" cy="2968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Global account</a:t>
            </a:r>
          </a:p>
          <a:p>
            <a:pPr algn="ctr"/>
            <a:r>
              <a:rPr lang="en-IN" sz="2000" dirty="0"/>
              <a:t>Represents a customer for billing purpose from SAP perspective</a:t>
            </a:r>
          </a:p>
          <a:p>
            <a:pPr algn="ctr"/>
            <a:endParaRPr lang="en-IN" sz="2000" dirty="0"/>
          </a:p>
          <a:p>
            <a:pPr algn="ctr"/>
            <a:r>
              <a:rPr lang="en-IN" sz="1800" dirty="0"/>
              <a:t>EY – 1 </a:t>
            </a:r>
          </a:p>
          <a:p>
            <a:pPr algn="ctr"/>
            <a:r>
              <a:rPr lang="en-IN" sz="1800" dirty="0"/>
              <a:t>Nvidia – 1</a:t>
            </a:r>
          </a:p>
          <a:p>
            <a:pPr algn="ctr"/>
            <a:r>
              <a:rPr lang="en-IN" sz="1800" dirty="0"/>
              <a:t>(entitlements)</a:t>
            </a:r>
          </a:p>
        </p:txBody>
      </p:sp>
      <p:sp>
        <p:nvSpPr>
          <p:cNvPr id="54" name="Rectangle 53">
            <a:extLst>
              <a:ext uri="{FF2B5EF4-FFF2-40B4-BE49-F238E27FC236}">
                <a16:creationId xmlns:a16="http://schemas.microsoft.com/office/drawing/2014/main" id="{9C13DB1A-7871-049C-68AC-C46FD6587CC6}"/>
              </a:ext>
            </a:extLst>
          </p:cNvPr>
          <p:cNvSpPr/>
          <p:nvPr/>
        </p:nvSpPr>
        <p:spPr>
          <a:xfrm>
            <a:off x="4724673" y="1051599"/>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1- EY USA</a:t>
            </a:r>
          </a:p>
          <a:p>
            <a:pPr algn="ctr"/>
            <a:r>
              <a:rPr lang="en-IN" dirty="0"/>
              <a:t>(Finance) – AWS – US East</a:t>
            </a:r>
          </a:p>
        </p:txBody>
      </p:sp>
      <p:sp>
        <p:nvSpPr>
          <p:cNvPr id="55" name="Rectangle 54">
            <a:extLst>
              <a:ext uri="{FF2B5EF4-FFF2-40B4-BE49-F238E27FC236}">
                <a16:creationId xmlns:a16="http://schemas.microsoft.com/office/drawing/2014/main" id="{8650641D-17F1-0168-0ABA-275D436F6A0A}"/>
              </a:ext>
            </a:extLst>
          </p:cNvPr>
          <p:cNvSpPr/>
          <p:nvPr/>
        </p:nvSpPr>
        <p:spPr>
          <a:xfrm>
            <a:off x="4724673" y="248621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2- EY India</a:t>
            </a:r>
          </a:p>
          <a:p>
            <a:pPr algn="ctr"/>
            <a:r>
              <a:rPr lang="en-IN" dirty="0"/>
              <a:t>(Development)</a:t>
            </a:r>
          </a:p>
          <a:p>
            <a:pPr algn="ctr"/>
            <a:r>
              <a:rPr lang="en-IN" dirty="0"/>
              <a:t>Azure - Mumbai</a:t>
            </a:r>
          </a:p>
        </p:txBody>
      </p:sp>
      <p:sp>
        <p:nvSpPr>
          <p:cNvPr id="56" name="Rectangle 55">
            <a:extLst>
              <a:ext uri="{FF2B5EF4-FFF2-40B4-BE49-F238E27FC236}">
                <a16:creationId xmlns:a16="http://schemas.microsoft.com/office/drawing/2014/main" id="{8397C020-DC18-AF21-7C0F-9D48832CDC0A}"/>
              </a:ext>
            </a:extLst>
          </p:cNvPr>
          <p:cNvSpPr/>
          <p:nvPr/>
        </p:nvSpPr>
        <p:spPr>
          <a:xfrm>
            <a:off x="4724673" y="396194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3- EY Singapore</a:t>
            </a:r>
          </a:p>
          <a:p>
            <a:pPr algn="ctr"/>
            <a:r>
              <a:rPr lang="en-IN" dirty="0"/>
              <a:t>(HR)</a:t>
            </a:r>
          </a:p>
          <a:p>
            <a:pPr algn="ctr"/>
            <a:r>
              <a:rPr lang="en-IN" dirty="0"/>
              <a:t>AWS - Singapore</a:t>
            </a:r>
          </a:p>
        </p:txBody>
      </p:sp>
      <p:grpSp>
        <p:nvGrpSpPr>
          <p:cNvPr id="964" name="Group 963">
            <a:extLst>
              <a:ext uri="{FF2B5EF4-FFF2-40B4-BE49-F238E27FC236}">
                <a16:creationId xmlns:a16="http://schemas.microsoft.com/office/drawing/2014/main" id="{BA0F9192-235F-0314-79F7-A925B59C54F2}"/>
              </a:ext>
            </a:extLst>
          </p:cNvPr>
          <p:cNvGrpSpPr/>
          <p:nvPr/>
        </p:nvGrpSpPr>
        <p:grpSpPr>
          <a:xfrm>
            <a:off x="6201222" y="259599"/>
            <a:ext cx="1523160" cy="563040"/>
            <a:chOff x="6201222" y="259599"/>
            <a:chExt cx="1523160" cy="563040"/>
          </a:xfrm>
        </p:grpSpPr>
        <mc:AlternateContent xmlns:mc="http://schemas.openxmlformats.org/markup-compatibility/2006">
          <mc:Choice xmlns:p14="http://schemas.microsoft.com/office/powerpoint/2010/main" Requires="p14">
            <p:contentPart p14:bwMode="auto" r:id="rId6">
              <p14:nvContentPartPr>
                <p14:cNvPr id="952" name="Ink 951">
                  <a:extLst>
                    <a:ext uri="{FF2B5EF4-FFF2-40B4-BE49-F238E27FC236}">
                      <a16:creationId xmlns:a16="http://schemas.microsoft.com/office/drawing/2014/main" id="{FCB428DE-72E8-651C-709F-8F8FC273FF0B}"/>
                    </a:ext>
                  </a:extLst>
                </p14:cNvPr>
                <p14:cNvContentPartPr/>
                <p14:nvPr/>
              </p14:nvContentPartPr>
              <p14:xfrm>
                <a:off x="6201222" y="259599"/>
                <a:ext cx="176400" cy="223200"/>
              </p14:xfrm>
            </p:contentPart>
          </mc:Choice>
          <mc:Fallback>
            <p:pic>
              <p:nvPicPr>
                <p:cNvPr id="952" name="Ink 951">
                  <a:extLst>
                    <a:ext uri="{FF2B5EF4-FFF2-40B4-BE49-F238E27FC236}">
                      <a16:creationId xmlns:a16="http://schemas.microsoft.com/office/drawing/2014/main" id="{FCB428DE-72E8-651C-709F-8F8FC273FF0B}"/>
                    </a:ext>
                  </a:extLst>
                </p:cNvPr>
                <p:cNvPicPr/>
                <p:nvPr/>
              </p:nvPicPr>
              <p:blipFill>
                <a:blip r:embed="rId7"/>
                <a:stretch>
                  <a:fillRect/>
                </a:stretch>
              </p:blipFill>
              <p:spPr>
                <a:xfrm>
                  <a:off x="6183582" y="241959"/>
                  <a:ext cx="2120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53" name="Ink 952">
                  <a:extLst>
                    <a:ext uri="{FF2B5EF4-FFF2-40B4-BE49-F238E27FC236}">
                      <a16:creationId xmlns:a16="http://schemas.microsoft.com/office/drawing/2014/main" id="{C2A9998A-FB33-61CF-3168-7738607DE08E}"/>
                    </a:ext>
                  </a:extLst>
                </p14:cNvPr>
                <p14:cNvContentPartPr/>
                <p14:nvPr/>
              </p14:nvContentPartPr>
              <p14:xfrm>
                <a:off x="6417222" y="293799"/>
                <a:ext cx="134280" cy="165600"/>
              </p14:xfrm>
            </p:contentPart>
          </mc:Choice>
          <mc:Fallback>
            <p:pic>
              <p:nvPicPr>
                <p:cNvPr id="953" name="Ink 952">
                  <a:extLst>
                    <a:ext uri="{FF2B5EF4-FFF2-40B4-BE49-F238E27FC236}">
                      <a16:creationId xmlns:a16="http://schemas.microsoft.com/office/drawing/2014/main" id="{C2A9998A-FB33-61CF-3168-7738607DE08E}"/>
                    </a:ext>
                  </a:extLst>
                </p:cNvPr>
                <p:cNvPicPr/>
                <p:nvPr/>
              </p:nvPicPr>
              <p:blipFill>
                <a:blip r:embed="rId9"/>
                <a:stretch>
                  <a:fillRect/>
                </a:stretch>
              </p:blipFill>
              <p:spPr>
                <a:xfrm>
                  <a:off x="6399222" y="275799"/>
                  <a:ext cx="1699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54" name="Ink 953">
                  <a:extLst>
                    <a:ext uri="{FF2B5EF4-FFF2-40B4-BE49-F238E27FC236}">
                      <a16:creationId xmlns:a16="http://schemas.microsoft.com/office/drawing/2014/main" id="{41C95274-1CF3-3CF3-AF79-E386E26791AC}"/>
                    </a:ext>
                  </a:extLst>
                </p14:cNvPr>
                <p14:cNvContentPartPr/>
                <p14:nvPr/>
              </p14:nvContentPartPr>
              <p14:xfrm>
                <a:off x="6578862" y="274719"/>
                <a:ext cx="132480" cy="176760"/>
              </p14:xfrm>
            </p:contentPart>
          </mc:Choice>
          <mc:Fallback>
            <p:pic>
              <p:nvPicPr>
                <p:cNvPr id="954" name="Ink 953">
                  <a:extLst>
                    <a:ext uri="{FF2B5EF4-FFF2-40B4-BE49-F238E27FC236}">
                      <a16:creationId xmlns:a16="http://schemas.microsoft.com/office/drawing/2014/main" id="{41C95274-1CF3-3CF3-AF79-E386E26791AC}"/>
                    </a:ext>
                  </a:extLst>
                </p:cNvPr>
                <p:cNvPicPr/>
                <p:nvPr/>
              </p:nvPicPr>
              <p:blipFill>
                <a:blip r:embed="rId11"/>
                <a:stretch>
                  <a:fillRect/>
                </a:stretch>
              </p:blipFill>
              <p:spPr>
                <a:xfrm>
                  <a:off x="6560862" y="256719"/>
                  <a:ext cx="1681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55" name="Ink 954">
                  <a:extLst>
                    <a:ext uri="{FF2B5EF4-FFF2-40B4-BE49-F238E27FC236}">
                      <a16:creationId xmlns:a16="http://schemas.microsoft.com/office/drawing/2014/main" id="{045A5D37-3AAF-3194-E01E-92332601D2DE}"/>
                    </a:ext>
                  </a:extLst>
                </p14:cNvPr>
                <p14:cNvContentPartPr/>
                <p14:nvPr/>
              </p14:nvContentPartPr>
              <p14:xfrm>
                <a:off x="6817542" y="286239"/>
                <a:ext cx="138240" cy="188280"/>
              </p14:xfrm>
            </p:contentPart>
          </mc:Choice>
          <mc:Fallback>
            <p:pic>
              <p:nvPicPr>
                <p:cNvPr id="955" name="Ink 954">
                  <a:extLst>
                    <a:ext uri="{FF2B5EF4-FFF2-40B4-BE49-F238E27FC236}">
                      <a16:creationId xmlns:a16="http://schemas.microsoft.com/office/drawing/2014/main" id="{045A5D37-3AAF-3194-E01E-92332601D2DE}"/>
                    </a:ext>
                  </a:extLst>
                </p:cNvPr>
                <p:cNvPicPr/>
                <p:nvPr/>
              </p:nvPicPr>
              <p:blipFill>
                <a:blip r:embed="rId13"/>
                <a:stretch>
                  <a:fillRect/>
                </a:stretch>
              </p:blipFill>
              <p:spPr>
                <a:xfrm>
                  <a:off x="6799542" y="268599"/>
                  <a:ext cx="1738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56" name="Ink 955">
                  <a:extLst>
                    <a:ext uri="{FF2B5EF4-FFF2-40B4-BE49-F238E27FC236}">
                      <a16:creationId xmlns:a16="http://schemas.microsoft.com/office/drawing/2014/main" id="{F52101FD-48FB-2B1B-C920-268C3BAA68C6}"/>
                    </a:ext>
                  </a:extLst>
                </p14:cNvPr>
                <p14:cNvContentPartPr/>
                <p14:nvPr/>
              </p14:nvContentPartPr>
              <p14:xfrm>
                <a:off x="6872262" y="379839"/>
                <a:ext cx="114120" cy="50760"/>
              </p14:xfrm>
            </p:contentPart>
          </mc:Choice>
          <mc:Fallback>
            <p:pic>
              <p:nvPicPr>
                <p:cNvPr id="956" name="Ink 955">
                  <a:extLst>
                    <a:ext uri="{FF2B5EF4-FFF2-40B4-BE49-F238E27FC236}">
                      <a16:creationId xmlns:a16="http://schemas.microsoft.com/office/drawing/2014/main" id="{F52101FD-48FB-2B1B-C920-268C3BAA68C6}"/>
                    </a:ext>
                  </a:extLst>
                </p:cNvPr>
                <p:cNvPicPr/>
                <p:nvPr/>
              </p:nvPicPr>
              <p:blipFill>
                <a:blip r:embed="rId15"/>
                <a:stretch>
                  <a:fillRect/>
                </a:stretch>
              </p:blipFill>
              <p:spPr>
                <a:xfrm>
                  <a:off x="6854622" y="361839"/>
                  <a:ext cx="1497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57" name="Ink 956">
                  <a:extLst>
                    <a:ext uri="{FF2B5EF4-FFF2-40B4-BE49-F238E27FC236}">
                      <a16:creationId xmlns:a16="http://schemas.microsoft.com/office/drawing/2014/main" id="{561CD254-3699-2D1E-5A54-86249D07C9E1}"/>
                    </a:ext>
                  </a:extLst>
                </p14:cNvPr>
                <p14:cNvContentPartPr/>
                <p14:nvPr/>
              </p14:nvContentPartPr>
              <p14:xfrm>
                <a:off x="7002582" y="273999"/>
                <a:ext cx="99360" cy="213480"/>
              </p14:xfrm>
            </p:contentPart>
          </mc:Choice>
          <mc:Fallback>
            <p:pic>
              <p:nvPicPr>
                <p:cNvPr id="957" name="Ink 956">
                  <a:extLst>
                    <a:ext uri="{FF2B5EF4-FFF2-40B4-BE49-F238E27FC236}">
                      <a16:creationId xmlns:a16="http://schemas.microsoft.com/office/drawing/2014/main" id="{561CD254-3699-2D1E-5A54-86249D07C9E1}"/>
                    </a:ext>
                  </a:extLst>
                </p:cNvPr>
                <p:cNvPicPr/>
                <p:nvPr/>
              </p:nvPicPr>
              <p:blipFill>
                <a:blip r:embed="rId17"/>
                <a:stretch>
                  <a:fillRect/>
                </a:stretch>
              </p:blipFill>
              <p:spPr>
                <a:xfrm>
                  <a:off x="6984582" y="255999"/>
                  <a:ext cx="1350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58" name="Ink 957">
                  <a:extLst>
                    <a:ext uri="{FF2B5EF4-FFF2-40B4-BE49-F238E27FC236}">
                      <a16:creationId xmlns:a16="http://schemas.microsoft.com/office/drawing/2014/main" id="{660C58AC-19BD-5D38-3FA2-1B3411C64E08}"/>
                    </a:ext>
                  </a:extLst>
                </p14:cNvPr>
                <p14:cNvContentPartPr/>
                <p14:nvPr/>
              </p14:nvContentPartPr>
              <p14:xfrm>
                <a:off x="7139382" y="349959"/>
                <a:ext cx="389880" cy="134280"/>
              </p14:xfrm>
            </p:contentPart>
          </mc:Choice>
          <mc:Fallback>
            <p:pic>
              <p:nvPicPr>
                <p:cNvPr id="958" name="Ink 957">
                  <a:extLst>
                    <a:ext uri="{FF2B5EF4-FFF2-40B4-BE49-F238E27FC236}">
                      <a16:creationId xmlns:a16="http://schemas.microsoft.com/office/drawing/2014/main" id="{660C58AC-19BD-5D38-3FA2-1B3411C64E08}"/>
                    </a:ext>
                  </a:extLst>
                </p:cNvPr>
                <p:cNvPicPr/>
                <p:nvPr/>
              </p:nvPicPr>
              <p:blipFill>
                <a:blip r:embed="rId19"/>
                <a:stretch>
                  <a:fillRect/>
                </a:stretch>
              </p:blipFill>
              <p:spPr>
                <a:xfrm>
                  <a:off x="7121742" y="332319"/>
                  <a:ext cx="4255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59" name="Ink 958">
                  <a:extLst>
                    <a:ext uri="{FF2B5EF4-FFF2-40B4-BE49-F238E27FC236}">
                      <a16:creationId xmlns:a16="http://schemas.microsoft.com/office/drawing/2014/main" id="{657D5715-61D4-1CB4-5C67-7D8400D6AAFE}"/>
                    </a:ext>
                  </a:extLst>
                </p14:cNvPr>
                <p14:cNvContentPartPr/>
                <p14:nvPr/>
              </p14:nvContentPartPr>
              <p14:xfrm>
                <a:off x="7539702" y="276879"/>
                <a:ext cx="33480" cy="21240"/>
              </p14:xfrm>
            </p:contentPart>
          </mc:Choice>
          <mc:Fallback>
            <p:pic>
              <p:nvPicPr>
                <p:cNvPr id="959" name="Ink 958">
                  <a:extLst>
                    <a:ext uri="{FF2B5EF4-FFF2-40B4-BE49-F238E27FC236}">
                      <a16:creationId xmlns:a16="http://schemas.microsoft.com/office/drawing/2014/main" id="{657D5715-61D4-1CB4-5C67-7D8400D6AAFE}"/>
                    </a:ext>
                  </a:extLst>
                </p:cNvPr>
                <p:cNvPicPr/>
                <p:nvPr/>
              </p:nvPicPr>
              <p:blipFill>
                <a:blip r:embed="rId21"/>
                <a:stretch>
                  <a:fillRect/>
                </a:stretch>
              </p:blipFill>
              <p:spPr>
                <a:xfrm>
                  <a:off x="7522062" y="258879"/>
                  <a:ext cx="691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60" name="Ink 959">
                  <a:extLst>
                    <a:ext uri="{FF2B5EF4-FFF2-40B4-BE49-F238E27FC236}">
                      <a16:creationId xmlns:a16="http://schemas.microsoft.com/office/drawing/2014/main" id="{5EDE9590-3C54-1E1D-1045-0CB406DF30F6}"/>
                    </a:ext>
                  </a:extLst>
                </p14:cNvPr>
                <p14:cNvContentPartPr/>
                <p14:nvPr/>
              </p14:nvContentPartPr>
              <p14:xfrm>
                <a:off x="7627902" y="400719"/>
                <a:ext cx="96480" cy="115200"/>
              </p14:xfrm>
            </p:contentPart>
          </mc:Choice>
          <mc:Fallback>
            <p:pic>
              <p:nvPicPr>
                <p:cNvPr id="960" name="Ink 959">
                  <a:extLst>
                    <a:ext uri="{FF2B5EF4-FFF2-40B4-BE49-F238E27FC236}">
                      <a16:creationId xmlns:a16="http://schemas.microsoft.com/office/drawing/2014/main" id="{5EDE9590-3C54-1E1D-1045-0CB406DF30F6}"/>
                    </a:ext>
                  </a:extLst>
                </p:cNvPr>
                <p:cNvPicPr/>
                <p:nvPr/>
              </p:nvPicPr>
              <p:blipFill>
                <a:blip r:embed="rId23"/>
                <a:stretch>
                  <a:fillRect/>
                </a:stretch>
              </p:blipFill>
              <p:spPr>
                <a:xfrm>
                  <a:off x="7609902" y="383079"/>
                  <a:ext cx="1321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61" name="Ink 960">
                  <a:extLst>
                    <a:ext uri="{FF2B5EF4-FFF2-40B4-BE49-F238E27FC236}">
                      <a16:creationId xmlns:a16="http://schemas.microsoft.com/office/drawing/2014/main" id="{1CC58B45-680E-A4A6-2533-1FD69D02DC82}"/>
                    </a:ext>
                  </a:extLst>
                </p14:cNvPr>
                <p14:cNvContentPartPr/>
                <p14:nvPr/>
              </p14:nvContentPartPr>
              <p14:xfrm>
                <a:off x="7110582" y="585399"/>
                <a:ext cx="73800" cy="231120"/>
              </p14:xfrm>
            </p:contentPart>
          </mc:Choice>
          <mc:Fallback>
            <p:pic>
              <p:nvPicPr>
                <p:cNvPr id="961" name="Ink 960">
                  <a:extLst>
                    <a:ext uri="{FF2B5EF4-FFF2-40B4-BE49-F238E27FC236}">
                      <a16:creationId xmlns:a16="http://schemas.microsoft.com/office/drawing/2014/main" id="{1CC58B45-680E-A4A6-2533-1FD69D02DC82}"/>
                    </a:ext>
                  </a:extLst>
                </p:cNvPr>
                <p:cNvPicPr/>
                <p:nvPr/>
              </p:nvPicPr>
              <p:blipFill>
                <a:blip r:embed="rId25"/>
                <a:stretch>
                  <a:fillRect/>
                </a:stretch>
              </p:blipFill>
              <p:spPr>
                <a:xfrm>
                  <a:off x="7092942" y="567399"/>
                  <a:ext cx="1094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62" name="Ink 961">
                  <a:extLst>
                    <a:ext uri="{FF2B5EF4-FFF2-40B4-BE49-F238E27FC236}">
                      <a16:creationId xmlns:a16="http://schemas.microsoft.com/office/drawing/2014/main" id="{A6FFF08A-E1D0-3CE3-6B51-B50AD033B0B2}"/>
                    </a:ext>
                  </a:extLst>
                </p14:cNvPr>
                <p14:cNvContentPartPr/>
                <p14:nvPr/>
              </p14:nvContentPartPr>
              <p14:xfrm>
                <a:off x="7130382" y="727599"/>
                <a:ext cx="143640" cy="95040"/>
              </p14:xfrm>
            </p:contentPart>
          </mc:Choice>
          <mc:Fallback>
            <p:pic>
              <p:nvPicPr>
                <p:cNvPr id="962" name="Ink 961">
                  <a:extLst>
                    <a:ext uri="{FF2B5EF4-FFF2-40B4-BE49-F238E27FC236}">
                      <a16:creationId xmlns:a16="http://schemas.microsoft.com/office/drawing/2014/main" id="{A6FFF08A-E1D0-3CE3-6B51-B50AD033B0B2}"/>
                    </a:ext>
                  </a:extLst>
                </p:cNvPr>
                <p:cNvPicPr/>
                <p:nvPr/>
              </p:nvPicPr>
              <p:blipFill>
                <a:blip r:embed="rId27"/>
                <a:stretch>
                  <a:fillRect/>
                </a:stretch>
              </p:blipFill>
              <p:spPr>
                <a:xfrm>
                  <a:off x="7112382" y="709599"/>
                  <a:ext cx="179280" cy="130680"/>
                </a:xfrm>
                <a:prstGeom prst="rect">
                  <a:avLst/>
                </a:prstGeom>
              </p:spPr>
            </p:pic>
          </mc:Fallback>
        </mc:AlternateContent>
      </p:grpSp>
      <p:grpSp>
        <p:nvGrpSpPr>
          <p:cNvPr id="1043" name="Group 1042">
            <a:extLst>
              <a:ext uri="{FF2B5EF4-FFF2-40B4-BE49-F238E27FC236}">
                <a16:creationId xmlns:a16="http://schemas.microsoft.com/office/drawing/2014/main" id="{B8CD7B7C-B4E3-83CE-1E08-D42C68569612}"/>
              </a:ext>
            </a:extLst>
          </p:cNvPr>
          <p:cNvGrpSpPr/>
          <p:nvPr/>
        </p:nvGrpSpPr>
        <p:grpSpPr>
          <a:xfrm>
            <a:off x="222342" y="1406919"/>
            <a:ext cx="11508840" cy="5095440"/>
            <a:chOff x="222342" y="1406919"/>
            <a:chExt cx="11508840" cy="5095440"/>
          </a:xfrm>
        </p:grpSpPr>
        <mc:AlternateContent xmlns:mc="http://schemas.openxmlformats.org/markup-compatibility/2006">
          <mc:Choice xmlns:p14="http://schemas.microsoft.com/office/powerpoint/2010/main" Requires="p14">
            <p:contentPart p14:bwMode="auto" r:id="rId28">
              <p14:nvContentPartPr>
                <p14:cNvPr id="6" name="Ink 5">
                  <a:extLst>
                    <a:ext uri="{FF2B5EF4-FFF2-40B4-BE49-F238E27FC236}">
                      <a16:creationId xmlns:a16="http://schemas.microsoft.com/office/drawing/2014/main" id="{C1471B5B-4710-D6DF-27D0-CD0A89E2C1D7}"/>
                    </a:ext>
                  </a:extLst>
                </p14:cNvPr>
                <p14:cNvContentPartPr/>
                <p14:nvPr/>
              </p14:nvContentPartPr>
              <p14:xfrm>
                <a:off x="1166622" y="4531719"/>
                <a:ext cx="224640" cy="283320"/>
              </p14:xfrm>
            </p:contentPart>
          </mc:Choice>
          <mc:Fallback>
            <p:pic>
              <p:nvPicPr>
                <p:cNvPr id="6" name="Ink 5">
                  <a:extLst>
                    <a:ext uri="{FF2B5EF4-FFF2-40B4-BE49-F238E27FC236}">
                      <a16:creationId xmlns:a16="http://schemas.microsoft.com/office/drawing/2014/main" id="{C1471B5B-4710-D6DF-27D0-CD0A89E2C1D7}"/>
                    </a:ext>
                  </a:extLst>
                </p:cNvPr>
                <p:cNvPicPr/>
                <p:nvPr/>
              </p:nvPicPr>
              <p:blipFill>
                <a:blip r:embed="rId29"/>
                <a:stretch>
                  <a:fillRect/>
                </a:stretch>
              </p:blipFill>
              <p:spPr>
                <a:xfrm>
                  <a:off x="1148982" y="4513719"/>
                  <a:ext cx="26028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 name="Ink 6">
                  <a:extLst>
                    <a:ext uri="{FF2B5EF4-FFF2-40B4-BE49-F238E27FC236}">
                      <a16:creationId xmlns:a16="http://schemas.microsoft.com/office/drawing/2014/main" id="{5A5F3AD3-BED7-6F9B-195C-9F46D795580A}"/>
                    </a:ext>
                  </a:extLst>
                </p14:cNvPr>
                <p14:cNvContentPartPr/>
                <p14:nvPr/>
              </p14:nvContentPartPr>
              <p14:xfrm>
                <a:off x="1530222" y="4710639"/>
                <a:ext cx="91800" cy="7200"/>
              </p14:xfrm>
            </p:contentPart>
          </mc:Choice>
          <mc:Fallback>
            <p:pic>
              <p:nvPicPr>
                <p:cNvPr id="7" name="Ink 6">
                  <a:extLst>
                    <a:ext uri="{FF2B5EF4-FFF2-40B4-BE49-F238E27FC236}">
                      <a16:creationId xmlns:a16="http://schemas.microsoft.com/office/drawing/2014/main" id="{5A5F3AD3-BED7-6F9B-195C-9F46D795580A}"/>
                    </a:ext>
                  </a:extLst>
                </p:cNvPr>
                <p:cNvPicPr/>
                <p:nvPr/>
              </p:nvPicPr>
              <p:blipFill>
                <a:blip r:embed="rId31"/>
                <a:stretch>
                  <a:fillRect/>
                </a:stretch>
              </p:blipFill>
              <p:spPr>
                <a:xfrm>
                  <a:off x="1512582" y="4692999"/>
                  <a:ext cx="1274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 name="Ink 7">
                  <a:extLst>
                    <a:ext uri="{FF2B5EF4-FFF2-40B4-BE49-F238E27FC236}">
                      <a16:creationId xmlns:a16="http://schemas.microsoft.com/office/drawing/2014/main" id="{43A3EA11-BF56-B42F-D74B-7EFE8D8247A1}"/>
                    </a:ext>
                  </a:extLst>
                </p14:cNvPr>
                <p14:cNvContentPartPr/>
                <p14:nvPr/>
              </p14:nvContentPartPr>
              <p14:xfrm>
                <a:off x="1753782" y="4588239"/>
                <a:ext cx="168480" cy="242280"/>
              </p14:xfrm>
            </p:contentPart>
          </mc:Choice>
          <mc:Fallback>
            <p:pic>
              <p:nvPicPr>
                <p:cNvPr id="8" name="Ink 7">
                  <a:extLst>
                    <a:ext uri="{FF2B5EF4-FFF2-40B4-BE49-F238E27FC236}">
                      <a16:creationId xmlns:a16="http://schemas.microsoft.com/office/drawing/2014/main" id="{43A3EA11-BF56-B42F-D74B-7EFE8D8247A1}"/>
                    </a:ext>
                  </a:extLst>
                </p:cNvPr>
                <p:cNvPicPr/>
                <p:nvPr/>
              </p:nvPicPr>
              <p:blipFill>
                <a:blip r:embed="rId33"/>
                <a:stretch>
                  <a:fillRect/>
                </a:stretch>
              </p:blipFill>
              <p:spPr>
                <a:xfrm>
                  <a:off x="1736142" y="4570599"/>
                  <a:ext cx="2041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 name="Ink 8">
                  <a:extLst>
                    <a:ext uri="{FF2B5EF4-FFF2-40B4-BE49-F238E27FC236}">
                      <a16:creationId xmlns:a16="http://schemas.microsoft.com/office/drawing/2014/main" id="{1A85E181-0BF7-6562-EE59-70FFA9785E12}"/>
                    </a:ext>
                  </a:extLst>
                </p14:cNvPr>
                <p14:cNvContentPartPr/>
                <p14:nvPr/>
              </p14:nvContentPartPr>
              <p14:xfrm>
                <a:off x="1845222" y="4620639"/>
                <a:ext cx="273240" cy="186480"/>
              </p14:xfrm>
            </p:contentPart>
          </mc:Choice>
          <mc:Fallback>
            <p:pic>
              <p:nvPicPr>
                <p:cNvPr id="9" name="Ink 8">
                  <a:extLst>
                    <a:ext uri="{FF2B5EF4-FFF2-40B4-BE49-F238E27FC236}">
                      <a16:creationId xmlns:a16="http://schemas.microsoft.com/office/drawing/2014/main" id="{1A85E181-0BF7-6562-EE59-70FFA9785E12}"/>
                    </a:ext>
                  </a:extLst>
                </p:cNvPr>
                <p:cNvPicPr/>
                <p:nvPr/>
              </p:nvPicPr>
              <p:blipFill>
                <a:blip r:embed="rId35"/>
                <a:stretch>
                  <a:fillRect/>
                </a:stretch>
              </p:blipFill>
              <p:spPr>
                <a:xfrm>
                  <a:off x="1827222" y="4602639"/>
                  <a:ext cx="3088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 name="Ink 9">
                  <a:extLst>
                    <a:ext uri="{FF2B5EF4-FFF2-40B4-BE49-F238E27FC236}">
                      <a16:creationId xmlns:a16="http://schemas.microsoft.com/office/drawing/2014/main" id="{2E8B4850-4856-6BA4-2568-B25DFCA4D1ED}"/>
                    </a:ext>
                  </a:extLst>
                </p14:cNvPr>
                <p14:cNvContentPartPr/>
                <p14:nvPr/>
              </p14:nvContentPartPr>
              <p14:xfrm>
                <a:off x="2149782" y="4612719"/>
                <a:ext cx="134280" cy="195840"/>
              </p14:xfrm>
            </p:contentPart>
          </mc:Choice>
          <mc:Fallback>
            <p:pic>
              <p:nvPicPr>
                <p:cNvPr id="10" name="Ink 9">
                  <a:extLst>
                    <a:ext uri="{FF2B5EF4-FFF2-40B4-BE49-F238E27FC236}">
                      <a16:creationId xmlns:a16="http://schemas.microsoft.com/office/drawing/2014/main" id="{2E8B4850-4856-6BA4-2568-B25DFCA4D1ED}"/>
                    </a:ext>
                  </a:extLst>
                </p:cNvPr>
                <p:cNvPicPr/>
                <p:nvPr/>
              </p:nvPicPr>
              <p:blipFill>
                <a:blip r:embed="rId37"/>
                <a:stretch>
                  <a:fillRect/>
                </a:stretch>
              </p:blipFill>
              <p:spPr>
                <a:xfrm>
                  <a:off x="2131782" y="4595079"/>
                  <a:ext cx="1699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 name="Ink 10">
                  <a:extLst>
                    <a:ext uri="{FF2B5EF4-FFF2-40B4-BE49-F238E27FC236}">
                      <a16:creationId xmlns:a16="http://schemas.microsoft.com/office/drawing/2014/main" id="{C9B2E5F9-9515-DD03-DBC2-3E432DA6A294}"/>
                    </a:ext>
                  </a:extLst>
                </p14:cNvPr>
                <p14:cNvContentPartPr/>
                <p14:nvPr/>
              </p14:nvContentPartPr>
              <p14:xfrm>
                <a:off x="2186502" y="4695519"/>
                <a:ext cx="120960" cy="22680"/>
              </p14:xfrm>
            </p:contentPart>
          </mc:Choice>
          <mc:Fallback>
            <p:pic>
              <p:nvPicPr>
                <p:cNvPr id="11" name="Ink 10">
                  <a:extLst>
                    <a:ext uri="{FF2B5EF4-FFF2-40B4-BE49-F238E27FC236}">
                      <a16:creationId xmlns:a16="http://schemas.microsoft.com/office/drawing/2014/main" id="{C9B2E5F9-9515-DD03-DBC2-3E432DA6A294}"/>
                    </a:ext>
                  </a:extLst>
                </p:cNvPr>
                <p:cNvPicPr/>
                <p:nvPr/>
              </p:nvPicPr>
              <p:blipFill>
                <a:blip r:embed="rId39"/>
                <a:stretch>
                  <a:fillRect/>
                </a:stretch>
              </p:blipFill>
              <p:spPr>
                <a:xfrm>
                  <a:off x="2168862" y="4677879"/>
                  <a:ext cx="1566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2" name="Ink 11">
                  <a:extLst>
                    <a:ext uri="{FF2B5EF4-FFF2-40B4-BE49-F238E27FC236}">
                      <a16:creationId xmlns:a16="http://schemas.microsoft.com/office/drawing/2014/main" id="{024050F6-F564-D2A9-E308-D8C5111BB985}"/>
                    </a:ext>
                  </a:extLst>
                </p14:cNvPr>
                <p14:cNvContentPartPr/>
                <p14:nvPr/>
              </p14:nvContentPartPr>
              <p14:xfrm>
                <a:off x="2335182" y="4598319"/>
                <a:ext cx="124920" cy="218160"/>
              </p14:xfrm>
            </p:contentPart>
          </mc:Choice>
          <mc:Fallback>
            <p:pic>
              <p:nvPicPr>
                <p:cNvPr id="12" name="Ink 11">
                  <a:extLst>
                    <a:ext uri="{FF2B5EF4-FFF2-40B4-BE49-F238E27FC236}">
                      <a16:creationId xmlns:a16="http://schemas.microsoft.com/office/drawing/2014/main" id="{024050F6-F564-D2A9-E308-D8C5111BB985}"/>
                    </a:ext>
                  </a:extLst>
                </p:cNvPr>
                <p:cNvPicPr/>
                <p:nvPr/>
              </p:nvPicPr>
              <p:blipFill>
                <a:blip r:embed="rId41"/>
                <a:stretch>
                  <a:fillRect/>
                </a:stretch>
              </p:blipFill>
              <p:spPr>
                <a:xfrm>
                  <a:off x="2317182" y="4580679"/>
                  <a:ext cx="1605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4" name="Ink 13">
                  <a:extLst>
                    <a:ext uri="{FF2B5EF4-FFF2-40B4-BE49-F238E27FC236}">
                      <a16:creationId xmlns:a16="http://schemas.microsoft.com/office/drawing/2014/main" id="{8CE7610C-AD17-F4C8-38EA-7D8F949E758A}"/>
                    </a:ext>
                  </a:extLst>
                </p14:cNvPr>
                <p14:cNvContentPartPr/>
                <p14:nvPr/>
              </p14:nvContentPartPr>
              <p14:xfrm>
                <a:off x="1128462" y="4974159"/>
                <a:ext cx="162360" cy="223200"/>
              </p14:xfrm>
            </p:contentPart>
          </mc:Choice>
          <mc:Fallback>
            <p:pic>
              <p:nvPicPr>
                <p:cNvPr id="14" name="Ink 13">
                  <a:extLst>
                    <a:ext uri="{FF2B5EF4-FFF2-40B4-BE49-F238E27FC236}">
                      <a16:creationId xmlns:a16="http://schemas.microsoft.com/office/drawing/2014/main" id="{8CE7610C-AD17-F4C8-38EA-7D8F949E758A}"/>
                    </a:ext>
                  </a:extLst>
                </p:cNvPr>
                <p:cNvPicPr/>
                <p:nvPr/>
              </p:nvPicPr>
              <p:blipFill>
                <a:blip r:embed="rId43"/>
                <a:stretch>
                  <a:fillRect/>
                </a:stretch>
              </p:blipFill>
              <p:spPr>
                <a:xfrm>
                  <a:off x="1110822" y="4956519"/>
                  <a:ext cx="1980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5" name="Ink 14">
                  <a:extLst>
                    <a:ext uri="{FF2B5EF4-FFF2-40B4-BE49-F238E27FC236}">
                      <a16:creationId xmlns:a16="http://schemas.microsoft.com/office/drawing/2014/main" id="{67F9AB4D-C05D-FC91-51EC-223FC27C1BEC}"/>
                    </a:ext>
                  </a:extLst>
                </p14:cNvPr>
                <p14:cNvContentPartPr/>
                <p14:nvPr/>
              </p14:nvContentPartPr>
              <p14:xfrm>
                <a:off x="1448502" y="5098719"/>
                <a:ext cx="118440" cy="13680"/>
              </p14:xfrm>
            </p:contentPart>
          </mc:Choice>
          <mc:Fallback>
            <p:pic>
              <p:nvPicPr>
                <p:cNvPr id="15" name="Ink 14">
                  <a:extLst>
                    <a:ext uri="{FF2B5EF4-FFF2-40B4-BE49-F238E27FC236}">
                      <a16:creationId xmlns:a16="http://schemas.microsoft.com/office/drawing/2014/main" id="{67F9AB4D-C05D-FC91-51EC-223FC27C1BEC}"/>
                    </a:ext>
                  </a:extLst>
                </p:cNvPr>
                <p:cNvPicPr/>
                <p:nvPr/>
              </p:nvPicPr>
              <p:blipFill>
                <a:blip r:embed="rId45"/>
                <a:stretch>
                  <a:fillRect/>
                </a:stretch>
              </p:blipFill>
              <p:spPr>
                <a:xfrm>
                  <a:off x="1430862" y="5080719"/>
                  <a:ext cx="1540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7" name="Ink 16">
                  <a:extLst>
                    <a:ext uri="{FF2B5EF4-FFF2-40B4-BE49-F238E27FC236}">
                      <a16:creationId xmlns:a16="http://schemas.microsoft.com/office/drawing/2014/main" id="{2FD586AC-A0A0-B9F5-8047-52D2351699DE}"/>
                    </a:ext>
                  </a:extLst>
                </p14:cNvPr>
                <p14:cNvContentPartPr/>
                <p14:nvPr/>
              </p14:nvContentPartPr>
              <p14:xfrm>
                <a:off x="1811022" y="5040039"/>
                <a:ext cx="11880" cy="130320"/>
              </p14:xfrm>
            </p:contentPart>
          </mc:Choice>
          <mc:Fallback>
            <p:pic>
              <p:nvPicPr>
                <p:cNvPr id="17" name="Ink 16">
                  <a:extLst>
                    <a:ext uri="{FF2B5EF4-FFF2-40B4-BE49-F238E27FC236}">
                      <a16:creationId xmlns:a16="http://schemas.microsoft.com/office/drawing/2014/main" id="{2FD586AC-A0A0-B9F5-8047-52D2351699DE}"/>
                    </a:ext>
                  </a:extLst>
                </p:cNvPr>
                <p:cNvPicPr/>
                <p:nvPr/>
              </p:nvPicPr>
              <p:blipFill>
                <a:blip r:embed="rId47"/>
                <a:stretch>
                  <a:fillRect/>
                </a:stretch>
              </p:blipFill>
              <p:spPr>
                <a:xfrm>
                  <a:off x="1793022" y="5022399"/>
                  <a:ext cx="475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8" name="Ink 17">
                  <a:extLst>
                    <a:ext uri="{FF2B5EF4-FFF2-40B4-BE49-F238E27FC236}">
                      <a16:creationId xmlns:a16="http://schemas.microsoft.com/office/drawing/2014/main" id="{D6FD1870-CDEE-B1D8-D0F5-CBA219524239}"/>
                    </a:ext>
                  </a:extLst>
                </p14:cNvPr>
                <p14:cNvContentPartPr/>
                <p14:nvPr/>
              </p14:nvContentPartPr>
              <p14:xfrm>
                <a:off x="1815342" y="5031759"/>
                <a:ext cx="130320" cy="132120"/>
              </p14:xfrm>
            </p:contentPart>
          </mc:Choice>
          <mc:Fallback>
            <p:pic>
              <p:nvPicPr>
                <p:cNvPr id="18" name="Ink 17">
                  <a:extLst>
                    <a:ext uri="{FF2B5EF4-FFF2-40B4-BE49-F238E27FC236}">
                      <a16:creationId xmlns:a16="http://schemas.microsoft.com/office/drawing/2014/main" id="{D6FD1870-CDEE-B1D8-D0F5-CBA219524239}"/>
                    </a:ext>
                  </a:extLst>
                </p:cNvPr>
                <p:cNvPicPr/>
                <p:nvPr/>
              </p:nvPicPr>
              <p:blipFill>
                <a:blip r:embed="rId49"/>
                <a:stretch>
                  <a:fillRect/>
                </a:stretch>
              </p:blipFill>
              <p:spPr>
                <a:xfrm>
                  <a:off x="1797702" y="5013759"/>
                  <a:ext cx="1659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9" name="Ink 18">
                  <a:extLst>
                    <a:ext uri="{FF2B5EF4-FFF2-40B4-BE49-F238E27FC236}">
                      <a16:creationId xmlns:a16="http://schemas.microsoft.com/office/drawing/2014/main" id="{52261A18-D5D3-F8C5-45A2-1EC14AE87169}"/>
                    </a:ext>
                  </a:extLst>
                </p14:cNvPr>
                <p14:cNvContentPartPr/>
                <p14:nvPr/>
              </p14:nvContentPartPr>
              <p14:xfrm>
                <a:off x="2021262" y="5015919"/>
                <a:ext cx="84960" cy="156600"/>
              </p14:xfrm>
            </p:contentPart>
          </mc:Choice>
          <mc:Fallback>
            <p:pic>
              <p:nvPicPr>
                <p:cNvPr id="19" name="Ink 18">
                  <a:extLst>
                    <a:ext uri="{FF2B5EF4-FFF2-40B4-BE49-F238E27FC236}">
                      <a16:creationId xmlns:a16="http://schemas.microsoft.com/office/drawing/2014/main" id="{52261A18-D5D3-F8C5-45A2-1EC14AE87169}"/>
                    </a:ext>
                  </a:extLst>
                </p:cNvPr>
                <p:cNvPicPr/>
                <p:nvPr/>
              </p:nvPicPr>
              <p:blipFill>
                <a:blip r:embed="rId51"/>
                <a:stretch>
                  <a:fillRect/>
                </a:stretch>
              </p:blipFill>
              <p:spPr>
                <a:xfrm>
                  <a:off x="2003262" y="4997919"/>
                  <a:ext cx="1206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0" name="Ink 19">
                  <a:extLst>
                    <a:ext uri="{FF2B5EF4-FFF2-40B4-BE49-F238E27FC236}">
                      <a16:creationId xmlns:a16="http://schemas.microsoft.com/office/drawing/2014/main" id="{2D14CCBF-66E6-45A4-6853-CBA293D937DB}"/>
                    </a:ext>
                  </a:extLst>
                </p14:cNvPr>
                <p14:cNvContentPartPr/>
                <p14:nvPr/>
              </p14:nvContentPartPr>
              <p14:xfrm>
                <a:off x="2026302" y="5090439"/>
                <a:ext cx="98280" cy="11520"/>
              </p14:xfrm>
            </p:contentPart>
          </mc:Choice>
          <mc:Fallback>
            <p:pic>
              <p:nvPicPr>
                <p:cNvPr id="20" name="Ink 19">
                  <a:extLst>
                    <a:ext uri="{FF2B5EF4-FFF2-40B4-BE49-F238E27FC236}">
                      <a16:creationId xmlns:a16="http://schemas.microsoft.com/office/drawing/2014/main" id="{2D14CCBF-66E6-45A4-6853-CBA293D937DB}"/>
                    </a:ext>
                  </a:extLst>
                </p:cNvPr>
                <p:cNvPicPr/>
                <p:nvPr/>
              </p:nvPicPr>
              <p:blipFill>
                <a:blip r:embed="rId53"/>
                <a:stretch>
                  <a:fillRect/>
                </a:stretch>
              </p:blipFill>
              <p:spPr>
                <a:xfrm>
                  <a:off x="2008302" y="5072799"/>
                  <a:ext cx="1339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 name="Ink 20">
                  <a:extLst>
                    <a:ext uri="{FF2B5EF4-FFF2-40B4-BE49-F238E27FC236}">
                      <a16:creationId xmlns:a16="http://schemas.microsoft.com/office/drawing/2014/main" id="{9EB7FE93-2D59-4512-3229-09EA49F65413}"/>
                    </a:ext>
                  </a:extLst>
                </p14:cNvPr>
                <p14:cNvContentPartPr/>
                <p14:nvPr/>
              </p14:nvContentPartPr>
              <p14:xfrm>
                <a:off x="2167422" y="5029239"/>
                <a:ext cx="34200" cy="123480"/>
              </p14:xfrm>
            </p:contentPart>
          </mc:Choice>
          <mc:Fallback>
            <p:pic>
              <p:nvPicPr>
                <p:cNvPr id="21" name="Ink 20">
                  <a:extLst>
                    <a:ext uri="{FF2B5EF4-FFF2-40B4-BE49-F238E27FC236}">
                      <a16:creationId xmlns:a16="http://schemas.microsoft.com/office/drawing/2014/main" id="{9EB7FE93-2D59-4512-3229-09EA49F65413}"/>
                    </a:ext>
                  </a:extLst>
                </p:cNvPr>
                <p:cNvPicPr/>
                <p:nvPr/>
              </p:nvPicPr>
              <p:blipFill>
                <a:blip r:embed="rId55"/>
                <a:stretch>
                  <a:fillRect/>
                </a:stretch>
              </p:blipFill>
              <p:spPr>
                <a:xfrm>
                  <a:off x="2149782" y="5011239"/>
                  <a:ext cx="698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2" name="Ink 21">
                  <a:extLst>
                    <a:ext uri="{FF2B5EF4-FFF2-40B4-BE49-F238E27FC236}">
                      <a16:creationId xmlns:a16="http://schemas.microsoft.com/office/drawing/2014/main" id="{5B85EE19-C09E-7750-B368-DA6614FA3CC6}"/>
                    </a:ext>
                  </a:extLst>
                </p14:cNvPr>
                <p14:cNvContentPartPr/>
                <p14:nvPr/>
              </p14:nvContentPartPr>
              <p14:xfrm>
                <a:off x="2187582" y="5027799"/>
                <a:ext cx="126720" cy="105480"/>
              </p14:xfrm>
            </p:contentPart>
          </mc:Choice>
          <mc:Fallback>
            <p:pic>
              <p:nvPicPr>
                <p:cNvPr id="22" name="Ink 21">
                  <a:extLst>
                    <a:ext uri="{FF2B5EF4-FFF2-40B4-BE49-F238E27FC236}">
                      <a16:creationId xmlns:a16="http://schemas.microsoft.com/office/drawing/2014/main" id="{5B85EE19-C09E-7750-B368-DA6614FA3CC6}"/>
                    </a:ext>
                  </a:extLst>
                </p:cNvPr>
                <p:cNvPicPr/>
                <p:nvPr/>
              </p:nvPicPr>
              <p:blipFill>
                <a:blip r:embed="rId57"/>
                <a:stretch>
                  <a:fillRect/>
                </a:stretch>
              </p:blipFill>
              <p:spPr>
                <a:xfrm>
                  <a:off x="2169582" y="5010159"/>
                  <a:ext cx="1623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3" name="Ink 22">
                  <a:extLst>
                    <a:ext uri="{FF2B5EF4-FFF2-40B4-BE49-F238E27FC236}">
                      <a16:creationId xmlns:a16="http://schemas.microsoft.com/office/drawing/2014/main" id="{51222A52-F8F6-B089-E473-CDCC669AC119}"/>
                    </a:ext>
                  </a:extLst>
                </p14:cNvPr>
                <p14:cNvContentPartPr/>
                <p14:nvPr/>
              </p14:nvContentPartPr>
              <p14:xfrm>
                <a:off x="2345982" y="5011959"/>
                <a:ext cx="100800" cy="163080"/>
              </p14:xfrm>
            </p:contentPart>
          </mc:Choice>
          <mc:Fallback>
            <p:pic>
              <p:nvPicPr>
                <p:cNvPr id="23" name="Ink 22">
                  <a:extLst>
                    <a:ext uri="{FF2B5EF4-FFF2-40B4-BE49-F238E27FC236}">
                      <a16:creationId xmlns:a16="http://schemas.microsoft.com/office/drawing/2014/main" id="{51222A52-F8F6-B089-E473-CDCC669AC119}"/>
                    </a:ext>
                  </a:extLst>
                </p:cNvPr>
                <p:cNvPicPr/>
                <p:nvPr/>
              </p:nvPicPr>
              <p:blipFill>
                <a:blip r:embed="rId59"/>
                <a:stretch>
                  <a:fillRect/>
                </a:stretch>
              </p:blipFill>
              <p:spPr>
                <a:xfrm>
                  <a:off x="2327982" y="4993959"/>
                  <a:ext cx="1364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5" name="Ink 24">
                  <a:extLst>
                    <a:ext uri="{FF2B5EF4-FFF2-40B4-BE49-F238E27FC236}">
                      <a16:creationId xmlns:a16="http://schemas.microsoft.com/office/drawing/2014/main" id="{458B981B-1F44-9C3F-80A9-D0CC0F73977B}"/>
                    </a:ext>
                  </a:extLst>
                </p14:cNvPr>
                <p14:cNvContentPartPr/>
                <p14:nvPr/>
              </p14:nvContentPartPr>
              <p14:xfrm>
                <a:off x="962862" y="5374839"/>
                <a:ext cx="191160" cy="221760"/>
              </p14:xfrm>
            </p:contentPart>
          </mc:Choice>
          <mc:Fallback>
            <p:pic>
              <p:nvPicPr>
                <p:cNvPr id="25" name="Ink 24">
                  <a:extLst>
                    <a:ext uri="{FF2B5EF4-FFF2-40B4-BE49-F238E27FC236}">
                      <a16:creationId xmlns:a16="http://schemas.microsoft.com/office/drawing/2014/main" id="{458B981B-1F44-9C3F-80A9-D0CC0F73977B}"/>
                    </a:ext>
                  </a:extLst>
                </p:cNvPr>
                <p:cNvPicPr/>
                <p:nvPr/>
              </p:nvPicPr>
              <p:blipFill>
                <a:blip r:embed="rId61"/>
                <a:stretch>
                  <a:fillRect/>
                </a:stretch>
              </p:blipFill>
              <p:spPr>
                <a:xfrm>
                  <a:off x="945222" y="5356839"/>
                  <a:ext cx="2268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6" name="Ink 25">
                  <a:extLst>
                    <a:ext uri="{FF2B5EF4-FFF2-40B4-BE49-F238E27FC236}">
                      <a16:creationId xmlns:a16="http://schemas.microsoft.com/office/drawing/2014/main" id="{EA3810A0-94C6-FC9C-2D5A-5820B7044D6D}"/>
                    </a:ext>
                  </a:extLst>
                </p14:cNvPr>
                <p14:cNvContentPartPr/>
                <p14:nvPr/>
              </p14:nvContentPartPr>
              <p14:xfrm>
                <a:off x="1229622" y="5428119"/>
                <a:ext cx="89280" cy="153000"/>
              </p14:xfrm>
            </p:contentPart>
          </mc:Choice>
          <mc:Fallback>
            <p:pic>
              <p:nvPicPr>
                <p:cNvPr id="26" name="Ink 25">
                  <a:extLst>
                    <a:ext uri="{FF2B5EF4-FFF2-40B4-BE49-F238E27FC236}">
                      <a16:creationId xmlns:a16="http://schemas.microsoft.com/office/drawing/2014/main" id="{EA3810A0-94C6-FC9C-2D5A-5820B7044D6D}"/>
                    </a:ext>
                  </a:extLst>
                </p:cNvPr>
                <p:cNvPicPr/>
                <p:nvPr/>
              </p:nvPicPr>
              <p:blipFill>
                <a:blip r:embed="rId63"/>
                <a:stretch>
                  <a:fillRect/>
                </a:stretch>
              </p:blipFill>
              <p:spPr>
                <a:xfrm>
                  <a:off x="1211622" y="5410479"/>
                  <a:ext cx="1249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7" name="Ink 26">
                  <a:extLst>
                    <a:ext uri="{FF2B5EF4-FFF2-40B4-BE49-F238E27FC236}">
                      <a16:creationId xmlns:a16="http://schemas.microsoft.com/office/drawing/2014/main" id="{0429848C-F483-717F-E21B-8E3C6C363238}"/>
                    </a:ext>
                  </a:extLst>
                </p14:cNvPr>
                <p14:cNvContentPartPr/>
                <p14:nvPr/>
              </p14:nvContentPartPr>
              <p14:xfrm>
                <a:off x="1243302" y="5389239"/>
                <a:ext cx="117720" cy="28440"/>
              </p14:xfrm>
            </p:contentPart>
          </mc:Choice>
          <mc:Fallback>
            <p:pic>
              <p:nvPicPr>
                <p:cNvPr id="27" name="Ink 26">
                  <a:extLst>
                    <a:ext uri="{FF2B5EF4-FFF2-40B4-BE49-F238E27FC236}">
                      <a16:creationId xmlns:a16="http://schemas.microsoft.com/office/drawing/2014/main" id="{0429848C-F483-717F-E21B-8E3C6C363238}"/>
                    </a:ext>
                  </a:extLst>
                </p:cNvPr>
                <p:cNvPicPr/>
                <p:nvPr/>
              </p:nvPicPr>
              <p:blipFill>
                <a:blip r:embed="rId65"/>
                <a:stretch>
                  <a:fillRect/>
                </a:stretch>
              </p:blipFill>
              <p:spPr>
                <a:xfrm>
                  <a:off x="1225662" y="5371239"/>
                  <a:ext cx="1533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8" name="Ink 27">
                  <a:extLst>
                    <a:ext uri="{FF2B5EF4-FFF2-40B4-BE49-F238E27FC236}">
                      <a16:creationId xmlns:a16="http://schemas.microsoft.com/office/drawing/2014/main" id="{34FC2704-8AF4-460E-289A-2B62217BD862}"/>
                    </a:ext>
                  </a:extLst>
                </p14:cNvPr>
                <p14:cNvContentPartPr/>
                <p14:nvPr/>
              </p14:nvContentPartPr>
              <p14:xfrm>
                <a:off x="1449222" y="5487159"/>
                <a:ext cx="92520" cy="14760"/>
              </p14:xfrm>
            </p:contentPart>
          </mc:Choice>
          <mc:Fallback>
            <p:pic>
              <p:nvPicPr>
                <p:cNvPr id="28" name="Ink 27">
                  <a:extLst>
                    <a:ext uri="{FF2B5EF4-FFF2-40B4-BE49-F238E27FC236}">
                      <a16:creationId xmlns:a16="http://schemas.microsoft.com/office/drawing/2014/main" id="{34FC2704-8AF4-460E-289A-2B62217BD862}"/>
                    </a:ext>
                  </a:extLst>
                </p:cNvPr>
                <p:cNvPicPr/>
                <p:nvPr/>
              </p:nvPicPr>
              <p:blipFill>
                <a:blip r:embed="rId67"/>
                <a:stretch>
                  <a:fillRect/>
                </a:stretch>
              </p:blipFill>
              <p:spPr>
                <a:xfrm>
                  <a:off x="1431222" y="5469519"/>
                  <a:ext cx="1281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0" name="Ink 29">
                  <a:extLst>
                    <a:ext uri="{FF2B5EF4-FFF2-40B4-BE49-F238E27FC236}">
                      <a16:creationId xmlns:a16="http://schemas.microsoft.com/office/drawing/2014/main" id="{556E6675-55AE-1741-B1B4-B94C281EF767}"/>
                    </a:ext>
                  </a:extLst>
                </p14:cNvPr>
                <p14:cNvContentPartPr/>
                <p14:nvPr/>
              </p14:nvContentPartPr>
              <p14:xfrm>
                <a:off x="1731822" y="5393559"/>
                <a:ext cx="118080" cy="177840"/>
              </p14:xfrm>
            </p:contentPart>
          </mc:Choice>
          <mc:Fallback>
            <p:pic>
              <p:nvPicPr>
                <p:cNvPr id="30" name="Ink 29">
                  <a:extLst>
                    <a:ext uri="{FF2B5EF4-FFF2-40B4-BE49-F238E27FC236}">
                      <a16:creationId xmlns:a16="http://schemas.microsoft.com/office/drawing/2014/main" id="{556E6675-55AE-1741-B1B4-B94C281EF767}"/>
                    </a:ext>
                  </a:extLst>
                </p:cNvPr>
                <p:cNvPicPr/>
                <p:nvPr/>
              </p:nvPicPr>
              <p:blipFill>
                <a:blip r:embed="rId69"/>
                <a:stretch>
                  <a:fillRect/>
                </a:stretch>
              </p:blipFill>
              <p:spPr>
                <a:xfrm>
                  <a:off x="1713822" y="5375559"/>
                  <a:ext cx="1537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1" name="Ink 30">
                  <a:extLst>
                    <a:ext uri="{FF2B5EF4-FFF2-40B4-BE49-F238E27FC236}">
                      <a16:creationId xmlns:a16="http://schemas.microsoft.com/office/drawing/2014/main" id="{38ECC456-352C-65F8-9F7D-90EA285754BF}"/>
                    </a:ext>
                  </a:extLst>
                </p14:cNvPr>
                <p14:cNvContentPartPr/>
                <p14:nvPr/>
              </p14:nvContentPartPr>
              <p14:xfrm>
                <a:off x="1900662" y="5455119"/>
                <a:ext cx="126000" cy="106920"/>
              </p14:xfrm>
            </p:contentPart>
          </mc:Choice>
          <mc:Fallback>
            <p:pic>
              <p:nvPicPr>
                <p:cNvPr id="31" name="Ink 30">
                  <a:extLst>
                    <a:ext uri="{FF2B5EF4-FFF2-40B4-BE49-F238E27FC236}">
                      <a16:creationId xmlns:a16="http://schemas.microsoft.com/office/drawing/2014/main" id="{38ECC456-352C-65F8-9F7D-90EA285754BF}"/>
                    </a:ext>
                  </a:extLst>
                </p:cNvPr>
                <p:cNvPicPr/>
                <p:nvPr/>
              </p:nvPicPr>
              <p:blipFill>
                <a:blip r:embed="rId71"/>
                <a:stretch>
                  <a:fillRect/>
                </a:stretch>
              </p:blipFill>
              <p:spPr>
                <a:xfrm>
                  <a:off x="1883022" y="5437479"/>
                  <a:ext cx="1616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2" name="Ink 31">
                  <a:extLst>
                    <a:ext uri="{FF2B5EF4-FFF2-40B4-BE49-F238E27FC236}">
                      <a16:creationId xmlns:a16="http://schemas.microsoft.com/office/drawing/2014/main" id="{2EC45B76-DEA6-4EC8-553F-2DA693012A06}"/>
                    </a:ext>
                  </a:extLst>
                </p14:cNvPr>
                <p14:cNvContentPartPr/>
                <p14:nvPr/>
              </p14:nvContentPartPr>
              <p14:xfrm>
                <a:off x="2039982" y="5438199"/>
                <a:ext cx="125280" cy="93240"/>
              </p14:xfrm>
            </p:contentPart>
          </mc:Choice>
          <mc:Fallback>
            <p:pic>
              <p:nvPicPr>
                <p:cNvPr id="32" name="Ink 31">
                  <a:extLst>
                    <a:ext uri="{FF2B5EF4-FFF2-40B4-BE49-F238E27FC236}">
                      <a16:creationId xmlns:a16="http://schemas.microsoft.com/office/drawing/2014/main" id="{2EC45B76-DEA6-4EC8-553F-2DA693012A06}"/>
                    </a:ext>
                  </a:extLst>
                </p:cNvPr>
                <p:cNvPicPr/>
                <p:nvPr/>
              </p:nvPicPr>
              <p:blipFill>
                <a:blip r:embed="rId73"/>
                <a:stretch>
                  <a:fillRect/>
                </a:stretch>
              </p:blipFill>
              <p:spPr>
                <a:xfrm>
                  <a:off x="2022342" y="5420199"/>
                  <a:ext cx="1609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3" name="Ink 32">
                  <a:extLst>
                    <a:ext uri="{FF2B5EF4-FFF2-40B4-BE49-F238E27FC236}">
                      <a16:creationId xmlns:a16="http://schemas.microsoft.com/office/drawing/2014/main" id="{2DFA014B-BDD1-756D-935F-C5B73A7938AB}"/>
                    </a:ext>
                  </a:extLst>
                </p14:cNvPr>
                <p14:cNvContentPartPr/>
                <p14:nvPr/>
              </p14:nvContentPartPr>
              <p14:xfrm>
                <a:off x="2232942" y="5428839"/>
                <a:ext cx="102240" cy="113760"/>
              </p14:xfrm>
            </p:contentPart>
          </mc:Choice>
          <mc:Fallback>
            <p:pic>
              <p:nvPicPr>
                <p:cNvPr id="33" name="Ink 32">
                  <a:extLst>
                    <a:ext uri="{FF2B5EF4-FFF2-40B4-BE49-F238E27FC236}">
                      <a16:creationId xmlns:a16="http://schemas.microsoft.com/office/drawing/2014/main" id="{2DFA014B-BDD1-756D-935F-C5B73A7938AB}"/>
                    </a:ext>
                  </a:extLst>
                </p:cNvPr>
                <p:cNvPicPr/>
                <p:nvPr/>
              </p:nvPicPr>
              <p:blipFill>
                <a:blip r:embed="rId75"/>
                <a:stretch>
                  <a:fillRect/>
                </a:stretch>
              </p:blipFill>
              <p:spPr>
                <a:xfrm>
                  <a:off x="2215302" y="5411199"/>
                  <a:ext cx="1378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4" name="Ink 33">
                  <a:extLst>
                    <a:ext uri="{FF2B5EF4-FFF2-40B4-BE49-F238E27FC236}">
                      <a16:creationId xmlns:a16="http://schemas.microsoft.com/office/drawing/2014/main" id="{7E95775B-5CE6-2184-06A5-6AE006AE8700}"/>
                    </a:ext>
                  </a:extLst>
                </p14:cNvPr>
                <p14:cNvContentPartPr/>
                <p14:nvPr/>
              </p14:nvContentPartPr>
              <p14:xfrm>
                <a:off x="2422302" y="5483199"/>
                <a:ext cx="18000" cy="16920"/>
              </p14:xfrm>
            </p:contentPart>
          </mc:Choice>
          <mc:Fallback>
            <p:pic>
              <p:nvPicPr>
                <p:cNvPr id="34" name="Ink 33">
                  <a:extLst>
                    <a:ext uri="{FF2B5EF4-FFF2-40B4-BE49-F238E27FC236}">
                      <a16:creationId xmlns:a16="http://schemas.microsoft.com/office/drawing/2014/main" id="{7E95775B-5CE6-2184-06A5-6AE006AE8700}"/>
                    </a:ext>
                  </a:extLst>
                </p:cNvPr>
                <p:cNvPicPr/>
                <p:nvPr/>
              </p:nvPicPr>
              <p:blipFill>
                <a:blip r:embed="rId77"/>
                <a:stretch>
                  <a:fillRect/>
                </a:stretch>
              </p:blipFill>
              <p:spPr>
                <a:xfrm>
                  <a:off x="2404662" y="5465559"/>
                  <a:ext cx="536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6" name="Ink 35">
                  <a:extLst>
                    <a:ext uri="{FF2B5EF4-FFF2-40B4-BE49-F238E27FC236}">
                      <a16:creationId xmlns:a16="http://schemas.microsoft.com/office/drawing/2014/main" id="{F91415FD-64DA-4037-E7E9-0883AB13B06E}"/>
                    </a:ext>
                  </a:extLst>
                </p14:cNvPr>
                <p14:cNvContentPartPr/>
                <p14:nvPr/>
              </p14:nvContentPartPr>
              <p14:xfrm>
                <a:off x="960702" y="5814039"/>
                <a:ext cx="24120" cy="214560"/>
              </p14:xfrm>
            </p:contentPart>
          </mc:Choice>
          <mc:Fallback>
            <p:pic>
              <p:nvPicPr>
                <p:cNvPr id="36" name="Ink 35">
                  <a:extLst>
                    <a:ext uri="{FF2B5EF4-FFF2-40B4-BE49-F238E27FC236}">
                      <a16:creationId xmlns:a16="http://schemas.microsoft.com/office/drawing/2014/main" id="{F91415FD-64DA-4037-E7E9-0883AB13B06E}"/>
                    </a:ext>
                  </a:extLst>
                </p:cNvPr>
                <p:cNvPicPr/>
                <p:nvPr/>
              </p:nvPicPr>
              <p:blipFill>
                <a:blip r:embed="rId79"/>
                <a:stretch>
                  <a:fillRect/>
                </a:stretch>
              </p:blipFill>
              <p:spPr>
                <a:xfrm>
                  <a:off x="942702" y="5796399"/>
                  <a:ext cx="597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7" name="Ink 36">
                  <a:extLst>
                    <a:ext uri="{FF2B5EF4-FFF2-40B4-BE49-F238E27FC236}">
                      <a16:creationId xmlns:a16="http://schemas.microsoft.com/office/drawing/2014/main" id="{E52D2624-6A91-6980-3361-FB5B020C673F}"/>
                    </a:ext>
                  </a:extLst>
                </p14:cNvPr>
                <p14:cNvContentPartPr/>
                <p14:nvPr/>
              </p14:nvContentPartPr>
              <p14:xfrm>
                <a:off x="1054662" y="5856159"/>
                <a:ext cx="92160" cy="136440"/>
              </p14:xfrm>
            </p:contentPart>
          </mc:Choice>
          <mc:Fallback>
            <p:pic>
              <p:nvPicPr>
                <p:cNvPr id="37" name="Ink 36">
                  <a:extLst>
                    <a:ext uri="{FF2B5EF4-FFF2-40B4-BE49-F238E27FC236}">
                      <a16:creationId xmlns:a16="http://schemas.microsoft.com/office/drawing/2014/main" id="{E52D2624-6A91-6980-3361-FB5B020C673F}"/>
                    </a:ext>
                  </a:extLst>
                </p:cNvPr>
                <p:cNvPicPr/>
                <p:nvPr/>
              </p:nvPicPr>
              <p:blipFill>
                <a:blip r:embed="rId81"/>
                <a:stretch>
                  <a:fillRect/>
                </a:stretch>
              </p:blipFill>
              <p:spPr>
                <a:xfrm>
                  <a:off x="1036662" y="5838159"/>
                  <a:ext cx="1278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8" name="Ink 37">
                  <a:extLst>
                    <a:ext uri="{FF2B5EF4-FFF2-40B4-BE49-F238E27FC236}">
                      <a16:creationId xmlns:a16="http://schemas.microsoft.com/office/drawing/2014/main" id="{DB5E06CD-0F04-BCC2-CE37-50CF57B190ED}"/>
                    </a:ext>
                  </a:extLst>
                </p14:cNvPr>
                <p14:cNvContentPartPr/>
                <p14:nvPr/>
              </p14:nvContentPartPr>
              <p14:xfrm>
                <a:off x="1221702" y="5852559"/>
                <a:ext cx="107640" cy="174600"/>
              </p14:xfrm>
            </p:contentPart>
          </mc:Choice>
          <mc:Fallback>
            <p:pic>
              <p:nvPicPr>
                <p:cNvPr id="38" name="Ink 37">
                  <a:extLst>
                    <a:ext uri="{FF2B5EF4-FFF2-40B4-BE49-F238E27FC236}">
                      <a16:creationId xmlns:a16="http://schemas.microsoft.com/office/drawing/2014/main" id="{DB5E06CD-0F04-BCC2-CE37-50CF57B190ED}"/>
                    </a:ext>
                  </a:extLst>
                </p:cNvPr>
                <p:cNvPicPr/>
                <p:nvPr/>
              </p:nvPicPr>
              <p:blipFill>
                <a:blip r:embed="rId83"/>
                <a:stretch>
                  <a:fillRect/>
                </a:stretch>
              </p:blipFill>
              <p:spPr>
                <a:xfrm>
                  <a:off x="1203702" y="5834919"/>
                  <a:ext cx="1432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9" name="Ink 38">
                  <a:extLst>
                    <a:ext uri="{FF2B5EF4-FFF2-40B4-BE49-F238E27FC236}">
                      <a16:creationId xmlns:a16="http://schemas.microsoft.com/office/drawing/2014/main" id="{CF4F488F-37DC-7145-3AED-4E655358ADAD}"/>
                    </a:ext>
                  </a:extLst>
                </p14:cNvPr>
                <p14:cNvContentPartPr/>
                <p14:nvPr/>
              </p14:nvContentPartPr>
              <p14:xfrm>
                <a:off x="1485222" y="5838879"/>
                <a:ext cx="108000" cy="175320"/>
              </p14:xfrm>
            </p:contentPart>
          </mc:Choice>
          <mc:Fallback>
            <p:pic>
              <p:nvPicPr>
                <p:cNvPr id="39" name="Ink 38">
                  <a:extLst>
                    <a:ext uri="{FF2B5EF4-FFF2-40B4-BE49-F238E27FC236}">
                      <a16:creationId xmlns:a16="http://schemas.microsoft.com/office/drawing/2014/main" id="{CF4F488F-37DC-7145-3AED-4E655358ADAD}"/>
                    </a:ext>
                  </a:extLst>
                </p:cNvPr>
                <p:cNvPicPr/>
                <p:nvPr/>
              </p:nvPicPr>
              <p:blipFill>
                <a:blip r:embed="rId85"/>
                <a:stretch>
                  <a:fillRect/>
                </a:stretch>
              </p:blipFill>
              <p:spPr>
                <a:xfrm>
                  <a:off x="1467582" y="5820879"/>
                  <a:ext cx="1436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0" name="Ink 39">
                  <a:extLst>
                    <a:ext uri="{FF2B5EF4-FFF2-40B4-BE49-F238E27FC236}">
                      <a16:creationId xmlns:a16="http://schemas.microsoft.com/office/drawing/2014/main" id="{945857B5-6A36-037E-DFE0-93F7322CB62B}"/>
                    </a:ext>
                  </a:extLst>
                </p14:cNvPr>
                <p14:cNvContentPartPr/>
                <p14:nvPr/>
              </p14:nvContentPartPr>
              <p14:xfrm>
                <a:off x="1664142" y="5801439"/>
                <a:ext cx="124560" cy="192240"/>
              </p14:xfrm>
            </p:contentPart>
          </mc:Choice>
          <mc:Fallback>
            <p:pic>
              <p:nvPicPr>
                <p:cNvPr id="40" name="Ink 39">
                  <a:extLst>
                    <a:ext uri="{FF2B5EF4-FFF2-40B4-BE49-F238E27FC236}">
                      <a16:creationId xmlns:a16="http://schemas.microsoft.com/office/drawing/2014/main" id="{945857B5-6A36-037E-DFE0-93F7322CB62B}"/>
                    </a:ext>
                  </a:extLst>
                </p:cNvPr>
                <p:cNvPicPr/>
                <p:nvPr/>
              </p:nvPicPr>
              <p:blipFill>
                <a:blip r:embed="rId87"/>
                <a:stretch>
                  <a:fillRect/>
                </a:stretch>
              </p:blipFill>
              <p:spPr>
                <a:xfrm>
                  <a:off x="1646142" y="5783799"/>
                  <a:ext cx="1602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1" name="Ink 40">
                  <a:extLst>
                    <a:ext uri="{FF2B5EF4-FFF2-40B4-BE49-F238E27FC236}">
                      <a16:creationId xmlns:a16="http://schemas.microsoft.com/office/drawing/2014/main" id="{5DF81D4D-3FCE-7CF5-A732-50768FA2F696}"/>
                    </a:ext>
                  </a:extLst>
                </p14:cNvPr>
                <p14:cNvContentPartPr/>
                <p14:nvPr/>
              </p14:nvContentPartPr>
              <p14:xfrm>
                <a:off x="1911822" y="5879919"/>
                <a:ext cx="108720" cy="18720"/>
              </p14:xfrm>
            </p:contentPart>
          </mc:Choice>
          <mc:Fallback>
            <p:pic>
              <p:nvPicPr>
                <p:cNvPr id="41" name="Ink 40">
                  <a:extLst>
                    <a:ext uri="{FF2B5EF4-FFF2-40B4-BE49-F238E27FC236}">
                      <a16:creationId xmlns:a16="http://schemas.microsoft.com/office/drawing/2014/main" id="{5DF81D4D-3FCE-7CF5-A732-50768FA2F696}"/>
                    </a:ext>
                  </a:extLst>
                </p:cNvPr>
                <p:cNvPicPr/>
                <p:nvPr/>
              </p:nvPicPr>
              <p:blipFill>
                <a:blip r:embed="rId89"/>
                <a:stretch>
                  <a:fillRect/>
                </a:stretch>
              </p:blipFill>
              <p:spPr>
                <a:xfrm>
                  <a:off x="1893822" y="5862279"/>
                  <a:ext cx="1443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 name="Ink 41">
                  <a:extLst>
                    <a:ext uri="{FF2B5EF4-FFF2-40B4-BE49-F238E27FC236}">
                      <a16:creationId xmlns:a16="http://schemas.microsoft.com/office/drawing/2014/main" id="{E02BF29E-A353-8F83-6765-E91944168921}"/>
                    </a:ext>
                  </a:extLst>
                </p14:cNvPr>
                <p14:cNvContentPartPr/>
                <p14:nvPr/>
              </p14:nvContentPartPr>
              <p14:xfrm>
                <a:off x="2157342" y="5805399"/>
                <a:ext cx="334440" cy="173880"/>
              </p14:xfrm>
            </p:contentPart>
          </mc:Choice>
          <mc:Fallback>
            <p:pic>
              <p:nvPicPr>
                <p:cNvPr id="42" name="Ink 41">
                  <a:extLst>
                    <a:ext uri="{FF2B5EF4-FFF2-40B4-BE49-F238E27FC236}">
                      <a16:creationId xmlns:a16="http://schemas.microsoft.com/office/drawing/2014/main" id="{E02BF29E-A353-8F83-6765-E91944168921}"/>
                    </a:ext>
                  </a:extLst>
                </p:cNvPr>
                <p:cNvPicPr/>
                <p:nvPr/>
              </p:nvPicPr>
              <p:blipFill>
                <a:blip r:embed="rId91"/>
                <a:stretch>
                  <a:fillRect/>
                </a:stretch>
              </p:blipFill>
              <p:spPr>
                <a:xfrm>
                  <a:off x="2139342" y="5787759"/>
                  <a:ext cx="3700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3" name="Ink 42">
                  <a:extLst>
                    <a:ext uri="{FF2B5EF4-FFF2-40B4-BE49-F238E27FC236}">
                      <a16:creationId xmlns:a16="http://schemas.microsoft.com/office/drawing/2014/main" id="{505E230E-337F-7B39-A1F3-8174C4C988B3}"/>
                    </a:ext>
                  </a:extLst>
                </p14:cNvPr>
                <p14:cNvContentPartPr/>
                <p14:nvPr/>
              </p14:nvContentPartPr>
              <p14:xfrm>
                <a:off x="2536062" y="5829519"/>
                <a:ext cx="132480" cy="119880"/>
              </p14:xfrm>
            </p:contentPart>
          </mc:Choice>
          <mc:Fallback>
            <p:pic>
              <p:nvPicPr>
                <p:cNvPr id="43" name="Ink 42">
                  <a:extLst>
                    <a:ext uri="{FF2B5EF4-FFF2-40B4-BE49-F238E27FC236}">
                      <a16:creationId xmlns:a16="http://schemas.microsoft.com/office/drawing/2014/main" id="{505E230E-337F-7B39-A1F3-8174C4C988B3}"/>
                    </a:ext>
                  </a:extLst>
                </p:cNvPr>
                <p:cNvPicPr/>
                <p:nvPr/>
              </p:nvPicPr>
              <p:blipFill>
                <a:blip r:embed="rId93"/>
                <a:stretch>
                  <a:fillRect/>
                </a:stretch>
              </p:blipFill>
              <p:spPr>
                <a:xfrm>
                  <a:off x="2518422" y="5811519"/>
                  <a:ext cx="1681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4" name="Ink 43">
                  <a:extLst>
                    <a:ext uri="{FF2B5EF4-FFF2-40B4-BE49-F238E27FC236}">
                      <a16:creationId xmlns:a16="http://schemas.microsoft.com/office/drawing/2014/main" id="{E8199429-7967-7A9C-3F03-DDA70DF8CE40}"/>
                    </a:ext>
                  </a:extLst>
                </p14:cNvPr>
                <p14:cNvContentPartPr/>
                <p14:nvPr/>
              </p14:nvContentPartPr>
              <p14:xfrm>
                <a:off x="2763222" y="5831319"/>
                <a:ext cx="95760" cy="144360"/>
              </p14:xfrm>
            </p:contentPart>
          </mc:Choice>
          <mc:Fallback>
            <p:pic>
              <p:nvPicPr>
                <p:cNvPr id="44" name="Ink 43">
                  <a:extLst>
                    <a:ext uri="{FF2B5EF4-FFF2-40B4-BE49-F238E27FC236}">
                      <a16:creationId xmlns:a16="http://schemas.microsoft.com/office/drawing/2014/main" id="{E8199429-7967-7A9C-3F03-DDA70DF8CE40}"/>
                    </a:ext>
                  </a:extLst>
                </p:cNvPr>
                <p:cNvPicPr/>
                <p:nvPr/>
              </p:nvPicPr>
              <p:blipFill>
                <a:blip r:embed="rId95"/>
                <a:stretch>
                  <a:fillRect/>
                </a:stretch>
              </p:blipFill>
              <p:spPr>
                <a:xfrm>
                  <a:off x="2745582" y="5813319"/>
                  <a:ext cx="1314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5" name="Ink 44">
                  <a:extLst>
                    <a:ext uri="{FF2B5EF4-FFF2-40B4-BE49-F238E27FC236}">
                      <a16:creationId xmlns:a16="http://schemas.microsoft.com/office/drawing/2014/main" id="{A73CED1E-8A8D-002E-ED9C-544ADF6CAB00}"/>
                    </a:ext>
                  </a:extLst>
                </p14:cNvPr>
                <p14:cNvContentPartPr/>
                <p14:nvPr/>
              </p14:nvContentPartPr>
              <p14:xfrm>
                <a:off x="2914062" y="5815839"/>
                <a:ext cx="306720" cy="367560"/>
              </p14:xfrm>
            </p:contentPart>
          </mc:Choice>
          <mc:Fallback>
            <p:pic>
              <p:nvPicPr>
                <p:cNvPr id="45" name="Ink 44">
                  <a:extLst>
                    <a:ext uri="{FF2B5EF4-FFF2-40B4-BE49-F238E27FC236}">
                      <a16:creationId xmlns:a16="http://schemas.microsoft.com/office/drawing/2014/main" id="{A73CED1E-8A8D-002E-ED9C-544ADF6CAB00}"/>
                    </a:ext>
                  </a:extLst>
                </p:cNvPr>
                <p:cNvPicPr/>
                <p:nvPr/>
              </p:nvPicPr>
              <p:blipFill>
                <a:blip r:embed="rId97"/>
                <a:stretch>
                  <a:fillRect/>
                </a:stretch>
              </p:blipFill>
              <p:spPr>
                <a:xfrm>
                  <a:off x="2896422" y="5798199"/>
                  <a:ext cx="34236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7" name="Ink 46">
                  <a:extLst>
                    <a:ext uri="{FF2B5EF4-FFF2-40B4-BE49-F238E27FC236}">
                      <a16:creationId xmlns:a16="http://schemas.microsoft.com/office/drawing/2014/main" id="{02947A96-C872-0650-A36E-61AF889077EE}"/>
                    </a:ext>
                  </a:extLst>
                </p14:cNvPr>
                <p14:cNvContentPartPr/>
                <p14:nvPr/>
              </p14:nvContentPartPr>
              <p14:xfrm>
                <a:off x="665142" y="4489599"/>
                <a:ext cx="464040" cy="1710720"/>
              </p14:xfrm>
            </p:contentPart>
          </mc:Choice>
          <mc:Fallback>
            <p:pic>
              <p:nvPicPr>
                <p:cNvPr id="47" name="Ink 46">
                  <a:extLst>
                    <a:ext uri="{FF2B5EF4-FFF2-40B4-BE49-F238E27FC236}">
                      <a16:creationId xmlns:a16="http://schemas.microsoft.com/office/drawing/2014/main" id="{02947A96-C872-0650-A36E-61AF889077EE}"/>
                    </a:ext>
                  </a:extLst>
                </p:cNvPr>
                <p:cNvPicPr/>
                <p:nvPr/>
              </p:nvPicPr>
              <p:blipFill>
                <a:blip r:embed="rId99"/>
                <a:stretch>
                  <a:fillRect/>
                </a:stretch>
              </p:blipFill>
              <p:spPr>
                <a:xfrm>
                  <a:off x="647502" y="4471959"/>
                  <a:ext cx="499680" cy="1746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8" name="Ink 47">
                  <a:extLst>
                    <a:ext uri="{FF2B5EF4-FFF2-40B4-BE49-F238E27FC236}">
                      <a16:creationId xmlns:a16="http://schemas.microsoft.com/office/drawing/2014/main" id="{69779118-B379-3618-5FB0-2CAD6B6A9508}"/>
                    </a:ext>
                  </a:extLst>
                </p14:cNvPr>
                <p14:cNvContentPartPr/>
                <p14:nvPr/>
              </p14:nvContentPartPr>
              <p14:xfrm>
                <a:off x="502782" y="5285559"/>
                <a:ext cx="319680" cy="60120"/>
              </p14:xfrm>
            </p:contentPart>
          </mc:Choice>
          <mc:Fallback>
            <p:pic>
              <p:nvPicPr>
                <p:cNvPr id="48" name="Ink 47">
                  <a:extLst>
                    <a:ext uri="{FF2B5EF4-FFF2-40B4-BE49-F238E27FC236}">
                      <a16:creationId xmlns:a16="http://schemas.microsoft.com/office/drawing/2014/main" id="{69779118-B379-3618-5FB0-2CAD6B6A9508}"/>
                    </a:ext>
                  </a:extLst>
                </p:cNvPr>
                <p:cNvPicPr/>
                <p:nvPr/>
              </p:nvPicPr>
              <p:blipFill>
                <a:blip r:embed="rId101"/>
                <a:stretch>
                  <a:fillRect/>
                </a:stretch>
              </p:blipFill>
              <p:spPr>
                <a:xfrm>
                  <a:off x="485142" y="5267559"/>
                  <a:ext cx="3553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9" name="Ink 48">
                  <a:extLst>
                    <a:ext uri="{FF2B5EF4-FFF2-40B4-BE49-F238E27FC236}">
                      <a16:creationId xmlns:a16="http://schemas.microsoft.com/office/drawing/2014/main" id="{6BBDCB3D-CC96-C49C-1DFF-E6B762BAF8E3}"/>
                    </a:ext>
                  </a:extLst>
                </p14:cNvPr>
                <p14:cNvContentPartPr/>
                <p14:nvPr/>
              </p14:nvContentPartPr>
              <p14:xfrm>
                <a:off x="222342" y="5235519"/>
                <a:ext cx="177480" cy="195120"/>
              </p14:xfrm>
            </p:contentPart>
          </mc:Choice>
          <mc:Fallback>
            <p:pic>
              <p:nvPicPr>
                <p:cNvPr id="49" name="Ink 48">
                  <a:extLst>
                    <a:ext uri="{FF2B5EF4-FFF2-40B4-BE49-F238E27FC236}">
                      <a16:creationId xmlns:a16="http://schemas.microsoft.com/office/drawing/2014/main" id="{6BBDCB3D-CC96-C49C-1DFF-E6B762BAF8E3}"/>
                    </a:ext>
                  </a:extLst>
                </p:cNvPr>
                <p:cNvPicPr/>
                <p:nvPr/>
              </p:nvPicPr>
              <p:blipFill>
                <a:blip r:embed="rId103"/>
                <a:stretch>
                  <a:fillRect/>
                </a:stretch>
              </p:blipFill>
              <p:spPr>
                <a:xfrm>
                  <a:off x="204342" y="5217879"/>
                  <a:ext cx="2131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0" name="Ink 49">
                  <a:extLst>
                    <a:ext uri="{FF2B5EF4-FFF2-40B4-BE49-F238E27FC236}">
                      <a16:creationId xmlns:a16="http://schemas.microsoft.com/office/drawing/2014/main" id="{935ACC89-B2D2-1D11-F2C6-F40DFEF38B15}"/>
                    </a:ext>
                  </a:extLst>
                </p14:cNvPr>
                <p14:cNvContentPartPr/>
                <p14:nvPr/>
              </p14:nvContentPartPr>
              <p14:xfrm>
                <a:off x="325662" y="5136519"/>
                <a:ext cx="10440" cy="369720"/>
              </p14:xfrm>
            </p:contentPart>
          </mc:Choice>
          <mc:Fallback>
            <p:pic>
              <p:nvPicPr>
                <p:cNvPr id="50" name="Ink 49">
                  <a:extLst>
                    <a:ext uri="{FF2B5EF4-FFF2-40B4-BE49-F238E27FC236}">
                      <a16:creationId xmlns:a16="http://schemas.microsoft.com/office/drawing/2014/main" id="{935ACC89-B2D2-1D11-F2C6-F40DFEF38B15}"/>
                    </a:ext>
                  </a:extLst>
                </p:cNvPr>
                <p:cNvPicPr/>
                <p:nvPr/>
              </p:nvPicPr>
              <p:blipFill>
                <a:blip r:embed="rId105"/>
                <a:stretch>
                  <a:fillRect/>
                </a:stretch>
              </p:blipFill>
              <p:spPr>
                <a:xfrm>
                  <a:off x="308022" y="5118519"/>
                  <a:ext cx="4608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1" name="Ink 50">
                  <a:extLst>
                    <a:ext uri="{FF2B5EF4-FFF2-40B4-BE49-F238E27FC236}">
                      <a16:creationId xmlns:a16="http://schemas.microsoft.com/office/drawing/2014/main" id="{A394C061-ADAE-5F85-22B1-0C666C287F43}"/>
                    </a:ext>
                  </a:extLst>
                </p14:cNvPr>
                <p14:cNvContentPartPr/>
                <p14:nvPr/>
              </p14:nvContentPartPr>
              <p14:xfrm>
                <a:off x="417822" y="5214639"/>
                <a:ext cx="151920" cy="222120"/>
              </p14:xfrm>
            </p:contentPart>
          </mc:Choice>
          <mc:Fallback>
            <p:pic>
              <p:nvPicPr>
                <p:cNvPr id="51" name="Ink 50">
                  <a:extLst>
                    <a:ext uri="{FF2B5EF4-FFF2-40B4-BE49-F238E27FC236}">
                      <a16:creationId xmlns:a16="http://schemas.microsoft.com/office/drawing/2014/main" id="{A394C061-ADAE-5F85-22B1-0C666C287F43}"/>
                    </a:ext>
                  </a:extLst>
                </p:cNvPr>
                <p:cNvPicPr/>
                <p:nvPr/>
              </p:nvPicPr>
              <p:blipFill>
                <a:blip r:embed="rId107"/>
                <a:stretch>
                  <a:fillRect/>
                </a:stretch>
              </p:blipFill>
              <p:spPr>
                <a:xfrm>
                  <a:off x="399822" y="5196639"/>
                  <a:ext cx="1875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2" name="Ink 51">
                  <a:extLst>
                    <a:ext uri="{FF2B5EF4-FFF2-40B4-BE49-F238E27FC236}">
                      <a16:creationId xmlns:a16="http://schemas.microsoft.com/office/drawing/2014/main" id="{214F2E91-53A9-AF98-D9B4-3EBB406D67CC}"/>
                    </a:ext>
                  </a:extLst>
                </p14:cNvPr>
                <p14:cNvContentPartPr/>
                <p14:nvPr/>
              </p14:nvContentPartPr>
              <p14:xfrm>
                <a:off x="474702" y="5158119"/>
                <a:ext cx="33120" cy="394560"/>
              </p14:xfrm>
            </p:contentPart>
          </mc:Choice>
          <mc:Fallback>
            <p:pic>
              <p:nvPicPr>
                <p:cNvPr id="52" name="Ink 51">
                  <a:extLst>
                    <a:ext uri="{FF2B5EF4-FFF2-40B4-BE49-F238E27FC236}">
                      <a16:creationId xmlns:a16="http://schemas.microsoft.com/office/drawing/2014/main" id="{214F2E91-53A9-AF98-D9B4-3EBB406D67CC}"/>
                    </a:ext>
                  </a:extLst>
                </p:cNvPr>
                <p:cNvPicPr/>
                <p:nvPr/>
              </p:nvPicPr>
              <p:blipFill>
                <a:blip r:embed="rId109"/>
                <a:stretch>
                  <a:fillRect/>
                </a:stretch>
              </p:blipFill>
              <p:spPr>
                <a:xfrm>
                  <a:off x="456702" y="5140119"/>
                  <a:ext cx="6876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03" name="Ink 902">
                  <a:extLst>
                    <a:ext uri="{FF2B5EF4-FFF2-40B4-BE49-F238E27FC236}">
                      <a16:creationId xmlns:a16="http://schemas.microsoft.com/office/drawing/2014/main" id="{43D97DE5-7053-4A3F-C257-BEE7797A7659}"/>
                    </a:ext>
                  </a:extLst>
                </p14:cNvPr>
                <p14:cNvContentPartPr/>
                <p14:nvPr/>
              </p14:nvContentPartPr>
              <p14:xfrm>
                <a:off x="4862742" y="3458919"/>
                <a:ext cx="34200" cy="179280"/>
              </p14:xfrm>
            </p:contentPart>
          </mc:Choice>
          <mc:Fallback>
            <p:pic>
              <p:nvPicPr>
                <p:cNvPr id="903" name="Ink 902">
                  <a:extLst>
                    <a:ext uri="{FF2B5EF4-FFF2-40B4-BE49-F238E27FC236}">
                      <a16:creationId xmlns:a16="http://schemas.microsoft.com/office/drawing/2014/main" id="{43D97DE5-7053-4A3F-C257-BEE7797A7659}"/>
                    </a:ext>
                  </a:extLst>
                </p:cNvPr>
                <p:cNvPicPr/>
                <p:nvPr/>
              </p:nvPicPr>
              <p:blipFill>
                <a:blip r:embed="rId111"/>
                <a:stretch>
                  <a:fillRect/>
                </a:stretch>
              </p:blipFill>
              <p:spPr>
                <a:xfrm>
                  <a:off x="4844742" y="3441279"/>
                  <a:ext cx="698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04" name="Ink 903">
                  <a:extLst>
                    <a:ext uri="{FF2B5EF4-FFF2-40B4-BE49-F238E27FC236}">
                      <a16:creationId xmlns:a16="http://schemas.microsoft.com/office/drawing/2014/main" id="{7C0369F2-4C69-7B7E-8C1A-BF8A14B29919}"/>
                    </a:ext>
                  </a:extLst>
                </p14:cNvPr>
                <p14:cNvContentPartPr/>
                <p14:nvPr/>
              </p14:nvContentPartPr>
              <p14:xfrm>
                <a:off x="4892622" y="3468999"/>
                <a:ext cx="115560" cy="180000"/>
              </p14:xfrm>
            </p:contentPart>
          </mc:Choice>
          <mc:Fallback>
            <p:pic>
              <p:nvPicPr>
                <p:cNvPr id="904" name="Ink 903">
                  <a:extLst>
                    <a:ext uri="{FF2B5EF4-FFF2-40B4-BE49-F238E27FC236}">
                      <a16:creationId xmlns:a16="http://schemas.microsoft.com/office/drawing/2014/main" id="{7C0369F2-4C69-7B7E-8C1A-BF8A14B29919}"/>
                    </a:ext>
                  </a:extLst>
                </p:cNvPr>
                <p:cNvPicPr/>
                <p:nvPr/>
              </p:nvPicPr>
              <p:blipFill>
                <a:blip r:embed="rId113"/>
                <a:stretch>
                  <a:fillRect/>
                </a:stretch>
              </p:blipFill>
              <p:spPr>
                <a:xfrm>
                  <a:off x="4874622" y="3450999"/>
                  <a:ext cx="1512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05" name="Ink 904">
                  <a:extLst>
                    <a:ext uri="{FF2B5EF4-FFF2-40B4-BE49-F238E27FC236}">
                      <a16:creationId xmlns:a16="http://schemas.microsoft.com/office/drawing/2014/main" id="{349126F8-93DC-31F6-4A6D-3F16BA4CD841}"/>
                    </a:ext>
                  </a:extLst>
                </p14:cNvPr>
                <p14:cNvContentPartPr/>
                <p14:nvPr/>
              </p14:nvContentPartPr>
              <p14:xfrm>
                <a:off x="5044182" y="3497079"/>
                <a:ext cx="113400" cy="150840"/>
              </p14:xfrm>
            </p:contentPart>
          </mc:Choice>
          <mc:Fallback>
            <p:pic>
              <p:nvPicPr>
                <p:cNvPr id="905" name="Ink 904">
                  <a:extLst>
                    <a:ext uri="{FF2B5EF4-FFF2-40B4-BE49-F238E27FC236}">
                      <a16:creationId xmlns:a16="http://schemas.microsoft.com/office/drawing/2014/main" id="{349126F8-93DC-31F6-4A6D-3F16BA4CD841}"/>
                    </a:ext>
                  </a:extLst>
                </p:cNvPr>
                <p:cNvPicPr/>
                <p:nvPr/>
              </p:nvPicPr>
              <p:blipFill>
                <a:blip r:embed="rId115"/>
                <a:stretch>
                  <a:fillRect/>
                </a:stretch>
              </p:blipFill>
              <p:spPr>
                <a:xfrm>
                  <a:off x="5026182" y="3479439"/>
                  <a:ext cx="1490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07" name="Ink 906">
                  <a:extLst>
                    <a:ext uri="{FF2B5EF4-FFF2-40B4-BE49-F238E27FC236}">
                      <a16:creationId xmlns:a16="http://schemas.microsoft.com/office/drawing/2014/main" id="{1310813B-BDF7-274D-055A-1EE56EAE1F2C}"/>
                    </a:ext>
                  </a:extLst>
                </p14:cNvPr>
                <p14:cNvContentPartPr/>
                <p14:nvPr/>
              </p14:nvContentPartPr>
              <p14:xfrm>
                <a:off x="5092062" y="3529839"/>
                <a:ext cx="272160" cy="126360"/>
              </p14:xfrm>
            </p:contentPart>
          </mc:Choice>
          <mc:Fallback>
            <p:pic>
              <p:nvPicPr>
                <p:cNvPr id="907" name="Ink 906">
                  <a:extLst>
                    <a:ext uri="{FF2B5EF4-FFF2-40B4-BE49-F238E27FC236}">
                      <a16:creationId xmlns:a16="http://schemas.microsoft.com/office/drawing/2014/main" id="{1310813B-BDF7-274D-055A-1EE56EAE1F2C}"/>
                    </a:ext>
                  </a:extLst>
                </p:cNvPr>
                <p:cNvPicPr/>
                <p:nvPr/>
              </p:nvPicPr>
              <p:blipFill>
                <a:blip r:embed="rId117"/>
                <a:stretch>
                  <a:fillRect/>
                </a:stretch>
              </p:blipFill>
              <p:spPr>
                <a:xfrm>
                  <a:off x="5074062" y="3511839"/>
                  <a:ext cx="3078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09" name="Ink 908">
                  <a:extLst>
                    <a:ext uri="{FF2B5EF4-FFF2-40B4-BE49-F238E27FC236}">
                      <a16:creationId xmlns:a16="http://schemas.microsoft.com/office/drawing/2014/main" id="{6B503394-41AA-8AEA-23CD-220121AF60FD}"/>
                    </a:ext>
                  </a:extLst>
                </p14:cNvPr>
                <p14:cNvContentPartPr/>
                <p14:nvPr/>
              </p14:nvContentPartPr>
              <p14:xfrm>
                <a:off x="5391222" y="3488079"/>
                <a:ext cx="108000" cy="164520"/>
              </p14:xfrm>
            </p:contentPart>
          </mc:Choice>
          <mc:Fallback>
            <p:pic>
              <p:nvPicPr>
                <p:cNvPr id="909" name="Ink 908">
                  <a:extLst>
                    <a:ext uri="{FF2B5EF4-FFF2-40B4-BE49-F238E27FC236}">
                      <a16:creationId xmlns:a16="http://schemas.microsoft.com/office/drawing/2014/main" id="{6B503394-41AA-8AEA-23CD-220121AF60FD}"/>
                    </a:ext>
                  </a:extLst>
                </p:cNvPr>
                <p:cNvPicPr/>
                <p:nvPr/>
              </p:nvPicPr>
              <p:blipFill>
                <a:blip r:embed="rId119"/>
                <a:stretch>
                  <a:fillRect/>
                </a:stretch>
              </p:blipFill>
              <p:spPr>
                <a:xfrm>
                  <a:off x="5373582" y="3470439"/>
                  <a:ext cx="1436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10" name="Ink 909">
                  <a:extLst>
                    <a:ext uri="{FF2B5EF4-FFF2-40B4-BE49-F238E27FC236}">
                      <a16:creationId xmlns:a16="http://schemas.microsoft.com/office/drawing/2014/main" id="{BF9508CB-26C3-0F33-FB94-37AAC06DCD60}"/>
                    </a:ext>
                  </a:extLst>
                </p14:cNvPr>
                <p14:cNvContentPartPr/>
                <p14:nvPr/>
              </p14:nvContentPartPr>
              <p14:xfrm>
                <a:off x="5411382" y="3575199"/>
                <a:ext cx="245520" cy="38160"/>
              </p14:xfrm>
            </p:contentPart>
          </mc:Choice>
          <mc:Fallback>
            <p:pic>
              <p:nvPicPr>
                <p:cNvPr id="910" name="Ink 909">
                  <a:extLst>
                    <a:ext uri="{FF2B5EF4-FFF2-40B4-BE49-F238E27FC236}">
                      <a16:creationId xmlns:a16="http://schemas.microsoft.com/office/drawing/2014/main" id="{BF9508CB-26C3-0F33-FB94-37AAC06DCD60}"/>
                    </a:ext>
                  </a:extLst>
                </p:cNvPr>
                <p:cNvPicPr/>
                <p:nvPr/>
              </p:nvPicPr>
              <p:blipFill>
                <a:blip r:embed="rId121"/>
                <a:stretch>
                  <a:fillRect/>
                </a:stretch>
              </p:blipFill>
              <p:spPr>
                <a:xfrm>
                  <a:off x="5393382" y="3557199"/>
                  <a:ext cx="2811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11" name="Ink 910">
                  <a:extLst>
                    <a:ext uri="{FF2B5EF4-FFF2-40B4-BE49-F238E27FC236}">
                      <a16:creationId xmlns:a16="http://schemas.microsoft.com/office/drawing/2014/main" id="{49C4AC57-B8A4-30FC-ED5D-238765C5A4C2}"/>
                    </a:ext>
                  </a:extLst>
                </p14:cNvPr>
                <p14:cNvContentPartPr/>
                <p14:nvPr/>
              </p14:nvContentPartPr>
              <p14:xfrm>
                <a:off x="5752302" y="3542439"/>
                <a:ext cx="40680" cy="97200"/>
              </p14:xfrm>
            </p:contentPart>
          </mc:Choice>
          <mc:Fallback>
            <p:pic>
              <p:nvPicPr>
                <p:cNvPr id="911" name="Ink 910">
                  <a:extLst>
                    <a:ext uri="{FF2B5EF4-FFF2-40B4-BE49-F238E27FC236}">
                      <a16:creationId xmlns:a16="http://schemas.microsoft.com/office/drawing/2014/main" id="{49C4AC57-B8A4-30FC-ED5D-238765C5A4C2}"/>
                    </a:ext>
                  </a:extLst>
                </p:cNvPr>
                <p:cNvPicPr/>
                <p:nvPr/>
              </p:nvPicPr>
              <p:blipFill>
                <a:blip r:embed="rId123"/>
                <a:stretch>
                  <a:fillRect/>
                </a:stretch>
              </p:blipFill>
              <p:spPr>
                <a:xfrm>
                  <a:off x="5734302" y="3524799"/>
                  <a:ext cx="763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25" name="Ink 924">
                  <a:extLst>
                    <a:ext uri="{FF2B5EF4-FFF2-40B4-BE49-F238E27FC236}">
                      <a16:creationId xmlns:a16="http://schemas.microsoft.com/office/drawing/2014/main" id="{7369C02E-7719-E862-58A2-456DA64A4C2F}"/>
                    </a:ext>
                  </a:extLst>
                </p14:cNvPr>
                <p14:cNvContentPartPr/>
                <p14:nvPr/>
              </p14:nvContentPartPr>
              <p14:xfrm>
                <a:off x="2709942" y="3671679"/>
                <a:ext cx="2135160" cy="1845720"/>
              </p14:xfrm>
            </p:contentPart>
          </mc:Choice>
          <mc:Fallback>
            <p:pic>
              <p:nvPicPr>
                <p:cNvPr id="925" name="Ink 924">
                  <a:extLst>
                    <a:ext uri="{FF2B5EF4-FFF2-40B4-BE49-F238E27FC236}">
                      <a16:creationId xmlns:a16="http://schemas.microsoft.com/office/drawing/2014/main" id="{7369C02E-7719-E862-58A2-456DA64A4C2F}"/>
                    </a:ext>
                  </a:extLst>
                </p:cNvPr>
                <p:cNvPicPr/>
                <p:nvPr/>
              </p:nvPicPr>
              <p:blipFill>
                <a:blip r:embed="rId125"/>
                <a:stretch>
                  <a:fillRect/>
                </a:stretch>
              </p:blipFill>
              <p:spPr>
                <a:xfrm>
                  <a:off x="2691942" y="3654039"/>
                  <a:ext cx="2170800" cy="1881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26" name="Ink 925">
                  <a:extLst>
                    <a:ext uri="{FF2B5EF4-FFF2-40B4-BE49-F238E27FC236}">
                      <a16:creationId xmlns:a16="http://schemas.microsoft.com/office/drawing/2014/main" id="{90A57477-3CE2-6A79-8708-A7BEDF9576C2}"/>
                    </a:ext>
                  </a:extLst>
                </p14:cNvPr>
                <p14:cNvContentPartPr/>
                <p14:nvPr/>
              </p14:nvContentPartPr>
              <p14:xfrm>
                <a:off x="4768062" y="3649719"/>
                <a:ext cx="112680" cy="37800"/>
              </p14:xfrm>
            </p:contentPart>
          </mc:Choice>
          <mc:Fallback>
            <p:pic>
              <p:nvPicPr>
                <p:cNvPr id="926" name="Ink 925">
                  <a:extLst>
                    <a:ext uri="{FF2B5EF4-FFF2-40B4-BE49-F238E27FC236}">
                      <a16:creationId xmlns:a16="http://schemas.microsoft.com/office/drawing/2014/main" id="{90A57477-3CE2-6A79-8708-A7BEDF9576C2}"/>
                    </a:ext>
                  </a:extLst>
                </p:cNvPr>
                <p:cNvPicPr/>
                <p:nvPr/>
              </p:nvPicPr>
              <p:blipFill>
                <a:blip r:embed="rId127"/>
                <a:stretch>
                  <a:fillRect/>
                </a:stretch>
              </p:blipFill>
              <p:spPr>
                <a:xfrm>
                  <a:off x="4750422" y="3631719"/>
                  <a:ext cx="148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28" name="Ink 927">
                  <a:extLst>
                    <a:ext uri="{FF2B5EF4-FFF2-40B4-BE49-F238E27FC236}">
                      <a16:creationId xmlns:a16="http://schemas.microsoft.com/office/drawing/2014/main" id="{6EA51FC3-CC6D-57F4-EB82-CA1853754995}"/>
                    </a:ext>
                  </a:extLst>
                </p14:cNvPr>
                <p14:cNvContentPartPr/>
                <p14:nvPr/>
              </p14:nvContentPartPr>
              <p14:xfrm>
                <a:off x="2504742" y="2346519"/>
                <a:ext cx="2327760" cy="3015720"/>
              </p14:xfrm>
            </p:contentPart>
          </mc:Choice>
          <mc:Fallback>
            <p:pic>
              <p:nvPicPr>
                <p:cNvPr id="928" name="Ink 927">
                  <a:extLst>
                    <a:ext uri="{FF2B5EF4-FFF2-40B4-BE49-F238E27FC236}">
                      <a16:creationId xmlns:a16="http://schemas.microsoft.com/office/drawing/2014/main" id="{6EA51FC3-CC6D-57F4-EB82-CA1853754995}"/>
                    </a:ext>
                  </a:extLst>
                </p:cNvPr>
                <p:cNvPicPr/>
                <p:nvPr/>
              </p:nvPicPr>
              <p:blipFill>
                <a:blip r:embed="rId129"/>
                <a:stretch>
                  <a:fillRect/>
                </a:stretch>
              </p:blipFill>
              <p:spPr>
                <a:xfrm>
                  <a:off x="2487102" y="2328519"/>
                  <a:ext cx="2363400" cy="3051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29" name="Ink 928">
                  <a:extLst>
                    <a:ext uri="{FF2B5EF4-FFF2-40B4-BE49-F238E27FC236}">
                      <a16:creationId xmlns:a16="http://schemas.microsoft.com/office/drawing/2014/main" id="{3577BFDF-A092-4F2F-4E99-CC143B6DA839}"/>
                    </a:ext>
                  </a:extLst>
                </p14:cNvPr>
                <p14:cNvContentPartPr/>
                <p14:nvPr/>
              </p14:nvContentPartPr>
              <p14:xfrm>
                <a:off x="4734942" y="2257959"/>
                <a:ext cx="127800" cy="102240"/>
              </p14:xfrm>
            </p:contentPart>
          </mc:Choice>
          <mc:Fallback>
            <p:pic>
              <p:nvPicPr>
                <p:cNvPr id="929" name="Ink 928">
                  <a:extLst>
                    <a:ext uri="{FF2B5EF4-FFF2-40B4-BE49-F238E27FC236}">
                      <a16:creationId xmlns:a16="http://schemas.microsoft.com/office/drawing/2014/main" id="{3577BFDF-A092-4F2F-4E99-CC143B6DA839}"/>
                    </a:ext>
                  </a:extLst>
                </p:cNvPr>
                <p:cNvPicPr/>
                <p:nvPr/>
              </p:nvPicPr>
              <p:blipFill>
                <a:blip r:embed="rId131"/>
                <a:stretch>
                  <a:fillRect/>
                </a:stretch>
              </p:blipFill>
              <p:spPr>
                <a:xfrm>
                  <a:off x="4716942" y="2240319"/>
                  <a:ext cx="1634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31" name="Ink 930">
                  <a:extLst>
                    <a:ext uri="{FF2B5EF4-FFF2-40B4-BE49-F238E27FC236}">
                      <a16:creationId xmlns:a16="http://schemas.microsoft.com/office/drawing/2014/main" id="{2636407B-991E-E849-7898-29E67F720279}"/>
                    </a:ext>
                  </a:extLst>
                </p14:cNvPr>
                <p14:cNvContentPartPr/>
                <p14:nvPr/>
              </p14:nvContentPartPr>
              <p14:xfrm>
                <a:off x="2723982" y="4793439"/>
                <a:ext cx="1810080" cy="857520"/>
              </p14:xfrm>
            </p:contentPart>
          </mc:Choice>
          <mc:Fallback>
            <p:pic>
              <p:nvPicPr>
                <p:cNvPr id="931" name="Ink 930">
                  <a:extLst>
                    <a:ext uri="{FF2B5EF4-FFF2-40B4-BE49-F238E27FC236}">
                      <a16:creationId xmlns:a16="http://schemas.microsoft.com/office/drawing/2014/main" id="{2636407B-991E-E849-7898-29E67F720279}"/>
                    </a:ext>
                  </a:extLst>
                </p:cNvPr>
                <p:cNvPicPr/>
                <p:nvPr/>
              </p:nvPicPr>
              <p:blipFill>
                <a:blip r:embed="rId133"/>
                <a:stretch>
                  <a:fillRect/>
                </a:stretch>
              </p:blipFill>
              <p:spPr>
                <a:xfrm>
                  <a:off x="2706342" y="4775439"/>
                  <a:ext cx="1845720" cy="893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32" name="Ink 931">
                  <a:extLst>
                    <a:ext uri="{FF2B5EF4-FFF2-40B4-BE49-F238E27FC236}">
                      <a16:creationId xmlns:a16="http://schemas.microsoft.com/office/drawing/2014/main" id="{341D8709-1030-C0C4-E381-31D5B56EF99E}"/>
                    </a:ext>
                  </a:extLst>
                </p14:cNvPr>
                <p14:cNvContentPartPr/>
                <p14:nvPr/>
              </p14:nvContentPartPr>
              <p14:xfrm>
                <a:off x="4437942" y="4741599"/>
                <a:ext cx="108720" cy="138960"/>
              </p14:xfrm>
            </p:contentPart>
          </mc:Choice>
          <mc:Fallback>
            <p:pic>
              <p:nvPicPr>
                <p:cNvPr id="932" name="Ink 931">
                  <a:extLst>
                    <a:ext uri="{FF2B5EF4-FFF2-40B4-BE49-F238E27FC236}">
                      <a16:creationId xmlns:a16="http://schemas.microsoft.com/office/drawing/2014/main" id="{341D8709-1030-C0C4-E381-31D5B56EF99E}"/>
                    </a:ext>
                  </a:extLst>
                </p:cNvPr>
                <p:cNvPicPr/>
                <p:nvPr/>
              </p:nvPicPr>
              <p:blipFill>
                <a:blip r:embed="rId135"/>
                <a:stretch>
                  <a:fillRect/>
                </a:stretch>
              </p:blipFill>
              <p:spPr>
                <a:xfrm>
                  <a:off x="4420302" y="4723959"/>
                  <a:ext cx="1443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34" name="Ink 933">
                  <a:extLst>
                    <a:ext uri="{FF2B5EF4-FFF2-40B4-BE49-F238E27FC236}">
                      <a16:creationId xmlns:a16="http://schemas.microsoft.com/office/drawing/2014/main" id="{39DCA731-7D60-7672-0BA9-70042E8E685A}"/>
                    </a:ext>
                  </a:extLst>
                </p14:cNvPr>
                <p14:cNvContentPartPr/>
                <p14:nvPr/>
              </p14:nvContentPartPr>
              <p14:xfrm>
                <a:off x="5024022" y="4948959"/>
                <a:ext cx="190080" cy="195480"/>
              </p14:xfrm>
            </p:contentPart>
          </mc:Choice>
          <mc:Fallback>
            <p:pic>
              <p:nvPicPr>
                <p:cNvPr id="934" name="Ink 933">
                  <a:extLst>
                    <a:ext uri="{FF2B5EF4-FFF2-40B4-BE49-F238E27FC236}">
                      <a16:creationId xmlns:a16="http://schemas.microsoft.com/office/drawing/2014/main" id="{39DCA731-7D60-7672-0BA9-70042E8E685A}"/>
                    </a:ext>
                  </a:extLst>
                </p:cNvPr>
                <p:cNvPicPr/>
                <p:nvPr/>
              </p:nvPicPr>
              <p:blipFill>
                <a:blip r:embed="rId137"/>
                <a:stretch>
                  <a:fillRect/>
                </a:stretch>
              </p:blipFill>
              <p:spPr>
                <a:xfrm>
                  <a:off x="5006022" y="4930959"/>
                  <a:ext cx="2257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35" name="Ink 934">
                  <a:extLst>
                    <a:ext uri="{FF2B5EF4-FFF2-40B4-BE49-F238E27FC236}">
                      <a16:creationId xmlns:a16="http://schemas.microsoft.com/office/drawing/2014/main" id="{DB51877F-D682-510A-47AD-BF902882B83A}"/>
                    </a:ext>
                  </a:extLst>
                </p14:cNvPr>
                <p14:cNvContentPartPr/>
                <p14:nvPr/>
              </p14:nvContentPartPr>
              <p14:xfrm>
                <a:off x="5116902" y="5012319"/>
                <a:ext cx="100800" cy="51120"/>
              </p14:xfrm>
            </p:contentPart>
          </mc:Choice>
          <mc:Fallback>
            <p:pic>
              <p:nvPicPr>
                <p:cNvPr id="935" name="Ink 934">
                  <a:extLst>
                    <a:ext uri="{FF2B5EF4-FFF2-40B4-BE49-F238E27FC236}">
                      <a16:creationId xmlns:a16="http://schemas.microsoft.com/office/drawing/2014/main" id="{DB51877F-D682-510A-47AD-BF902882B83A}"/>
                    </a:ext>
                  </a:extLst>
                </p:cNvPr>
                <p:cNvPicPr/>
                <p:nvPr/>
              </p:nvPicPr>
              <p:blipFill>
                <a:blip r:embed="rId139"/>
                <a:stretch>
                  <a:fillRect/>
                </a:stretch>
              </p:blipFill>
              <p:spPr>
                <a:xfrm>
                  <a:off x="5098902" y="4994319"/>
                  <a:ext cx="1364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36" name="Ink 935">
                  <a:extLst>
                    <a:ext uri="{FF2B5EF4-FFF2-40B4-BE49-F238E27FC236}">
                      <a16:creationId xmlns:a16="http://schemas.microsoft.com/office/drawing/2014/main" id="{32B54923-019C-71B2-23AE-086ED907AC67}"/>
                    </a:ext>
                  </a:extLst>
                </p14:cNvPr>
                <p14:cNvContentPartPr/>
                <p14:nvPr/>
              </p14:nvContentPartPr>
              <p14:xfrm>
                <a:off x="5266302" y="4951839"/>
                <a:ext cx="102240" cy="150840"/>
              </p14:xfrm>
            </p:contentPart>
          </mc:Choice>
          <mc:Fallback>
            <p:pic>
              <p:nvPicPr>
                <p:cNvPr id="936" name="Ink 935">
                  <a:extLst>
                    <a:ext uri="{FF2B5EF4-FFF2-40B4-BE49-F238E27FC236}">
                      <a16:creationId xmlns:a16="http://schemas.microsoft.com/office/drawing/2014/main" id="{32B54923-019C-71B2-23AE-086ED907AC67}"/>
                    </a:ext>
                  </a:extLst>
                </p:cNvPr>
                <p:cNvPicPr/>
                <p:nvPr/>
              </p:nvPicPr>
              <p:blipFill>
                <a:blip r:embed="rId141"/>
                <a:stretch>
                  <a:fillRect/>
                </a:stretch>
              </p:blipFill>
              <p:spPr>
                <a:xfrm>
                  <a:off x="5248302" y="4933839"/>
                  <a:ext cx="1378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37" name="Ink 936">
                  <a:extLst>
                    <a:ext uri="{FF2B5EF4-FFF2-40B4-BE49-F238E27FC236}">
                      <a16:creationId xmlns:a16="http://schemas.microsoft.com/office/drawing/2014/main" id="{6728F372-46C3-3944-451A-A49DC042DC7C}"/>
                    </a:ext>
                  </a:extLst>
                </p14:cNvPr>
                <p14:cNvContentPartPr/>
                <p14:nvPr/>
              </p14:nvContentPartPr>
              <p14:xfrm>
                <a:off x="5408862" y="4974159"/>
                <a:ext cx="108000" cy="127440"/>
              </p14:xfrm>
            </p:contentPart>
          </mc:Choice>
          <mc:Fallback>
            <p:pic>
              <p:nvPicPr>
                <p:cNvPr id="937" name="Ink 936">
                  <a:extLst>
                    <a:ext uri="{FF2B5EF4-FFF2-40B4-BE49-F238E27FC236}">
                      <a16:creationId xmlns:a16="http://schemas.microsoft.com/office/drawing/2014/main" id="{6728F372-46C3-3944-451A-A49DC042DC7C}"/>
                    </a:ext>
                  </a:extLst>
                </p:cNvPr>
                <p:cNvPicPr/>
                <p:nvPr/>
              </p:nvPicPr>
              <p:blipFill>
                <a:blip r:embed="rId143"/>
                <a:stretch>
                  <a:fillRect/>
                </a:stretch>
              </p:blipFill>
              <p:spPr>
                <a:xfrm>
                  <a:off x="5390862" y="4956159"/>
                  <a:ext cx="1436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38" name="Ink 937">
                  <a:extLst>
                    <a:ext uri="{FF2B5EF4-FFF2-40B4-BE49-F238E27FC236}">
                      <a16:creationId xmlns:a16="http://schemas.microsoft.com/office/drawing/2014/main" id="{EA6A1425-EF17-8418-9EC1-CD2370FB3549}"/>
                    </a:ext>
                  </a:extLst>
                </p14:cNvPr>
                <p14:cNvContentPartPr/>
                <p14:nvPr/>
              </p14:nvContentPartPr>
              <p14:xfrm>
                <a:off x="5447742" y="4972359"/>
                <a:ext cx="176760" cy="102960"/>
              </p14:xfrm>
            </p:contentPart>
          </mc:Choice>
          <mc:Fallback>
            <p:pic>
              <p:nvPicPr>
                <p:cNvPr id="938" name="Ink 937">
                  <a:extLst>
                    <a:ext uri="{FF2B5EF4-FFF2-40B4-BE49-F238E27FC236}">
                      <a16:creationId xmlns:a16="http://schemas.microsoft.com/office/drawing/2014/main" id="{EA6A1425-EF17-8418-9EC1-CD2370FB3549}"/>
                    </a:ext>
                  </a:extLst>
                </p:cNvPr>
                <p:cNvPicPr/>
                <p:nvPr/>
              </p:nvPicPr>
              <p:blipFill>
                <a:blip r:embed="rId145"/>
                <a:stretch>
                  <a:fillRect/>
                </a:stretch>
              </p:blipFill>
              <p:spPr>
                <a:xfrm>
                  <a:off x="5429742" y="4954719"/>
                  <a:ext cx="2124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39" name="Ink 938">
                  <a:extLst>
                    <a:ext uri="{FF2B5EF4-FFF2-40B4-BE49-F238E27FC236}">
                      <a16:creationId xmlns:a16="http://schemas.microsoft.com/office/drawing/2014/main" id="{06FFD7C8-1FEF-4641-2179-1BF6DDF72854}"/>
                    </a:ext>
                  </a:extLst>
                </p14:cNvPr>
                <p14:cNvContentPartPr/>
                <p14:nvPr/>
              </p14:nvContentPartPr>
              <p14:xfrm>
                <a:off x="5695062" y="4985679"/>
                <a:ext cx="40320" cy="73080"/>
              </p14:xfrm>
            </p:contentPart>
          </mc:Choice>
          <mc:Fallback>
            <p:pic>
              <p:nvPicPr>
                <p:cNvPr id="939" name="Ink 938">
                  <a:extLst>
                    <a:ext uri="{FF2B5EF4-FFF2-40B4-BE49-F238E27FC236}">
                      <a16:creationId xmlns:a16="http://schemas.microsoft.com/office/drawing/2014/main" id="{06FFD7C8-1FEF-4641-2179-1BF6DDF72854}"/>
                    </a:ext>
                  </a:extLst>
                </p:cNvPr>
                <p:cNvPicPr/>
                <p:nvPr/>
              </p:nvPicPr>
              <p:blipFill>
                <a:blip r:embed="rId147"/>
                <a:stretch>
                  <a:fillRect/>
                </a:stretch>
              </p:blipFill>
              <p:spPr>
                <a:xfrm>
                  <a:off x="5677422" y="4968039"/>
                  <a:ext cx="759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7" name="Ink 56">
                  <a:extLst>
                    <a:ext uri="{FF2B5EF4-FFF2-40B4-BE49-F238E27FC236}">
                      <a16:creationId xmlns:a16="http://schemas.microsoft.com/office/drawing/2014/main" id="{AF8DC63A-14AF-6416-C7DD-95A6E86EC1B2}"/>
                    </a:ext>
                  </a:extLst>
                </p14:cNvPr>
                <p14:cNvContentPartPr/>
                <p14:nvPr/>
              </p14:nvContentPartPr>
              <p14:xfrm>
                <a:off x="6323982" y="2025399"/>
                <a:ext cx="21600" cy="218880"/>
              </p14:xfrm>
            </p:contentPart>
          </mc:Choice>
          <mc:Fallback>
            <p:pic>
              <p:nvPicPr>
                <p:cNvPr id="57" name="Ink 56">
                  <a:extLst>
                    <a:ext uri="{FF2B5EF4-FFF2-40B4-BE49-F238E27FC236}">
                      <a16:creationId xmlns:a16="http://schemas.microsoft.com/office/drawing/2014/main" id="{AF8DC63A-14AF-6416-C7DD-95A6E86EC1B2}"/>
                    </a:ext>
                  </a:extLst>
                </p:cNvPr>
                <p:cNvPicPr/>
                <p:nvPr/>
              </p:nvPicPr>
              <p:blipFill>
                <a:blip r:embed="rId149"/>
                <a:stretch>
                  <a:fillRect/>
                </a:stretch>
              </p:blipFill>
              <p:spPr>
                <a:xfrm>
                  <a:off x="6306342" y="2007759"/>
                  <a:ext cx="572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8" name="Ink 57">
                  <a:extLst>
                    <a:ext uri="{FF2B5EF4-FFF2-40B4-BE49-F238E27FC236}">
                      <a16:creationId xmlns:a16="http://schemas.microsoft.com/office/drawing/2014/main" id="{7E5E1447-694B-8646-C0CB-81952329CFA0}"/>
                    </a:ext>
                  </a:extLst>
                </p14:cNvPr>
                <p14:cNvContentPartPr/>
                <p14:nvPr/>
              </p14:nvContentPartPr>
              <p14:xfrm>
                <a:off x="6333702" y="2000919"/>
                <a:ext cx="165960" cy="226440"/>
              </p14:xfrm>
            </p:contentPart>
          </mc:Choice>
          <mc:Fallback>
            <p:pic>
              <p:nvPicPr>
                <p:cNvPr id="58" name="Ink 57">
                  <a:extLst>
                    <a:ext uri="{FF2B5EF4-FFF2-40B4-BE49-F238E27FC236}">
                      <a16:creationId xmlns:a16="http://schemas.microsoft.com/office/drawing/2014/main" id="{7E5E1447-694B-8646-C0CB-81952329CFA0}"/>
                    </a:ext>
                  </a:extLst>
                </p:cNvPr>
                <p:cNvPicPr/>
                <p:nvPr/>
              </p:nvPicPr>
              <p:blipFill>
                <a:blip r:embed="rId151"/>
                <a:stretch>
                  <a:fillRect/>
                </a:stretch>
              </p:blipFill>
              <p:spPr>
                <a:xfrm>
                  <a:off x="6315702" y="1982919"/>
                  <a:ext cx="20160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9" name="Ink 58">
                  <a:extLst>
                    <a:ext uri="{FF2B5EF4-FFF2-40B4-BE49-F238E27FC236}">
                      <a16:creationId xmlns:a16="http://schemas.microsoft.com/office/drawing/2014/main" id="{C50732DE-5EFE-AA89-9E0D-97884D3E633D}"/>
                    </a:ext>
                  </a:extLst>
                </p14:cNvPr>
                <p14:cNvContentPartPr/>
                <p14:nvPr/>
              </p14:nvContentPartPr>
              <p14:xfrm>
                <a:off x="6517662" y="2018199"/>
                <a:ext cx="129240" cy="226080"/>
              </p14:xfrm>
            </p:contentPart>
          </mc:Choice>
          <mc:Fallback>
            <p:pic>
              <p:nvPicPr>
                <p:cNvPr id="59" name="Ink 58">
                  <a:extLst>
                    <a:ext uri="{FF2B5EF4-FFF2-40B4-BE49-F238E27FC236}">
                      <a16:creationId xmlns:a16="http://schemas.microsoft.com/office/drawing/2014/main" id="{C50732DE-5EFE-AA89-9E0D-97884D3E633D}"/>
                    </a:ext>
                  </a:extLst>
                </p:cNvPr>
                <p:cNvPicPr/>
                <p:nvPr/>
              </p:nvPicPr>
              <p:blipFill>
                <a:blip r:embed="rId153"/>
                <a:stretch>
                  <a:fillRect/>
                </a:stretch>
              </p:blipFill>
              <p:spPr>
                <a:xfrm>
                  <a:off x="6500022" y="2000559"/>
                  <a:ext cx="1648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0" name="Ink 59">
                  <a:extLst>
                    <a:ext uri="{FF2B5EF4-FFF2-40B4-BE49-F238E27FC236}">
                      <a16:creationId xmlns:a16="http://schemas.microsoft.com/office/drawing/2014/main" id="{226F4635-8010-25DE-4C25-2C3BBF61ECC2}"/>
                    </a:ext>
                  </a:extLst>
                </p14:cNvPr>
                <p14:cNvContentPartPr/>
                <p14:nvPr/>
              </p14:nvContentPartPr>
              <p14:xfrm>
                <a:off x="6573462" y="2124759"/>
                <a:ext cx="101520" cy="15480"/>
              </p14:xfrm>
            </p:contentPart>
          </mc:Choice>
          <mc:Fallback>
            <p:pic>
              <p:nvPicPr>
                <p:cNvPr id="60" name="Ink 59">
                  <a:extLst>
                    <a:ext uri="{FF2B5EF4-FFF2-40B4-BE49-F238E27FC236}">
                      <a16:creationId xmlns:a16="http://schemas.microsoft.com/office/drawing/2014/main" id="{226F4635-8010-25DE-4C25-2C3BBF61ECC2}"/>
                    </a:ext>
                  </a:extLst>
                </p:cNvPr>
                <p:cNvPicPr/>
                <p:nvPr/>
              </p:nvPicPr>
              <p:blipFill>
                <a:blip r:embed="rId155"/>
                <a:stretch>
                  <a:fillRect/>
                </a:stretch>
              </p:blipFill>
              <p:spPr>
                <a:xfrm>
                  <a:off x="6555462" y="2106759"/>
                  <a:ext cx="1371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1" name="Ink 60">
                  <a:extLst>
                    <a:ext uri="{FF2B5EF4-FFF2-40B4-BE49-F238E27FC236}">
                      <a16:creationId xmlns:a16="http://schemas.microsoft.com/office/drawing/2014/main" id="{7BD9318C-C4C6-BA35-D433-048A82692A5F}"/>
                    </a:ext>
                  </a:extLst>
                </p14:cNvPr>
                <p14:cNvContentPartPr/>
                <p14:nvPr/>
              </p14:nvContentPartPr>
              <p14:xfrm>
                <a:off x="6676782" y="2046999"/>
                <a:ext cx="143640" cy="176760"/>
              </p14:xfrm>
            </p:contentPart>
          </mc:Choice>
          <mc:Fallback>
            <p:pic>
              <p:nvPicPr>
                <p:cNvPr id="61" name="Ink 60">
                  <a:extLst>
                    <a:ext uri="{FF2B5EF4-FFF2-40B4-BE49-F238E27FC236}">
                      <a16:creationId xmlns:a16="http://schemas.microsoft.com/office/drawing/2014/main" id="{7BD9318C-C4C6-BA35-D433-048A82692A5F}"/>
                    </a:ext>
                  </a:extLst>
                </p:cNvPr>
                <p:cNvPicPr/>
                <p:nvPr/>
              </p:nvPicPr>
              <p:blipFill>
                <a:blip r:embed="rId157"/>
                <a:stretch>
                  <a:fillRect/>
                </a:stretch>
              </p:blipFill>
              <p:spPr>
                <a:xfrm>
                  <a:off x="6658782" y="2029359"/>
                  <a:ext cx="1792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2" name="Ink 61">
                  <a:extLst>
                    <a:ext uri="{FF2B5EF4-FFF2-40B4-BE49-F238E27FC236}">
                      <a16:creationId xmlns:a16="http://schemas.microsoft.com/office/drawing/2014/main" id="{1349B48D-82E7-D4CC-A339-9E3847BDC2B5}"/>
                    </a:ext>
                  </a:extLst>
                </p14:cNvPr>
                <p14:cNvContentPartPr/>
                <p14:nvPr/>
              </p14:nvContentPartPr>
              <p14:xfrm>
                <a:off x="6851742" y="2010279"/>
                <a:ext cx="84240" cy="208440"/>
              </p14:xfrm>
            </p:contentPart>
          </mc:Choice>
          <mc:Fallback>
            <p:pic>
              <p:nvPicPr>
                <p:cNvPr id="62" name="Ink 61">
                  <a:extLst>
                    <a:ext uri="{FF2B5EF4-FFF2-40B4-BE49-F238E27FC236}">
                      <a16:creationId xmlns:a16="http://schemas.microsoft.com/office/drawing/2014/main" id="{1349B48D-82E7-D4CC-A339-9E3847BDC2B5}"/>
                    </a:ext>
                  </a:extLst>
                </p:cNvPr>
                <p:cNvPicPr/>
                <p:nvPr/>
              </p:nvPicPr>
              <p:blipFill>
                <a:blip r:embed="rId159"/>
                <a:stretch>
                  <a:fillRect/>
                </a:stretch>
              </p:blipFill>
              <p:spPr>
                <a:xfrm>
                  <a:off x="6833742" y="1992639"/>
                  <a:ext cx="1198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3" name="Ink 62">
                  <a:extLst>
                    <a:ext uri="{FF2B5EF4-FFF2-40B4-BE49-F238E27FC236}">
                      <a16:creationId xmlns:a16="http://schemas.microsoft.com/office/drawing/2014/main" id="{14D172E6-69B3-8C5F-6C65-EDE2F1F8E7C2}"/>
                    </a:ext>
                  </a:extLst>
                </p14:cNvPr>
                <p14:cNvContentPartPr/>
                <p14:nvPr/>
              </p14:nvContentPartPr>
              <p14:xfrm>
                <a:off x="6861102" y="2121159"/>
                <a:ext cx="246960" cy="10080"/>
              </p14:xfrm>
            </p:contentPart>
          </mc:Choice>
          <mc:Fallback>
            <p:pic>
              <p:nvPicPr>
                <p:cNvPr id="63" name="Ink 62">
                  <a:extLst>
                    <a:ext uri="{FF2B5EF4-FFF2-40B4-BE49-F238E27FC236}">
                      <a16:creationId xmlns:a16="http://schemas.microsoft.com/office/drawing/2014/main" id="{14D172E6-69B3-8C5F-6C65-EDE2F1F8E7C2}"/>
                    </a:ext>
                  </a:extLst>
                </p:cNvPr>
                <p:cNvPicPr/>
                <p:nvPr/>
              </p:nvPicPr>
              <p:blipFill>
                <a:blip r:embed="rId161"/>
                <a:stretch>
                  <a:fillRect/>
                </a:stretch>
              </p:blipFill>
              <p:spPr>
                <a:xfrm>
                  <a:off x="6843102" y="2103519"/>
                  <a:ext cx="2826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96" name="Ink 895">
                  <a:extLst>
                    <a:ext uri="{FF2B5EF4-FFF2-40B4-BE49-F238E27FC236}">
                      <a16:creationId xmlns:a16="http://schemas.microsoft.com/office/drawing/2014/main" id="{B45EEA2C-4EC3-7860-F8DC-2367396110F4}"/>
                    </a:ext>
                  </a:extLst>
                </p14:cNvPr>
                <p14:cNvContentPartPr/>
                <p14:nvPr/>
              </p14:nvContentPartPr>
              <p14:xfrm>
                <a:off x="7207422" y="2053479"/>
                <a:ext cx="28440" cy="181440"/>
              </p14:xfrm>
            </p:contentPart>
          </mc:Choice>
          <mc:Fallback>
            <p:pic>
              <p:nvPicPr>
                <p:cNvPr id="896" name="Ink 895">
                  <a:extLst>
                    <a:ext uri="{FF2B5EF4-FFF2-40B4-BE49-F238E27FC236}">
                      <a16:creationId xmlns:a16="http://schemas.microsoft.com/office/drawing/2014/main" id="{B45EEA2C-4EC3-7860-F8DC-2367396110F4}"/>
                    </a:ext>
                  </a:extLst>
                </p:cNvPr>
                <p:cNvPicPr/>
                <p:nvPr/>
              </p:nvPicPr>
              <p:blipFill>
                <a:blip r:embed="rId163"/>
                <a:stretch>
                  <a:fillRect/>
                </a:stretch>
              </p:blipFill>
              <p:spPr>
                <a:xfrm>
                  <a:off x="7189422" y="2035839"/>
                  <a:ext cx="640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98" name="Ink 897">
                  <a:extLst>
                    <a:ext uri="{FF2B5EF4-FFF2-40B4-BE49-F238E27FC236}">
                      <a16:creationId xmlns:a16="http://schemas.microsoft.com/office/drawing/2014/main" id="{227E5530-EDB4-14CB-1000-9DFCA21C1A2A}"/>
                    </a:ext>
                  </a:extLst>
                </p14:cNvPr>
                <p14:cNvContentPartPr/>
                <p14:nvPr/>
              </p14:nvContentPartPr>
              <p14:xfrm>
                <a:off x="7644822" y="2050599"/>
                <a:ext cx="28440" cy="206280"/>
              </p14:xfrm>
            </p:contentPart>
          </mc:Choice>
          <mc:Fallback>
            <p:pic>
              <p:nvPicPr>
                <p:cNvPr id="898" name="Ink 897">
                  <a:extLst>
                    <a:ext uri="{FF2B5EF4-FFF2-40B4-BE49-F238E27FC236}">
                      <a16:creationId xmlns:a16="http://schemas.microsoft.com/office/drawing/2014/main" id="{227E5530-EDB4-14CB-1000-9DFCA21C1A2A}"/>
                    </a:ext>
                  </a:extLst>
                </p:cNvPr>
                <p:cNvPicPr/>
                <p:nvPr/>
              </p:nvPicPr>
              <p:blipFill>
                <a:blip r:embed="rId165"/>
                <a:stretch>
                  <a:fillRect/>
                </a:stretch>
              </p:blipFill>
              <p:spPr>
                <a:xfrm>
                  <a:off x="7627182" y="2032959"/>
                  <a:ext cx="640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899" name="Ink 898">
                  <a:extLst>
                    <a:ext uri="{FF2B5EF4-FFF2-40B4-BE49-F238E27FC236}">
                      <a16:creationId xmlns:a16="http://schemas.microsoft.com/office/drawing/2014/main" id="{3040AD23-6FED-2D99-158D-03A52D9FADF8}"/>
                    </a:ext>
                  </a:extLst>
                </p14:cNvPr>
                <p14:cNvContentPartPr/>
                <p14:nvPr/>
              </p14:nvContentPartPr>
              <p14:xfrm>
                <a:off x="7687662" y="2050599"/>
                <a:ext cx="76320" cy="159480"/>
              </p14:xfrm>
            </p:contentPart>
          </mc:Choice>
          <mc:Fallback>
            <p:pic>
              <p:nvPicPr>
                <p:cNvPr id="899" name="Ink 898">
                  <a:extLst>
                    <a:ext uri="{FF2B5EF4-FFF2-40B4-BE49-F238E27FC236}">
                      <a16:creationId xmlns:a16="http://schemas.microsoft.com/office/drawing/2014/main" id="{3040AD23-6FED-2D99-158D-03A52D9FADF8}"/>
                    </a:ext>
                  </a:extLst>
                </p:cNvPr>
                <p:cNvPicPr/>
                <p:nvPr/>
              </p:nvPicPr>
              <p:blipFill>
                <a:blip r:embed="rId167"/>
                <a:stretch>
                  <a:fillRect/>
                </a:stretch>
              </p:blipFill>
              <p:spPr>
                <a:xfrm>
                  <a:off x="7670022" y="2032959"/>
                  <a:ext cx="1119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00" name="Ink 899">
                  <a:extLst>
                    <a:ext uri="{FF2B5EF4-FFF2-40B4-BE49-F238E27FC236}">
                      <a16:creationId xmlns:a16="http://schemas.microsoft.com/office/drawing/2014/main" id="{588BD83D-240A-40A9-992E-F852DB443954}"/>
                    </a:ext>
                  </a:extLst>
                </p14:cNvPr>
                <p14:cNvContentPartPr/>
                <p14:nvPr/>
              </p14:nvContentPartPr>
              <p14:xfrm>
                <a:off x="7780902" y="2022879"/>
                <a:ext cx="67680" cy="205200"/>
              </p14:xfrm>
            </p:contentPart>
          </mc:Choice>
          <mc:Fallback>
            <p:pic>
              <p:nvPicPr>
                <p:cNvPr id="900" name="Ink 899">
                  <a:extLst>
                    <a:ext uri="{FF2B5EF4-FFF2-40B4-BE49-F238E27FC236}">
                      <a16:creationId xmlns:a16="http://schemas.microsoft.com/office/drawing/2014/main" id="{588BD83D-240A-40A9-992E-F852DB443954}"/>
                    </a:ext>
                  </a:extLst>
                </p:cNvPr>
                <p:cNvPicPr/>
                <p:nvPr/>
              </p:nvPicPr>
              <p:blipFill>
                <a:blip r:embed="rId169"/>
                <a:stretch>
                  <a:fillRect/>
                </a:stretch>
              </p:blipFill>
              <p:spPr>
                <a:xfrm>
                  <a:off x="7763262" y="2004879"/>
                  <a:ext cx="1033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01" name="Ink 900">
                  <a:extLst>
                    <a:ext uri="{FF2B5EF4-FFF2-40B4-BE49-F238E27FC236}">
                      <a16:creationId xmlns:a16="http://schemas.microsoft.com/office/drawing/2014/main" id="{75200FD6-B593-2714-E6C6-C9F2C12AB8A6}"/>
                    </a:ext>
                  </a:extLst>
                </p14:cNvPr>
                <p14:cNvContentPartPr/>
                <p14:nvPr/>
              </p14:nvContentPartPr>
              <p14:xfrm>
                <a:off x="7855782" y="2053479"/>
                <a:ext cx="121320" cy="159480"/>
              </p14:xfrm>
            </p:contentPart>
          </mc:Choice>
          <mc:Fallback>
            <p:pic>
              <p:nvPicPr>
                <p:cNvPr id="901" name="Ink 900">
                  <a:extLst>
                    <a:ext uri="{FF2B5EF4-FFF2-40B4-BE49-F238E27FC236}">
                      <a16:creationId xmlns:a16="http://schemas.microsoft.com/office/drawing/2014/main" id="{75200FD6-B593-2714-E6C6-C9F2C12AB8A6}"/>
                    </a:ext>
                  </a:extLst>
                </p:cNvPr>
                <p:cNvPicPr/>
                <p:nvPr/>
              </p:nvPicPr>
              <p:blipFill>
                <a:blip r:embed="rId171"/>
                <a:stretch>
                  <a:fillRect/>
                </a:stretch>
              </p:blipFill>
              <p:spPr>
                <a:xfrm>
                  <a:off x="7838142" y="2035479"/>
                  <a:ext cx="1569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13" name="Ink 912">
                  <a:extLst>
                    <a:ext uri="{FF2B5EF4-FFF2-40B4-BE49-F238E27FC236}">
                      <a16:creationId xmlns:a16="http://schemas.microsoft.com/office/drawing/2014/main" id="{EE0EB64E-9B3A-B1E2-7E23-2A7037A4FF3F}"/>
                    </a:ext>
                  </a:extLst>
                </p14:cNvPr>
                <p14:cNvContentPartPr/>
                <p14:nvPr/>
              </p14:nvContentPartPr>
              <p14:xfrm>
                <a:off x="6076302" y="3476559"/>
                <a:ext cx="131400" cy="156960"/>
              </p14:xfrm>
            </p:contentPart>
          </mc:Choice>
          <mc:Fallback>
            <p:pic>
              <p:nvPicPr>
                <p:cNvPr id="913" name="Ink 912">
                  <a:extLst>
                    <a:ext uri="{FF2B5EF4-FFF2-40B4-BE49-F238E27FC236}">
                      <a16:creationId xmlns:a16="http://schemas.microsoft.com/office/drawing/2014/main" id="{EE0EB64E-9B3A-B1E2-7E23-2A7037A4FF3F}"/>
                    </a:ext>
                  </a:extLst>
                </p:cNvPr>
                <p:cNvPicPr/>
                <p:nvPr/>
              </p:nvPicPr>
              <p:blipFill>
                <a:blip r:embed="rId173"/>
                <a:stretch>
                  <a:fillRect/>
                </a:stretch>
              </p:blipFill>
              <p:spPr>
                <a:xfrm>
                  <a:off x="6058302" y="3458559"/>
                  <a:ext cx="1670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14" name="Ink 913">
                  <a:extLst>
                    <a:ext uri="{FF2B5EF4-FFF2-40B4-BE49-F238E27FC236}">
                      <a16:creationId xmlns:a16="http://schemas.microsoft.com/office/drawing/2014/main" id="{65440E91-9A5C-515D-DAC1-EC761DC79A82}"/>
                    </a:ext>
                  </a:extLst>
                </p14:cNvPr>
                <p14:cNvContentPartPr/>
                <p14:nvPr/>
              </p14:nvContentPartPr>
              <p14:xfrm>
                <a:off x="6118062" y="3512199"/>
                <a:ext cx="249840" cy="129600"/>
              </p14:xfrm>
            </p:contentPart>
          </mc:Choice>
          <mc:Fallback>
            <p:pic>
              <p:nvPicPr>
                <p:cNvPr id="914" name="Ink 913">
                  <a:extLst>
                    <a:ext uri="{FF2B5EF4-FFF2-40B4-BE49-F238E27FC236}">
                      <a16:creationId xmlns:a16="http://schemas.microsoft.com/office/drawing/2014/main" id="{65440E91-9A5C-515D-DAC1-EC761DC79A82}"/>
                    </a:ext>
                  </a:extLst>
                </p:cNvPr>
                <p:cNvPicPr/>
                <p:nvPr/>
              </p:nvPicPr>
              <p:blipFill>
                <a:blip r:embed="rId175"/>
                <a:stretch>
                  <a:fillRect/>
                </a:stretch>
              </p:blipFill>
              <p:spPr>
                <a:xfrm>
                  <a:off x="6100062" y="3494199"/>
                  <a:ext cx="2854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15" name="Ink 914">
                  <a:extLst>
                    <a:ext uri="{FF2B5EF4-FFF2-40B4-BE49-F238E27FC236}">
                      <a16:creationId xmlns:a16="http://schemas.microsoft.com/office/drawing/2014/main" id="{AD818ACC-783B-BE19-D9FA-BFF23F66407C}"/>
                    </a:ext>
                  </a:extLst>
                </p14:cNvPr>
                <p14:cNvContentPartPr/>
                <p14:nvPr/>
              </p14:nvContentPartPr>
              <p14:xfrm>
                <a:off x="6387702" y="3521199"/>
                <a:ext cx="99360" cy="141120"/>
              </p14:xfrm>
            </p:contentPart>
          </mc:Choice>
          <mc:Fallback>
            <p:pic>
              <p:nvPicPr>
                <p:cNvPr id="915" name="Ink 914">
                  <a:extLst>
                    <a:ext uri="{FF2B5EF4-FFF2-40B4-BE49-F238E27FC236}">
                      <a16:creationId xmlns:a16="http://schemas.microsoft.com/office/drawing/2014/main" id="{AD818ACC-783B-BE19-D9FA-BFF23F66407C}"/>
                    </a:ext>
                  </a:extLst>
                </p:cNvPr>
                <p:cNvPicPr/>
                <p:nvPr/>
              </p:nvPicPr>
              <p:blipFill>
                <a:blip r:embed="rId177"/>
                <a:stretch>
                  <a:fillRect/>
                </a:stretch>
              </p:blipFill>
              <p:spPr>
                <a:xfrm>
                  <a:off x="6370062" y="3503559"/>
                  <a:ext cx="1350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16" name="Ink 915">
                  <a:extLst>
                    <a:ext uri="{FF2B5EF4-FFF2-40B4-BE49-F238E27FC236}">
                      <a16:creationId xmlns:a16="http://schemas.microsoft.com/office/drawing/2014/main" id="{B2BB2807-61C3-2397-1BED-BB8D4E8A7500}"/>
                    </a:ext>
                  </a:extLst>
                </p14:cNvPr>
                <p14:cNvContentPartPr/>
                <p14:nvPr/>
              </p14:nvContentPartPr>
              <p14:xfrm>
                <a:off x="6432702" y="3530199"/>
                <a:ext cx="177480" cy="144720"/>
              </p14:xfrm>
            </p:contentPart>
          </mc:Choice>
          <mc:Fallback>
            <p:pic>
              <p:nvPicPr>
                <p:cNvPr id="916" name="Ink 915">
                  <a:extLst>
                    <a:ext uri="{FF2B5EF4-FFF2-40B4-BE49-F238E27FC236}">
                      <a16:creationId xmlns:a16="http://schemas.microsoft.com/office/drawing/2014/main" id="{B2BB2807-61C3-2397-1BED-BB8D4E8A7500}"/>
                    </a:ext>
                  </a:extLst>
                </p:cNvPr>
                <p:cNvPicPr/>
                <p:nvPr/>
              </p:nvPicPr>
              <p:blipFill>
                <a:blip r:embed="rId179"/>
                <a:stretch>
                  <a:fillRect/>
                </a:stretch>
              </p:blipFill>
              <p:spPr>
                <a:xfrm>
                  <a:off x="6414702" y="3512199"/>
                  <a:ext cx="2131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17" name="Ink 916">
                  <a:extLst>
                    <a:ext uri="{FF2B5EF4-FFF2-40B4-BE49-F238E27FC236}">
                      <a16:creationId xmlns:a16="http://schemas.microsoft.com/office/drawing/2014/main" id="{6C2D9599-D604-1A3D-6E0E-F28A042F9DC4}"/>
                    </a:ext>
                  </a:extLst>
                </p14:cNvPr>
                <p14:cNvContentPartPr/>
                <p14:nvPr/>
              </p14:nvContentPartPr>
              <p14:xfrm>
                <a:off x="6655902" y="3605439"/>
                <a:ext cx="105480" cy="7920"/>
              </p14:xfrm>
            </p:contentPart>
          </mc:Choice>
          <mc:Fallback>
            <p:pic>
              <p:nvPicPr>
                <p:cNvPr id="917" name="Ink 916">
                  <a:extLst>
                    <a:ext uri="{FF2B5EF4-FFF2-40B4-BE49-F238E27FC236}">
                      <a16:creationId xmlns:a16="http://schemas.microsoft.com/office/drawing/2014/main" id="{6C2D9599-D604-1A3D-6E0E-F28A042F9DC4}"/>
                    </a:ext>
                  </a:extLst>
                </p:cNvPr>
                <p:cNvPicPr/>
                <p:nvPr/>
              </p:nvPicPr>
              <p:blipFill>
                <a:blip r:embed="rId181"/>
                <a:stretch>
                  <a:fillRect/>
                </a:stretch>
              </p:blipFill>
              <p:spPr>
                <a:xfrm>
                  <a:off x="6638262" y="3587799"/>
                  <a:ext cx="1411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18" name="Ink 917">
                  <a:extLst>
                    <a:ext uri="{FF2B5EF4-FFF2-40B4-BE49-F238E27FC236}">
                      <a16:creationId xmlns:a16="http://schemas.microsoft.com/office/drawing/2014/main" id="{55792631-D62C-C035-D428-1A0DD3E2D1AF}"/>
                    </a:ext>
                  </a:extLst>
                </p14:cNvPr>
                <p14:cNvContentPartPr/>
                <p14:nvPr/>
              </p14:nvContentPartPr>
              <p14:xfrm>
                <a:off x="6730782" y="3517239"/>
                <a:ext cx="156960" cy="166320"/>
              </p14:xfrm>
            </p:contentPart>
          </mc:Choice>
          <mc:Fallback>
            <p:pic>
              <p:nvPicPr>
                <p:cNvPr id="918" name="Ink 917">
                  <a:extLst>
                    <a:ext uri="{FF2B5EF4-FFF2-40B4-BE49-F238E27FC236}">
                      <a16:creationId xmlns:a16="http://schemas.microsoft.com/office/drawing/2014/main" id="{55792631-D62C-C035-D428-1A0DD3E2D1AF}"/>
                    </a:ext>
                  </a:extLst>
                </p:cNvPr>
                <p:cNvPicPr/>
                <p:nvPr/>
              </p:nvPicPr>
              <p:blipFill>
                <a:blip r:embed="rId183"/>
                <a:stretch>
                  <a:fillRect/>
                </a:stretch>
              </p:blipFill>
              <p:spPr>
                <a:xfrm>
                  <a:off x="6712782" y="3499599"/>
                  <a:ext cx="1926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20" name="Ink 919">
                  <a:extLst>
                    <a:ext uri="{FF2B5EF4-FFF2-40B4-BE49-F238E27FC236}">
                      <a16:creationId xmlns:a16="http://schemas.microsoft.com/office/drawing/2014/main" id="{40843853-E293-873A-27B0-2DB09E1ACB6C}"/>
                    </a:ext>
                  </a:extLst>
                </p14:cNvPr>
                <p14:cNvContentPartPr/>
                <p14:nvPr/>
              </p14:nvContentPartPr>
              <p14:xfrm>
                <a:off x="7222542" y="3461079"/>
                <a:ext cx="180360" cy="215280"/>
              </p14:xfrm>
            </p:contentPart>
          </mc:Choice>
          <mc:Fallback>
            <p:pic>
              <p:nvPicPr>
                <p:cNvPr id="920" name="Ink 919">
                  <a:extLst>
                    <a:ext uri="{FF2B5EF4-FFF2-40B4-BE49-F238E27FC236}">
                      <a16:creationId xmlns:a16="http://schemas.microsoft.com/office/drawing/2014/main" id="{40843853-E293-873A-27B0-2DB09E1ACB6C}"/>
                    </a:ext>
                  </a:extLst>
                </p:cNvPr>
                <p:cNvPicPr/>
                <p:nvPr/>
              </p:nvPicPr>
              <p:blipFill>
                <a:blip r:embed="rId185"/>
                <a:stretch>
                  <a:fillRect/>
                </a:stretch>
              </p:blipFill>
              <p:spPr>
                <a:xfrm>
                  <a:off x="7204902" y="3443439"/>
                  <a:ext cx="2160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21" name="Ink 920">
                  <a:extLst>
                    <a:ext uri="{FF2B5EF4-FFF2-40B4-BE49-F238E27FC236}">
                      <a16:creationId xmlns:a16="http://schemas.microsoft.com/office/drawing/2014/main" id="{3D45CB25-6DE7-8719-BF8F-90261D96934C}"/>
                    </a:ext>
                  </a:extLst>
                </p14:cNvPr>
                <p14:cNvContentPartPr/>
                <p14:nvPr/>
              </p14:nvContentPartPr>
              <p14:xfrm>
                <a:off x="7446102" y="3521919"/>
                <a:ext cx="125640" cy="124920"/>
              </p14:xfrm>
            </p:contentPart>
          </mc:Choice>
          <mc:Fallback>
            <p:pic>
              <p:nvPicPr>
                <p:cNvPr id="921" name="Ink 920">
                  <a:extLst>
                    <a:ext uri="{FF2B5EF4-FFF2-40B4-BE49-F238E27FC236}">
                      <a16:creationId xmlns:a16="http://schemas.microsoft.com/office/drawing/2014/main" id="{3D45CB25-6DE7-8719-BF8F-90261D96934C}"/>
                    </a:ext>
                  </a:extLst>
                </p:cNvPr>
                <p:cNvPicPr/>
                <p:nvPr/>
              </p:nvPicPr>
              <p:blipFill>
                <a:blip r:embed="rId187"/>
                <a:stretch>
                  <a:fillRect/>
                </a:stretch>
              </p:blipFill>
              <p:spPr>
                <a:xfrm>
                  <a:off x="7428102" y="3503919"/>
                  <a:ext cx="1612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922" name="Ink 921">
                  <a:extLst>
                    <a:ext uri="{FF2B5EF4-FFF2-40B4-BE49-F238E27FC236}">
                      <a16:creationId xmlns:a16="http://schemas.microsoft.com/office/drawing/2014/main" id="{B854A99A-B5C7-E05E-A160-D6744CFFA9FF}"/>
                    </a:ext>
                  </a:extLst>
                </p14:cNvPr>
                <p14:cNvContentPartPr/>
                <p14:nvPr/>
              </p14:nvContentPartPr>
              <p14:xfrm>
                <a:off x="7649502" y="3481599"/>
                <a:ext cx="77760" cy="158760"/>
              </p14:xfrm>
            </p:contentPart>
          </mc:Choice>
          <mc:Fallback>
            <p:pic>
              <p:nvPicPr>
                <p:cNvPr id="922" name="Ink 921">
                  <a:extLst>
                    <a:ext uri="{FF2B5EF4-FFF2-40B4-BE49-F238E27FC236}">
                      <a16:creationId xmlns:a16="http://schemas.microsoft.com/office/drawing/2014/main" id="{B854A99A-B5C7-E05E-A160-D6744CFFA9FF}"/>
                    </a:ext>
                  </a:extLst>
                </p:cNvPr>
                <p:cNvPicPr/>
                <p:nvPr/>
              </p:nvPicPr>
              <p:blipFill>
                <a:blip r:embed="rId189"/>
                <a:stretch>
                  <a:fillRect/>
                </a:stretch>
              </p:blipFill>
              <p:spPr>
                <a:xfrm>
                  <a:off x="7631502" y="3463599"/>
                  <a:ext cx="1134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923" name="Ink 922">
                  <a:extLst>
                    <a:ext uri="{FF2B5EF4-FFF2-40B4-BE49-F238E27FC236}">
                      <a16:creationId xmlns:a16="http://schemas.microsoft.com/office/drawing/2014/main" id="{FCD0A0CC-5F38-7BCA-75E2-6A6910B2AC4A}"/>
                    </a:ext>
                  </a:extLst>
                </p14:cNvPr>
                <p14:cNvContentPartPr/>
                <p14:nvPr/>
              </p14:nvContentPartPr>
              <p14:xfrm>
                <a:off x="7805382" y="3499959"/>
                <a:ext cx="83520" cy="141480"/>
              </p14:xfrm>
            </p:contentPart>
          </mc:Choice>
          <mc:Fallback>
            <p:pic>
              <p:nvPicPr>
                <p:cNvPr id="923" name="Ink 922">
                  <a:extLst>
                    <a:ext uri="{FF2B5EF4-FFF2-40B4-BE49-F238E27FC236}">
                      <a16:creationId xmlns:a16="http://schemas.microsoft.com/office/drawing/2014/main" id="{FCD0A0CC-5F38-7BCA-75E2-6A6910B2AC4A}"/>
                    </a:ext>
                  </a:extLst>
                </p:cNvPr>
                <p:cNvPicPr/>
                <p:nvPr/>
              </p:nvPicPr>
              <p:blipFill>
                <a:blip r:embed="rId191"/>
                <a:stretch>
                  <a:fillRect/>
                </a:stretch>
              </p:blipFill>
              <p:spPr>
                <a:xfrm>
                  <a:off x="7787742" y="3482319"/>
                  <a:ext cx="1191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941" name="Ink 940">
                  <a:extLst>
                    <a:ext uri="{FF2B5EF4-FFF2-40B4-BE49-F238E27FC236}">
                      <a16:creationId xmlns:a16="http://schemas.microsoft.com/office/drawing/2014/main" id="{8FE03128-8787-BFD1-0854-B864EA0098FE}"/>
                    </a:ext>
                  </a:extLst>
                </p14:cNvPr>
                <p14:cNvContentPartPr/>
                <p14:nvPr/>
              </p14:nvContentPartPr>
              <p14:xfrm>
                <a:off x="6343782" y="4973439"/>
                <a:ext cx="13680" cy="120960"/>
              </p14:xfrm>
            </p:contentPart>
          </mc:Choice>
          <mc:Fallback>
            <p:pic>
              <p:nvPicPr>
                <p:cNvPr id="941" name="Ink 940">
                  <a:extLst>
                    <a:ext uri="{FF2B5EF4-FFF2-40B4-BE49-F238E27FC236}">
                      <a16:creationId xmlns:a16="http://schemas.microsoft.com/office/drawing/2014/main" id="{8FE03128-8787-BFD1-0854-B864EA0098FE}"/>
                    </a:ext>
                  </a:extLst>
                </p:cNvPr>
                <p:cNvPicPr/>
                <p:nvPr/>
              </p:nvPicPr>
              <p:blipFill>
                <a:blip r:embed="rId193"/>
                <a:stretch>
                  <a:fillRect/>
                </a:stretch>
              </p:blipFill>
              <p:spPr>
                <a:xfrm>
                  <a:off x="6325782" y="4955799"/>
                  <a:ext cx="4932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942" name="Ink 941">
                  <a:extLst>
                    <a:ext uri="{FF2B5EF4-FFF2-40B4-BE49-F238E27FC236}">
                      <a16:creationId xmlns:a16="http://schemas.microsoft.com/office/drawing/2014/main" id="{B280DBA9-6BB2-E90C-D63A-0BA051D10538}"/>
                    </a:ext>
                  </a:extLst>
                </p14:cNvPr>
                <p14:cNvContentPartPr/>
                <p14:nvPr/>
              </p14:nvContentPartPr>
              <p14:xfrm>
                <a:off x="6421542" y="4985319"/>
                <a:ext cx="53640" cy="112680"/>
              </p14:xfrm>
            </p:contentPart>
          </mc:Choice>
          <mc:Fallback>
            <p:pic>
              <p:nvPicPr>
                <p:cNvPr id="942" name="Ink 941">
                  <a:extLst>
                    <a:ext uri="{FF2B5EF4-FFF2-40B4-BE49-F238E27FC236}">
                      <a16:creationId xmlns:a16="http://schemas.microsoft.com/office/drawing/2014/main" id="{B280DBA9-6BB2-E90C-D63A-0BA051D10538}"/>
                    </a:ext>
                  </a:extLst>
                </p:cNvPr>
                <p:cNvPicPr/>
                <p:nvPr/>
              </p:nvPicPr>
              <p:blipFill>
                <a:blip r:embed="rId195"/>
                <a:stretch>
                  <a:fillRect/>
                </a:stretch>
              </p:blipFill>
              <p:spPr>
                <a:xfrm>
                  <a:off x="6403902" y="4967679"/>
                  <a:ext cx="892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943" name="Ink 942">
                  <a:extLst>
                    <a:ext uri="{FF2B5EF4-FFF2-40B4-BE49-F238E27FC236}">
                      <a16:creationId xmlns:a16="http://schemas.microsoft.com/office/drawing/2014/main" id="{D53E663D-037A-F458-49B8-FD1B3C26DED4}"/>
                    </a:ext>
                  </a:extLst>
                </p14:cNvPr>
                <p14:cNvContentPartPr/>
                <p14:nvPr/>
              </p14:nvContentPartPr>
              <p14:xfrm>
                <a:off x="6550782" y="4998639"/>
                <a:ext cx="74520" cy="108360"/>
              </p14:xfrm>
            </p:contentPart>
          </mc:Choice>
          <mc:Fallback>
            <p:pic>
              <p:nvPicPr>
                <p:cNvPr id="943" name="Ink 942">
                  <a:extLst>
                    <a:ext uri="{FF2B5EF4-FFF2-40B4-BE49-F238E27FC236}">
                      <a16:creationId xmlns:a16="http://schemas.microsoft.com/office/drawing/2014/main" id="{D53E663D-037A-F458-49B8-FD1B3C26DED4}"/>
                    </a:ext>
                  </a:extLst>
                </p:cNvPr>
                <p:cNvPicPr/>
                <p:nvPr/>
              </p:nvPicPr>
              <p:blipFill>
                <a:blip r:embed="rId197"/>
                <a:stretch>
                  <a:fillRect/>
                </a:stretch>
              </p:blipFill>
              <p:spPr>
                <a:xfrm>
                  <a:off x="6532782" y="4980639"/>
                  <a:ext cx="1101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944" name="Ink 943">
                  <a:extLst>
                    <a:ext uri="{FF2B5EF4-FFF2-40B4-BE49-F238E27FC236}">
                      <a16:creationId xmlns:a16="http://schemas.microsoft.com/office/drawing/2014/main" id="{209197AD-C845-C09B-191A-4BCDF0EEBA6B}"/>
                    </a:ext>
                  </a:extLst>
                </p14:cNvPr>
                <p14:cNvContentPartPr/>
                <p14:nvPr/>
              </p14:nvContentPartPr>
              <p14:xfrm>
                <a:off x="6665262" y="4979559"/>
                <a:ext cx="93960" cy="113040"/>
              </p14:xfrm>
            </p:contentPart>
          </mc:Choice>
          <mc:Fallback>
            <p:pic>
              <p:nvPicPr>
                <p:cNvPr id="944" name="Ink 943">
                  <a:extLst>
                    <a:ext uri="{FF2B5EF4-FFF2-40B4-BE49-F238E27FC236}">
                      <a16:creationId xmlns:a16="http://schemas.microsoft.com/office/drawing/2014/main" id="{209197AD-C845-C09B-191A-4BCDF0EEBA6B}"/>
                    </a:ext>
                  </a:extLst>
                </p:cNvPr>
                <p:cNvPicPr/>
                <p:nvPr/>
              </p:nvPicPr>
              <p:blipFill>
                <a:blip r:embed="rId199"/>
                <a:stretch>
                  <a:fillRect/>
                </a:stretch>
              </p:blipFill>
              <p:spPr>
                <a:xfrm>
                  <a:off x="6647622" y="4961559"/>
                  <a:ext cx="1296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945" name="Ink 944">
                  <a:extLst>
                    <a:ext uri="{FF2B5EF4-FFF2-40B4-BE49-F238E27FC236}">
                      <a16:creationId xmlns:a16="http://schemas.microsoft.com/office/drawing/2014/main" id="{E59B14B3-6078-00E9-3982-73045C185CE8}"/>
                    </a:ext>
                  </a:extLst>
                </p14:cNvPr>
                <p14:cNvContentPartPr/>
                <p14:nvPr/>
              </p14:nvContentPartPr>
              <p14:xfrm>
                <a:off x="6820422" y="4991799"/>
                <a:ext cx="108720" cy="109800"/>
              </p14:xfrm>
            </p:contentPart>
          </mc:Choice>
          <mc:Fallback>
            <p:pic>
              <p:nvPicPr>
                <p:cNvPr id="945" name="Ink 944">
                  <a:extLst>
                    <a:ext uri="{FF2B5EF4-FFF2-40B4-BE49-F238E27FC236}">
                      <a16:creationId xmlns:a16="http://schemas.microsoft.com/office/drawing/2014/main" id="{E59B14B3-6078-00E9-3982-73045C185CE8}"/>
                    </a:ext>
                  </a:extLst>
                </p:cNvPr>
                <p:cNvPicPr/>
                <p:nvPr/>
              </p:nvPicPr>
              <p:blipFill>
                <a:blip r:embed="rId201"/>
                <a:stretch>
                  <a:fillRect/>
                </a:stretch>
              </p:blipFill>
              <p:spPr>
                <a:xfrm>
                  <a:off x="6802422" y="4973799"/>
                  <a:ext cx="1443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947" name="Ink 946">
                  <a:extLst>
                    <a:ext uri="{FF2B5EF4-FFF2-40B4-BE49-F238E27FC236}">
                      <a16:creationId xmlns:a16="http://schemas.microsoft.com/office/drawing/2014/main" id="{0F196526-3FA3-9265-6FC4-B51869923260}"/>
                    </a:ext>
                  </a:extLst>
                </p14:cNvPr>
                <p14:cNvContentPartPr/>
                <p14:nvPr/>
              </p14:nvContentPartPr>
              <p14:xfrm>
                <a:off x="7495062" y="4974519"/>
                <a:ext cx="42840" cy="92160"/>
              </p14:xfrm>
            </p:contentPart>
          </mc:Choice>
          <mc:Fallback>
            <p:pic>
              <p:nvPicPr>
                <p:cNvPr id="947" name="Ink 946">
                  <a:extLst>
                    <a:ext uri="{FF2B5EF4-FFF2-40B4-BE49-F238E27FC236}">
                      <a16:creationId xmlns:a16="http://schemas.microsoft.com/office/drawing/2014/main" id="{0F196526-3FA3-9265-6FC4-B51869923260}"/>
                    </a:ext>
                  </a:extLst>
                </p:cNvPr>
                <p:cNvPicPr/>
                <p:nvPr/>
              </p:nvPicPr>
              <p:blipFill>
                <a:blip r:embed="rId203"/>
                <a:stretch>
                  <a:fillRect/>
                </a:stretch>
              </p:blipFill>
              <p:spPr>
                <a:xfrm>
                  <a:off x="7477062" y="4956519"/>
                  <a:ext cx="784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948" name="Ink 947">
                  <a:extLst>
                    <a:ext uri="{FF2B5EF4-FFF2-40B4-BE49-F238E27FC236}">
                      <a16:creationId xmlns:a16="http://schemas.microsoft.com/office/drawing/2014/main" id="{478D90EC-4B37-2C20-6466-513DA2B959F6}"/>
                    </a:ext>
                  </a:extLst>
                </p14:cNvPr>
                <p14:cNvContentPartPr/>
                <p14:nvPr/>
              </p14:nvContentPartPr>
              <p14:xfrm>
                <a:off x="7577862" y="4968039"/>
                <a:ext cx="93240" cy="134280"/>
              </p14:xfrm>
            </p:contentPart>
          </mc:Choice>
          <mc:Fallback>
            <p:pic>
              <p:nvPicPr>
                <p:cNvPr id="948" name="Ink 947">
                  <a:extLst>
                    <a:ext uri="{FF2B5EF4-FFF2-40B4-BE49-F238E27FC236}">
                      <a16:creationId xmlns:a16="http://schemas.microsoft.com/office/drawing/2014/main" id="{478D90EC-4B37-2C20-6466-513DA2B959F6}"/>
                    </a:ext>
                  </a:extLst>
                </p:cNvPr>
                <p:cNvPicPr/>
                <p:nvPr/>
              </p:nvPicPr>
              <p:blipFill>
                <a:blip r:embed="rId205"/>
                <a:stretch>
                  <a:fillRect/>
                </a:stretch>
              </p:blipFill>
              <p:spPr>
                <a:xfrm>
                  <a:off x="7560222" y="4950399"/>
                  <a:ext cx="1288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949" name="Ink 948">
                  <a:extLst>
                    <a:ext uri="{FF2B5EF4-FFF2-40B4-BE49-F238E27FC236}">
                      <a16:creationId xmlns:a16="http://schemas.microsoft.com/office/drawing/2014/main" id="{EFAE8A15-ACDA-610E-BF26-E73470EE7A6A}"/>
                    </a:ext>
                  </a:extLst>
                </p14:cNvPr>
                <p14:cNvContentPartPr/>
                <p14:nvPr/>
              </p14:nvContentPartPr>
              <p14:xfrm>
                <a:off x="7697382" y="4968399"/>
                <a:ext cx="68400" cy="121320"/>
              </p14:xfrm>
            </p:contentPart>
          </mc:Choice>
          <mc:Fallback>
            <p:pic>
              <p:nvPicPr>
                <p:cNvPr id="949" name="Ink 948">
                  <a:extLst>
                    <a:ext uri="{FF2B5EF4-FFF2-40B4-BE49-F238E27FC236}">
                      <a16:creationId xmlns:a16="http://schemas.microsoft.com/office/drawing/2014/main" id="{EFAE8A15-ACDA-610E-BF26-E73470EE7A6A}"/>
                    </a:ext>
                  </a:extLst>
                </p:cNvPr>
                <p:cNvPicPr/>
                <p:nvPr/>
              </p:nvPicPr>
              <p:blipFill>
                <a:blip r:embed="rId207"/>
                <a:stretch>
                  <a:fillRect/>
                </a:stretch>
              </p:blipFill>
              <p:spPr>
                <a:xfrm>
                  <a:off x="7679382" y="4950399"/>
                  <a:ext cx="1040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950" name="Ink 949">
                  <a:extLst>
                    <a:ext uri="{FF2B5EF4-FFF2-40B4-BE49-F238E27FC236}">
                      <a16:creationId xmlns:a16="http://schemas.microsoft.com/office/drawing/2014/main" id="{7606186A-C549-2D5F-6BCC-A72BCFFB669F}"/>
                    </a:ext>
                  </a:extLst>
                </p14:cNvPr>
                <p14:cNvContentPartPr/>
                <p14:nvPr/>
              </p14:nvContentPartPr>
              <p14:xfrm>
                <a:off x="7846782" y="4926639"/>
                <a:ext cx="132120" cy="175320"/>
              </p14:xfrm>
            </p:contentPart>
          </mc:Choice>
          <mc:Fallback>
            <p:pic>
              <p:nvPicPr>
                <p:cNvPr id="950" name="Ink 949">
                  <a:extLst>
                    <a:ext uri="{FF2B5EF4-FFF2-40B4-BE49-F238E27FC236}">
                      <a16:creationId xmlns:a16="http://schemas.microsoft.com/office/drawing/2014/main" id="{7606186A-C549-2D5F-6BCC-A72BCFFB669F}"/>
                    </a:ext>
                  </a:extLst>
                </p:cNvPr>
                <p:cNvPicPr/>
                <p:nvPr/>
              </p:nvPicPr>
              <p:blipFill>
                <a:blip r:embed="rId209"/>
                <a:stretch>
                  <a:fillRect/>
                </a:stretch>
              </p:blipFill>
              <p:spPr>
                <a:xfrm>
                  <a:off x="7828782" y="4908999"/>
                  <a:ext cx="1677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965" name="Ink 964">
                  <a:extLst>
                    <a:ext uri="{FF2B5EF4-FFF2-40B4-BE49-F238E27FC236}">
                      <a16:creationId xmlns:a16="http://schemas.microsoft.com/office/drawing/2014/main" id="{990DE4BC-5138-4FDD-8416-BA25BFF9178C}"/>
                    </a:ext>
                  </a:extLst>
                </p14:cNvPr>
                <p14:cNvContentPartPr/>
                <p14:nvPr/>
              </p14:nvContentPartPr>
              <p14:xfrm>
                <a:off x="8015262" y="2435079"/>
                <a:ext cx="310320" cy="2604960"/>
              </p14:xfrm>
            </p:contentPart>
          </mc:Choice>
          <mc:Fallback>
            <p:pic>
              <p:nvPicPr>
                <p:cNvPr id="965" name="Ink 964">
                  <a:extLst>
                    <a:ext uri="{FF2B5EF4-FFF2-40B4-BE49-F238E27FC236}">
                      <a16:creationId xmlns:a16="http://schemas.microsoft.com/office/drawing/2014/main" id="{990DE4BC-5138-4FDD-8416-BA25BFF9178C}"/>
                    </a:ext>
                  </a:extLst>
                </p:cNvPr>
                <p:cNvPicPr/>
                <p:nvPr/>
              </p:nvPicPr>
              <p:blipFill>
                <a:blip r:embed="rId211"/>
                <a:stretch>
                  <a:fillRect/>
                </a:stretch>
              </p:blipFill>
              <p:spPr>
                <a:xfrm>
                  <a:off x="7997262" y="2417439"/>
                  <a:ext cx="345960" cy="2640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966" name="Ink 965">
                  <a:extLst>
                    <a:ext uri="{FF2B5EF4-FFF2-40B4-BE49-F238E27FC236}">
                      <a16:creationId xmlns:a16="http://schemas.microsoft.com/office/drawing/2014/main" id="{FD9A1C16-912F-B6FD-0D64-C1F080F8FE7F}"/>
                    </a:ext>
                  </a:extLst>
                </p14:cNvPr>
                <p14:cNvContentPartPr/>
                <p14:nvPr/>
              </p14:nvContentPartPr>
              <p14:xfrm>
                <a:off x="8344302" y="4064079"/>
                <a:ext cx="175320" cy="16200"/>
              </p14:xfrm>
            </p:contentPart>
          </mc:Choice>
          <mc:Fallback>
            <p:pic>
              <p:nvPicPr>
                <p:cNvPr id="966" name="Ink 965">
                  <a:extLst>
                    <a:ext uri="{FF2B5EF4-FFF2-40B4-BE49-F238E27FC236}">
                      <a16:creationId xmlns:a16="http://schemas.microsoft.com/office/drawing/2014/main" id="{FD9A1C16-912F-B6FD-0D64-C1F080F8FE7F}"/>
                    </a:ext>
                  </a:extLst>
                </p:cNvPr>
                <p:cNvPicPr/>
                <p:nvPr/>
              </p:nvPicPr>
              <p:blipFill>
                <a:blip r:embed="rId213"/>
                <a:stretch>
                  <a:fillRect/>
                </a:stretch>
              </p:blipFill>
              <p:spPr>
                <a:xfrm>
                  <a:off x="8326662" y="4046439"/>
                  <a:ext cx="2109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967" name="Ink 966">
                  <a:extLst>
                    <a:ext uri="{FF2B5EF4-FFF2-40B4-BE49-F238E27FC236}">
                      <a16:creationId xmlns:a16="http://schemas.microsoft.com/office/drawing/2014/main" id="{8944011F-C9FA-596D-0960-E8CDFB42B879}"/>
                    </a:ext>
                  </a:extLst>
                </p14:cNvPr>
                <p14:cNvContentPartPr/>
                <p14:nvPr/>
              </p14:nvContentPartPr>
              <p14:xfrm>
                <a:off x="8616102" y="3866799"/>
                <a:ext cx="147600" cy="286920"/>
              </p14:xfrm>
            </p:contentPart>
          </mc:Choice>
          <mc:Fallback>
            <p:pic>
              <p:nvPicPr>
                <p:cNvPr id="967" name="Ink 966">
                  <a:extLst>
                    <a:ext uri="{FF2B5EF4-FFF2-40B4-BE49-F238E27FC236}">
                      <a16:creationId xmlns:a16="http://schemas.microsoft.com/office/drawing/2014/main" id="{8944011F-C9FA-596D-0960-E8CDFB42B879}"/>
                    </a:ext>
                  </a:extLst>
                </p:cNvPr>
                <p:cNvPicPr/>
                <p:nvPr/>
              </p:nvPicPr>
              <p:blipFill>
                <a:blip r:embed="rId215"/>
                <a:stretch>
                  <a:fillRect/>
                </a:stretch>
              </p:blipFill>
              <p:spPr>
                <a:xfrm>
                  <a:off x="8598462" y="3848799"/>
                  <a:ext cx="1832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968" name="Ink 967">
                  <a:extLst>
                    <a:ext uri="{FF2B5EF4-FFF2-40B4-BE49-F238E27FC236}">
                      <a16:creationId xmlns:a16="http://schemas.microsoft.com/office/drawing/2014/main" id="{CC613A59-F427-C8F4-B8BD-04EF04654D7E}"/>
                    </a:ext>
                  </a:extLst>
                </p14:cNvPr>
                <p14:cNvContentPartPr/>
                <p14:nvPr/>
              </p14:nvContentPartPr>
              <p14:xfrm>
                <a:off x="8819862" y="3905319"/>
                <a:ext cx="62280" cy="200880"/>
              </p14:xfrm>
            </p:contentPart>
          </mc:Choice>
          <mc:Fallback>
            <p:pic>
              <p:nvPicPr>
                <p:cNvPr id="968" name="Ink 967">
                  <a:extLst>
                    <a:ext uri="{FF2B5EF4-FFF2-40B4-BE49-F238E27FC236}">
                      <a16:creationId xmlns:a16="http://schemas.microsoft.com/office/drawing/2014/main" id="{CC613A59-F427-C8F4-B8BD-04EF04654D7E}"/>
                    </a:ext>
                  </a:extLst>
                </p:cNvPr>
                <p:cNvPicPr/>
                <p:nvPr/>
              </p:nvPicPr>
              <p:blipFill>
                <a:blip r:embed="rId217"/>
                <a:stretch>
                  <a:fillRect/>
                </a:stretch>
              </p:blipFill>
              <p:spPr>
                <a:xfrm>
                  <a:off x="8802222" y="3887319"/>
                  <a:ext cx="979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969" name="Ink 968">
                  <a:extLst>
                    <a:ext uri="{FF2B5EF4-FFF2-40B4-BE49-F238E27FC236}">
                      <a16:creationId xmlns:a16="http://schemas.microsoft.com/office/drawing/2014/main" id="{42BB4D36-C0DB-9E44-7B98-DFCFB405F610}"/>
                    </a:ext>
                  </a:extLst>
                </p14:cNvPr>
                <p14:cNvContentPartPr/>
                <p14:nvPr/>
              </p14:nvContentPartPr>
              <p14:xfrm>
                <a:off x="8882502" y="3844479"/>
                <a:ext cx="134280" cy="286560"/>
              </p14:xfrm>
            </p:contentPart>
          </mc:Choice>
          <mc:Fallback>
            <p:pic>
              <p:nvPicPr>
                <p:cNvPr id="969" name="Ink 968">
                  <a:extLst>
                    <a:ext uri="{FF2B5EF4-FFF2-40B4-BE49-F238E27FC236}">
                      <a16:creationId xmlns:a16="http://schemas.microsoft.com/office/drawing/2014/main" id="{42BB4D36-C0DB-9E44-7B98-DFCFB405F610}"/>
                    </a:ext>
                  </a:extLst>
                </p:cNvPr>
                <p:cNvPicPr/>
                <p:nvPr/>
              </p:nvPicPr>
              <p:blipFill>
                <a:blip r:embed="rId219"/>
                <a:stretch>
                  <a:fillRect/>
                </a:stretch>
              </p:blipFill>
              <p:spPr>
                <a:xfrm>
                  <a:off x="8864502" y="3826839"/>
                  <a:ext cx="1699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970" name="Ink 969">
                  <a:extLst>
                    <a:ext uri="{FF2B5EF4-FFF2-40B4-BE49-F238E27FC236}">
                      <a16:creationId xmlns:a16="http://schemas.microsoft.com/office/drawing/2014/main" id="{FE53C05E-21FA-732E-E183-520A9BBA230A}"/>
                    </a:ext>
                  </a:extLst>
                </p14:cNvPr>
                <p14:cNvContentPartPr/>
                <p14:nvPr/>
              </p14:nvContentPartPr>
              <p14:xfrm>
                <a:off x="9005262" y="3973359"/>
                <a:ext cx="124920" cy="142920"/>
              </p14:xfrm>
            </p:contentPart>
          </mc:Choice>
          <mc:Fallback>
            <p:pic>
              <p:nvPicPr>
                <p:cNvPr id="970" name="Ink 969">
                  <a:extLst>
                    <a:ext uri="{FF2B5EF4-FFF2-40B4-BE49-F238E27FC236}">
                      <a16:creationId xmlns:a16="http://schemas.microsoft.com/office/drawing/2014/main" id="{FE53C05E-21FA-732E-E183-520A9BBA230A}"/>
                    </a:ext>
                  </a:extLst>
                </p:cNvPr>
                <p:cNvPicPr/>
                <p:nvPr/>
              </p:nvPicPr>
              <p:blipFill>
                <a:blip r:embed="rId221"/>
                <a:stretch>
                  <a:fillRect/>
                </a:stretch>
              </p:blipFill>
              <p:spPr>
                <a:xfrm>
                  <a:off x="8987622" y="3955719"/>
                  <a:ext cx="1605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971" name="Ink 970">
                  <a:extLst>
                    <a:ext uri="{FF2B5EF4-FFF2-40B4-BE49-F238E27FC236}">
                      <a16:creationId xmlns:a16="http://schemas.microsoft.com/office/drawing/2014/main" id="{07D70DDA-A1A4-BD6F-2AE5-D54D5093F8BB}"/>
                    </a:ext>
                  </a:extLst>
                </p14:cNvPr>
                <p14:cNvContentPartPr/>
                <p14:nvPr/>
              </p14:nvContentPartPr>
              <p14:xfrm>
                <a:off x="9155742" y="3963999"/>
                <a:ext cx="287640" cy="163800"/>
              </p14:xfrm>
            </p:contentPart>
          </mc:Choice>
          <mc:Fallback>
            <p:pic>
              <p:nvPicPr>
                <p:cNvPr id="971" name="Ink 970">
                  <a:extLst>
                    <a:ext uri="{FF2B5EF4-FFF2-40B4-BE49-F238E27FC236}">
                      <a16:creationId xmlns:a16="http://schemas.microsoft.com/office/drawing/2014/main" id="{07D70DDA-A1A4-BD6F-2AE5-D54D5093F8BB}"/>
                    </a:ext>
                  </a:extLst>
                </p:cNvPr>
                <p:cNvPicPr/>
                <p:nvPr/>
              </p:nvPicPr>
              <p:blipFill>
                <a:blip r:embed="rId223"/>
                <a:stretch>
                  <a:fillRect/>
                </a:stretch>
              </p:blipFill>
              <p:spPr>
                <a:xfrm>
                  <a:off x="9138102" y="3945999"/>
                  <a:ext cx="3232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972" name="Ink 971">
                  <a:extLst>
                    <a:ext uri="{FF2B5EF4-FFF2-40B4-BE49-F238E27FC236}">
                      <a16:creationId xmlns:a16="http://schemas.microsoft.com/office/drawing/2014/main" id="{8B38EC51-2D6C-6D96-0C9E-68C35DCD6722}"/>
                    </a:ext>
                  </a:extLst>
                </p14:cNvPr>
                <p14:cNvContentPartPr/>
                <p14:nvPr/>
              </p14:nvContentPartPr>
              <p14:xfrm>
                <a:off x="9467862" y="4000359"/>
                <a:ext cx="174600" cy="390240"/>
              </p14:xfrm>
            </p:contentPart>
          </mc:Choice>
          <mc:Fallback>
            <p:pic>
              <p:nvPicPr>
                <p:cNvPr id="972" name="Ink 971">
                  <a:extLst>
                    <a:ext uri="{FF2B5EF4-FFF2-40B4-BE49-F238E27FC236}">
                      <a16:creationId xmlns:a16="http://schemas.microsoft.com/office/drawing/2014/main" id="{8B38EC51-2D6C-6D96-0C9E-68C35DCD6722}"/>
                    </a:ext>
                  </a:extLst>
                </p:cNvPr>
                <p:cNvPicPr/>
                <p:nvPr/>
              </p:nvPicPr>
              <p:blipFill>
                <a:blip r:embed="rId225"/>
                <a:stretch>
                  <a:fillRect/>
                </a:stretch>
              </p:blipFill>
              <p:spPr>
                <a:xfrm>
                  <a:off x="9450222" y="3982719"/>
                  <a:ext cx="21024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974" name="Ink 973">
                  <a:extLst>
                    <a:ext uri="{FF2B5EF4-FFF2-40B4-BE49-F238E27FC236}">
                      <a16:creationId xmlns:a16="http://schemas.microsoft.com/office/drawing/2014/main" id="{26050684-236C-8B57-B7FD-A65E0849AA51}"/>
                    </a:ext>
                  </a:extLst>
                </p14:cNvPr>
                <p14:cNvContentPartPr/>
                <p14:nvPr/>
              </p14:nvContentPartPr>
              <p14:xfrm>
                <a:off x="9115422" y="4283679"/>
                <a:ext cx="249480" cy="356760"/>
              </p14:xfrm>
            </p:contentPart>
          </mc:Choice>
          <mc:Fallback>
            <p:pic>
              <p:nvPicPr>
                <p:cNvPr id="974" name="Ink 973">
                  <a:extLst>
                    <a:ext uri="{FF2B5EF4-FFF2-40B4-BE49-F238E27FC236}">
                      <a16:creationId xmlns:a16="http://schemas.microsoft.com/office/drawing/2014/main" id="{26050684-236C-8B57-B7FD-A65E0849AA51}"/>
                    </a:ext>
                  </a:extLst>
                </p:cNvPr>
                <p:cNvPicPr/>
                <p:nvPr/>
              </p:nvPicPr>
              <p:blipFill>
                <a:blip r:embed="rId227"/>
                <a:stretch>
                  <a:fillRect/>
                </a:stretch>
              </p:blipFill>
              <p:spPr>
                <a:xfrm>
                  <a:off x="9097782" y="4266039"/>
                  <a:ext cx="28512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975" name="Ink 974">
                  <a:extLst>
                    <a:ext uri="{FF2B5EF4-FFF2-40B4-BE49-F238E27FC236}">
                      <a16:creationId xmlns:a16="http://schemas.microsoft.com/office/drawing/2014/main" id="{307B15C5-CA05-3B8C-6D6D-6D9E952D3203}"/>
                    </a:ext>
                  </a:extLst>
                </p14:cNvPr>
                <p14:cNvContentPartPr/>
                <p14:nvPr/>
              </p14:nvContentPartPr>
              <p14:xfrm>
                <a:off x="9048822" y="4228599"/>
                <a:ext cx="149400" cy="119160"/>
              </p14:xfrm>
            </p:contentPart>
          </mc:Choice>
          <mc:Fallback>
            <p:pic>
              <p:nvPicPr>
                <p:cNvPr id="975" name="Ink 974">
                  <a:extLst>
                    <a:ext uri="{FF2B5EF4-FFF2-40B4-BE49-F238E27FC236}">
                      <a16:creationId xmlns:a16="http://schemas.microsoft.com/office/drawing/2014/main" id="{307B15C5-CA05-3B8C-6D6D-6D9E952D3203}"/>
                    </a:ext>
                  </a:extLst>
                </p:cNvPr>
                <p:cNvPicPr/>
                <p:nvPr/>
              </p:nvPicPr>
              <p:blipFill>
                <a:blip r:embed="rId229"/>
                <a:stretch>
                  <a:fillRect/>
                </a:stretch>
              </p:blipFill>
              <p:spPr>
                <a:xfrm>
                  <a:off x="9031182" y="4210599"/>
                  <a:ext cx="1850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976" name="Ink 975">
                  <a:extLst>
                    <a:ext uri="{FF2B5EF4-FFF2-40B4-BE49-F238E27FC236}">
                      <a16:creationId xmlns:a16="http://schemas.microsoft.com/office/drawing/2014/main" id="{4689BDEA-AFF4-E988-247E-B0FEE1B1A32B}"/>
                    </a:ext>
                  </a:extLst>
                </p14:cNvPr>
                <p14:cNvContentPartPr/>
                <p14:nvPr/>
              </p14:nvContentPartPr>
              <p14:xfrm>
                <a:off x="8170422" y="3312039"/>
                <a:ext cx="488520" cy="469080"/>
              </p14:xfrm>
            </p:contentPart>
          </mc:Choice>
          <mc:Fallback>
            <p:pic>
              <p:nvPicPr>
                <p:cNvPr id="976" name="Ink 975">
                  <a:extLst>
                    <a:ext uri="{FF2B5EF4-FFF2-40B4-BE49-F238E27FC236}">
                      <a16:creationId xmlns:a16="http://schemas.microsoft.com/office/drawing/2014/main" id="{4689BDEA-AFF4-E988-247E-B0FEE1B1A32B}"/>
                    </a:ext>
                  </a:extLst>
                </p:cNvPr>
                <p:cNvPicPr/>
                <p:nvPr/>
              </p:nvPicPr>
              <p:blipFill>
                <a:blip r:embed="rId231"/>
                <a:stretch>
                  <a:fillRect/>
                </a:stretch>
              </p:blipFill>
              <p:spPr>
                <a:xfrm>
                  <a:off x="8152782" y="3294039"/>
                  <a:ext cx="52416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977" name="Ink 976">
                  <a:extLst>
                    <a:ext uri="{FF2B5EF4-FFF2-40B4-BE49-F238E27FC236}">
                      <a16:creationId xmlns:a16="http://schemas.microsoft.com/office/drawing/2014/main" id="{44B40A7A-3CDA-7EE5-B70E-5E1EDA982A61}"/>
                    </a:ext>
                  </a:extLst>
                </p14:cNvPr>
                <p14:cNvContentPartPr/>
                <p14:nvPr/>
              </p14:nvContentPartPr>
              <p14:xfrm>
                <a:off x="8138382" y="3229239"/>
                <a:ext cx="127440" cy="198360"/>
              </p14:xfrm>
            </p:contentPart>
          </mc:Choice>
          <mc:Fallback>
            <p:pic>
              <p:nvPicPr>
                <p:cNvPr id="977" name="Ink 976">
                  <a:extLst>
                    <a:ext uri="{FF2B5EF4-FFF2-40B4-BE49-F238E27FC236}">
                      <a16:creationId xmlns:a16="http://schemas.microsoft.com/office/drawing/2014/main" id="{44B40A7A-3CDA-7EE5-B70E-5E1EDA982A61}"/>
                    </a:ext>
                  </a:extLst>
                </p:cNvPr>
                <p:cNvPicPr/>
                <p:nvPr/>
              </p:nvPicPr>
              <p:blipFill>
                <a:blip r:embed="rId233"/>
                <a:stretch>
                  <a:fillRect/>
                </a:stretch>
              </p:blipFill>
              <p:spPr>
                <a:xfrm>
                  <a:off x="8120742" y="3211239"/>
                  <a:ext cx="1630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978" name="Ink 977">
                  <a:extLst>
                    <a:ext uri="{FF2B5EF4-FFF2-40B4-BE49-F238E27FC236}">
                      <a16:creationId xmlns:a16="http://schemas.microsoft.com/office/drawing/2014/main" id="{2D745941-2F05-4AA2-BDD1-BA5035D151FB}"/>
                    </a:ext>
                  </a:extLst>
                </p14:cNvPr>
                <p14:cNvContentPartPr/>
                <p14:nvPr/>
              </p14:nvContentPartPr>
              <p14:xfrm>
                <a:off x="8201022" y="4313559"/>
                <a:ext cx="336600" cy="221760"/>
              </p14:xfrm>
            </p:contentPart>
          </mc:Choice>
          <mc:Fallback>
            <p:pic>
              <p:nvPicPr>
                <p:cNvPr id="978" name="Ink 977">
                  <a:extLst>
                    <a:ext uri="{FF2B5EF4-FFF2-40B4-BE49-F238E27FC236}">
                      <a16:creationId xmlns:a16="http://schemas.microsoft.com/office/drawing/2014/main" id="{2D745941-2F05-4AA2-BDD1-BA5035D151FB}"/>
                    </a:ext>
                  </a:extLst>
                </p:cNvPr>
                <p:cNvPicPr/>
                <p:nvPr/>
              </p:nvPicPr>
              <p:blipFill>
                <a:blip r:embed="rId235"/>
                <a:stretch>
                  <a:fillRect/>
                </a:stretch>
              </p:blipFill>
              <p:spPr>
                <a:xfrm>
                  <a:off x="8183382" y="4295919"/>
                  <a:ext cx="3722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979" name="Ink 978">
                  <a:extLst>
                    <a:ext uri="{FF2B5EF4-FFF2-40B4-BE49-F238E27FC236}">
                      <a16:creationId xmlns:a16="http://schemas.microsoft.com/office/drawing/2014/main" id="{082E2AEE-B597-A05C-58FC-A2903C23E620}"/>
                    </a:ext>
                  </a:extLst>
                </p14:cNvPr>
                <p14:cNvContentPartPr/>
                <p14:nvPr/>
              </p14:nvContentPartPr>
              <p14:xfrm>
                <a:off x="8142342" y="4431279"/>
                <a:ext cx="124920" cy="133920"/>
              </p14:xfrm>
            </p:contentPart>
          </mc:Choice>
          <mc:Fallback>
            <p:pic>
              <p:nvPicPr>
                <p:cNvPr id="979" name="Ink 978">
                  <a:extLst>
                    <a:ext uri="{FF2B5EF4-FFF2-40B4-BE49-F238E27FC236}">
                      <a16:creationId xmlns:a16="http://schemas.microsoft.com/office/drawing/2014/main" id="{082E2AEE-B597-A05C-58FC-A2903C23E620}"/>
                    </a:ext>
                  </a:extLst>
                </p:cNvPr>
                <p:cNvPicPr/>
                <p:nvPr/>
              </p:nvPicPr>
              <p:blipFill>
                <a:blip r:embed="rId237"/>
                <a:stretch>
                  <a:fillRect/>
                </a:stretch>
              </p:blipFill>
              <p:spPr>
                <a:xfrm>
                  <a:off x="8124342" y="4413279"/>
                  <a:ext cx="1605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982" name="Ink 981">
                  <a:extLst>
                    <a:ext uri="{FF2B5EF4-FFF2-40B4-BE49-F238E27FC236}">
                      <a16:creationId xmlns:a16="http://schemas.microsoft.com/office/drawing/2014/main" id="{AE101658-FB22-DBEE-8398-AA50426BA6E9}"/>
                    </a:ext>
                  </a:extLst>
                </p14:cNvPr>
                <p14:cNvContentPartPr/>
                <p14:nvPr/>
              </p14:nvContentPartPr>
              <p14:xfrm>
                <a:off x="9866022" y="2374239"/>
                <a:ext cx="182880" cy="183600"/>
              </p14:xfrm>
            </p:contentPart>
          </mc:Choice>
          <mc:Fallback>
            <p:pic>
              <p:nvPicPr>
                <p:cNvPr id="982" name="Ink 981">
                  <a:extLst>
                    <a:ext uri="{FF2B5EF4-FFF2-40B4-BE49-F238E27FC236}">
                      <a16:creationId xmlns:a16="http://schemas.microsoft.com/office/drawing/2014/main" id="{AE101658-FB22-DBEE-8398-AA50426BA6E9}"/>
                    </a:ext>
                  </a:extLst>
                </p:cNvPr>
                <p:cNvPicPr/>
                <p:nvPr/>
              </p:nvPicPr>
              <p:blipFill>
                <a:blip r:embed="rId239"/>
                <a:stretch>
                  <a:fillRect/>
                </a:stretch>
              </p:blipFill>
              <p:spPr>
                <a:xfrm>
                  <a:off x="9848022" y="2356599"/>
                  <a:ext cx="2185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983" name="Ink 982">
                  <a:extLst>
                    <a:ext uri="{FF2B5EF4-FFF2-40B4-BE49-F238E27FC236}">
                      <a16:creationId xmlns:a16="http://schemas.microsoft.com/office/drawing/2014/main" id="{1D9B2B66-4FA8-7005-81D2-F343B63F37FF}"/>
                    </a:ext>
                  </a:extLst>
                </p14:cNvPr>
                <p14:cNvContentPartPr/>
                <p14:nvPr/>
              </p14:nvContentPartPr>
              <p14:xfrm>
                <a:off x="10096422" y="2078319"/>
                <a:ext cx="256320" cy="626040"/>
              </p14:xfrm>
            </p:contentPart>
          </mc:Choice>
          <mc:Fallback>
            <p:pic>
              <p:nvPicPr>
                <p:cNvPr id="983" name="Ink 982">
                  <a:extLst>
                    <a:ext uri="{FF2B5EF4-FFF2-40B4-BE49-F238E27FC236}">
                      <a16:creationId xmlns:a16="http://schemas.microsoft.com/office/drawing/2014/main" id="{1D9B2B66-4FA8-7005-81D2-F343B63F37FF}"/>
                    </a:ext>
                  </a:extLst>
                </p:cNvPr>
                <p:cNvPicPr/>
                <p:nvPr/>
              </p:nvPicPr>
              <p:blipFill>
                <a:blip r:embed="rId241"/>
                <a:stretch>
                  <a:fillRect/>
                </a:stretch>
              </p:blipFill>
              <p:spPr>
                <a:xfrm>
                  <a:off x="10078782" y="2060319"/>
                  <a:ext cx="291960"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984" name="Ink 983">
                  <a:extLst>
                    <a:ext uri="{FF2B5EF4-FFF2-40B4-BE49-F238E27FC236}">
                      <a16:creationId xmlns:a16="http://schemas.microsoft.com/office/drawing/2014/main" id="{DAFE98C2-3E3A-9166-10F8-7D3C43852CC1}"/>
                    </a:ext>
                  </a:extLst>
                </p14:cNvPr>
                <p14:cNvContentPartPr/>
                <p14:nvPr/>
              </p14:nvContentPartPr>
              <p14:xfrm>
                <a:off x="10138902" y="2450559"/>
                <a:ext cx="120960" cy="29160"/>
              </p14:xfrm>
            </p:contentPart>
          </mc:Choice>
          <mc:Fallback>
            <p:pic>
              <p:nvPicPr>
                <p:cNvPr id="984" name="Ink 983">
                  <a:extLst>
                    <a:ext uri="{FF2B5EF4-FFF2-40B4-BE49-F238E27FC236}">
                      <a16:creationId xmlns:a16="http://schemas.microsoft.com/office/drawing/2014/main" id="{DAFE98C2-3E3A-9166-10F8-7D3C43852CC1}"/>
                    </a:ext>
                  </a:extLst>
                </p:cNvPr>
                <p:cNvPicPr/>
                <p:nvPr/>
              </p:nvPicPr>
              <p:blipFill>
                <a:blip r:embed="rId243"/>
                <a:stretch>
                  <a:fillRect/>
                </a:stretch>
              </p:blipFill>
              <p:spPr>
                <a:xfrm>
                  <a:off x="10121262" y="2432559"/>
                  <a:ext cx="1566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986" name="Ink 985">
                  <a:extLst>
                    <a:ext uri="{FF2B5EF4-FFF2-40B4-BE49-F238E27FC236}">
                      <a16:creationId xmlns:a16="http://schemas.microsoft.com/office/drawing/2014/main" id="{5A3C0D5C-6282-20B8-539E-75793400C385}"/>
                    </a:ext>
                  </a:extLst>
                </p14:cNvPr>
                <p14:cNvContentPartPr/>
                <p14:nvPr/>
              </p14:nvContentPartPr>
              <p14:xfrm>
                <a:off x="10062222" y="2844399"/>
                <a:ext cx="191520" cy="163800"/>
              </p14:xfrm>
            </p:contentPart>
          </mc:Choice>
          <mc:Fallback>
            <p:pic>
              <p:nvPicPr>
                <p:cNvPr id="986" name="Ink 985">
                  <a:extLst>
                    <a:ext uri="{FF2B5EF4-FFF2-40B4-BE49-F238E27FC236}">
                      <a16:creationId xmlns:a16="http://schemas.microsoft.com/office/drawing/2014/main" id="{5A3C0D5C-6282-20B8-539E-75793400C385}"/>
                    </a:ext>
                  </a:extLst>
                </p:cNvPr>
                <p:cNvPicPr/>
                <p:nvPr/>
              </p:nvPicPr>
              <p:blipFill>
                <a:blip r:embed="rId245"/>
                <a:stretch>
                  <a:fillRect/>
                </a:stretch>
              </p:blipFill>
              <p:spPr>
                <a:xfrm>
                  <a:off x="10044222" y="2826759"/>
                  <a:ext cx="2271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987" name="Ink 986">
                  <a:extLst>
                    <a:ext uri="{FF2B5EF4-FFF2-40B4-BE49-F238E27FC236}">
                      <a16:creationId xmlns:a16="http://schemas.microsoft.com/office/drawing/2014/main" id="{CBE0E347-62B2-A31F-76D7-C25A6651B60C}"/>
                    </a:ext>
                  </a:extLst>
                </p14:cNvPr>
                <p14:cNvContentPartPr/>
                <p14:nvPr/>
              </p14:nvContentPartPr>
              <p14:xfrm>
                <a:off x="10291902" y="2804799"/>
                <a:ext cx="63360" cy="243720"/>
              </p14:xfrm>
            </p:contentPart>
          </mc:Choice>
          <mc:Fallback>
            <p:pic>
              <p:nvPicPr>
                <p:cNvPr id="987" name="Ink 986">
                  <a:extLst>
                    <a:ext uri="{FF2B5EF4-FFF2-40B4-BE49-F238E27FC236}">
                      <a16:creationId xmlns:a16="http://schemas.microsoft.com/office/drawing/2014/main" id="{CBE0E347-62B2-A31F-76D7-C25A6651B60C}"/>
                    </a:ext>
                  </a:extLst>
                </p:cNvPr>
                <p:cNvPicPr/>
                <p:nvPr/>
              </p:nvPicPr>
              <p:blipFill>
                <a:blip r:embed="rId247"/>
                <a:stretch>
                  <a:fillRect/>
                </a:stretch>
              </p:blipFill>
              <p:spPr>
                <a:xfrm>
                  <a:off x="10274262" y="2787159"/>
                  <a:ext cx="990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988" name="Ink 987">
                  <a:extLst>
                    <a:ext uri="{FF2B5EF4-FFF2-40B4-BE49-F238E27FC236}">
                      <a16:creationId xmlns:a16="http://schemas.microsoft.com/office/drawing/2014/main" id="{89DE0750-2768-3DD1-A283-93900EBBE948}"/>
                    </a:ext>
                  </a:extLst>
                </p14:cNvPr>
                <p14:cNvContentPartPr/>
                <p14:nvPr/>
              </p14:nvContentPartPr>
              <p14:xfrm>
                <a:off x="10394142" y="2851239"/>
                <a:ext cx="130680" cy="118440"/>
              </p14:xfrm>
            </p:contentPart>
          </mc:Choice>
          <mc:Fallback>
            <p:pic>
              <p:nvPicPr>
                <p:cNvPr id="988" name="Ink 987">
                  <a:extLst>
                    <a:ext uri="{FF2B5EF4-FFF2-40B4-BE49-F238E27FC236}">
                      <a16:creationId xmlns:a16="http://schemas.microsoft.com/office/drawing/2014/main" id="{89DE0750-2768-3DD1-A283-93900EBBE948}"/>
                    </a:ext>
                  </a:extLst>
                </p:cNvPr>
                <p:cNvPicPr/>
                <p:nvPr/>
              </p:nvPicPr>
              <p:blipFill>
                <a:blip r:embed="rId249"/>
                <a:stretch>
                  <a:fillRect/>
                </a:stretch>
              </p:blipFill>
              <p:spPr>
                <a:xfrm>
                  <a:off x="10376502" y="2833239"/>
                  <a:ext cx="1663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989" name="Ink 988">
                  <a:extLst>
                    <a:ext uri="{FF2B5EF4-FFF2-40B4-BE49-F238E27FC236}">
                      <a16:creationId xmlns:a16="http://schemas.microsoft.com/office/drawing/2014/main" id="{EE3568AC-799D-70CF-69C4-783FC58D64C1}"/>
                    </a:ext>
                  </a:extLst>
                </p14:cNvPr>
                <p14:cNvContentPartPr/>
                <p14:nvPr/>
              </p14:nvContentPartPr>
              <p14:xfrm>
                <a:off x="10537422" y="2850519"/>
                <a:ext cx="80640" cy="122400"/>
              </p14:xfrm>
            </p:contentPart>
          </mc:Choice>
          <mc:Fallback>
            <p:pic>
              <p:nvPicPr>
                <p:cNvPr id="989" name="Ink 988">
                  <a:extLst>
                    <a:ext uri="{FF2B5EF4-FFF2-40B4-BE49-F238E27FC236}">
                      <a16:creationId xmlns:a16="http://schemas.microsoft.com/office/drawing/2014/main" id="{EE3568AC-799D-70CF-69C4-783FC58D64C1}"/>
                    </a:ext>
                  </a:extLst>
                </p:cNvPr>
                <p:cNvPicPr/>
                <p:nvPr/>
              </p:nvPicPr>
              <p:blipFill>
                <a:blip r:embed="rId251"/>
                <a:stretch>
                  <a:fillRect/>
                </a:stretch>
              </p:blipFill>
              <p:spPr>
                <a:xfrm>
                  <a:off x="10519422" y="2832519"/>
                  <a:ext cx="1162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990" name="Ink 989">
                  <a:extLst>
                    <a:ext uri="{FF2B5EF4-FFF2-40B4-BE49-F238E27FC236}">
                      <a16:creationId xmlns:a16="http://schemas.microsoft.com/office/drawing/2014/main" id="{35DE58B5-ADD6-4496-4AD5-6D7537F7C9D3}"/>
                    </a:ext>
                  </a:extLst>
                </p14:cNvPr>
                <p14:cNvContentPartPr/>
                <p14:nvPr/>
              </p14:nvContentPartPr>
              <p14:xfrm>
                <a:off x="10649022" y="2850159"/>
                <a:ext cx="140400" cy="108720"/>
              </p14:xfrm>
            </p:contentPart>
          </mc:Choice>
          <mc:Fallback>
            <p:pic>
              <p:nvPicPr>
                <p:cNvPr id="990" name="Ink 989">
                  <a:extLst>
                    <a:ext uri="{FF2B5EF4-FFF2-40B4-BE49-F238E27FC236}">
                      <a16:creationId xmlns:a16="http://schemas.microsoft.com/office/drawing/2014/main" id="{35DE58B5-ADD6-4496-4AD5-6D7537F7C9D3}"/>
                    </a:ext>
                  </a:extLst>
                </p:cNvPr>
                <p:cNvPicPr/>
                <p:nvPr/>
              </p:nvPicPr>
              <p:blipFill>
                <a:blip r:embed="rId253"/>
                <a:stretch>
                  <a:fillRect/>
                </a:stretch>
              </p:blipFill>
              <p:spPr>
                <a:xfrm>
                  <a:off x="10631022" y="2832159"/>
                  <a:ext cx="1760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992" name="Ink 991">
                  <a:extLst>
                    <a:ext uri="{FF2B5EF4-FFF2-40B4-BE49-F238E27FC236}">
                      <a16:creationId xmlns:a16="http://schemas.microsoft.com/office/drawing/2014/main" id="{970459AB-DF5B-B900-5FA7-8117A513859C}"/>
                    </a:ext>
                  </a:extLst>
                </p14:cNvPr>
                <p14:cNvContentPartPr/>
                <p14:nvPr/>
              </p14:nvContentPartPr>
              <p14:xfrm>
                <a:off x="9758022" y="2709759"/>
                <a:ext cx="74880" cy="1343880"/>
              </p14:xfrm>
            </p:contentPart>
          </mc:Choice>
          <mc:Fallback>
            <p:pic>
              <p:nvPicPr>
                <p:cNvPr id="992" name="Ink 991">
                  <a:extLst>
                    <a:ext uri="{FF2B5EF4-FFF2-40B4-BE49-F238E27FC236}">
                      <a16:creationId xmlns:a16="http://schemas.microsoft.com/office/drawing/2014/main" id="{970459AB-DF5B-B900-5FA7-8117A513859C}"/>
                    </a:ext>
                  </a:extLst>
                </p:cNvPr>
                <p:cNvPicPr/>
                <p:nvPr/>
              </p:nvPicPr>
              <p:blipFill>
                <a:blip r:embed="rId255"/>
                <a:stretch>
                  <a:fillRect/>
                </a:stretch>
              </p:blipFill>
              <p:spPr>
                <a:xfrm>
                  <a:off x="9740382" y="2691759"/>
                  <a:ext cx="110520" cy="1379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993" name="Ink 992">
                  <a:extLst>
                    <a:ext uri="{FF2B5EF4-FFF2-40B4-BE49-F238E27FC236}">
                      <a16:creationId xmlns:a16="http://schemas.microsoft.com/office/drawing/2014/main" id="{358446D8-3DBA-FEA5-6032-7AB33C575A13}"/>
                    </a:ext>
                  </a:extLst>
                </p14:cNvPr>
                <p14:cNvContentPartPr/>
                <p14:nvPr/>
              </p14:nvContentPartPr>
              <p14:xfrm>
                <a:off x="10688982" y="2472159"/>
                <a:ext cx="947160" cy="1704960"/>
              </p14:xfrm>
            </p:contentPart>
          </mc:Choice>
          <mc:Fallback>
            <p:pic>
              <p:nvPicPr>
                <p:cNvPr id="993" name="Ink 992">
                  <a:extLst>
                    <a:ext uri="{FF2B5EF4-FFF2-40B4-BE49-F238E27FC236}">
                      <a16:creationId xmlns:a16="http://schemas.microsoft.com/office/drawing/2014/main" id="{358446D8-3DBA-FEA5-6032-7AB33C575A13}"/>
                    </a:ext>
                  </a:extLst>
                </p:cNvPr>
                <p:cNvPicPr/>
                <p:nvPr/>
              </p:nvPicPr>
              <p:blipFill>
                <a:blip r:embed="rId257"/>
                <a:stretch>
                  <a:fillRect/>
                </a:stretch>
              </p:blipFill>
              <p:spPr>
                <a:xfrm>
                  <a:off x="10671342" y="2454159"/>
                  <a:ext cx="982800" cy="1740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994" name="Ink 993">
                  <a:extLst>
                    <a:ext uri="{FF2B5EF4-FFF2-40B4-BE49-F238E27FC236}">
                      <a16:creationId xmlns:a16="http://schemas.microsoft.com/office/drawing/2014/main" id="{E5BD712E-DE11-2997-BC22-CCE19BEBEADE}"/>
                    </a:ext>
                  </a:extLst>
                </p14:cNvPr>
                <p14:cNvContentPartPr/>
                <p14:nvPr/>
              </p14:nvContentPartPr>
              <p14:xfrm>
                <a:off x="9767742" y="3991359"/>
                <a:ext cx="1711800" cy="150840"/>
              </p14:xfrm>
            </p:contentPart>
          </mc:Choice>
          <mc:Fallback>
            <p:pic>
              <p:nvPicPr>
                <p:cNvPr id="994" name="Ink 993">
                  <a:extLst>
                    <a:ext uri="{FF2B5EF4-FFF2-40B4-BE49-F238E27FC236}">
                      <a16:creationId xmlns:a16="http://schemas.microsoft.com/office/drawing/2014/main" id="{E5BD712E-DE11-2997-BC22-CCE19BEBEADE}"/>
                    </a:ext>
                  </a:extLst>
                </p:cNvPr>
                <p:cNvPicPr/>
                <p:nvPr/>
              </p:nvPicPr>
              <p:blipFill>
                <a:blip r:embed="rId259"/>
                <a:stretch>
                  <a:fillRect/>
                </a:stretch>
              </p:blipFill>
              <p:spPr>
                <a:xfrm>
                  <a:off x="9750102" y="3973359"/>
                  <a:ext cx="17474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996" name="Ink 995">
                  <a:extLst>
                    <a:ext uri="{FF2B5EF4-FFF2-40B4-BE49-F238E27FC236}">
                      <a16:creationId xmlns:a16="http://schemas.microsoft.com/office/drawing/2014/main" id="{F71A62A3-E450-F2CD-64D1-65583474B99C}"/>
                    </a:ext>
                  </a:extLst>
                </p14:cNvPr>
                <p14:cNvContentPartPr/>
                <p14:nvPr/>
              </p14:nvContentPartPr>
              <p14:xfrm>
                <a:off x="11428782" y="4160919"/>
                <a:ext cx="180720" cy="32040"/>
              </p14:xfrm>
            </p:contentPart>
          </mc:Choice>
          <mc:Fallback>
            <p:pic>
              <p:nvPicPr>
                <p:cNvPr id="996" name="Ink 995">
                  <a:extLst>
                    <a:ext uri="{FF2B5EF4-FFF2-40B4-BE49-F238E27FC236}">
                      <a16:creationId xmlns:a16="http://schemas.microsoft.com/office/drawing/2014/main" id="{F71A62A3-E450-F2CD-64D1-65583474B99C}"/>
                    </a:ext>
                  </a:extLst>
                </p:cNvPr>
                <p:cNvPicPr/>
                <p:nvPr/>
              </p:nvPicPr>
              <p:blipFill>
                <a:blip r:embed="rId261"/>
                <a:stretch>
                  <a:fillRect/>
                </a:stretch>
              </p:blipFill>
              <p:spPr>
                <a:xfrm>
                  <a:off x="11411142" y="4142919"/>
                  <a:ext cx="2163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998" name="Ink 997">
                  <a:extLst>
                    <a:ext uri="{FF2B5EF4-FFF2-40B4-BE49-F238E27FC236}">
                      <a16:creationId xmlns:a16="http://schemas.microsoft.com/office/drawing/2014/main" id="{B5E67645-8E79-1BFB-55AB-BC46893A6B7E}"/>
                    </a:ext>
                  </a:extLst>
                </p14:cNvPr>
                <p14:cNvContentPartPr/>
                <p14:nvPr/>
              </p14:nvContentPartPr>
              <p14:xfrm>
                <a:off x="8003022" y="3010359"/>
                <a:ext cx="1544040" cy="118440"/>
              </p14:xfrm>
            </p:contentPart>
          </mc:Choice>
          <mc:Fallback>
            <p:pic>
              <p:nvPicPr>
                <p:cNvPr id="998" name="Ink 997">
                  <a:extLst>
                    <a:ext uri="{FF2B5EF4-FFF2-40B4-BE49-F238E27FC236}">
                      <a16:creationId xmlns:a16="http://schemas.microsoft.com/office/drawing/2014/main" id="{B5E67645-8E79-1BFB-55AB-BC46893A6B7E}"/>
                    </a:ext>
                  </a:extLst>
                </p:cNvPr>
                <p:cNvPicPr/>
                <p:nvPr/>
              </p:nvPicPr>
              <p:blipFill>
                <a:blip r:embed="rId263"/>
                <a:stretch>
                  <a:fillRect/>
                </a:stretch>
              </p:blipFill>
              <p:spPr>
                <a:xfrm>
                  <a:off x="7985022" y="2992359"/>
                  <a:ext cx="15796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999" name="Ink 998">
                  <a:extLst>
                    <a:ext uri="{FF2B5EF4-FFF2-40B4-BE49-F238E27FC236}">
                      <a16:creationId xmlns:a16="http://schemas.microsoft.com/office/drawing/2014/main" id="{0F86A3C9-F7C6-7C38-F890-D8604F81B201}"/>
                    </a:ext>
                  </a:extLst>
                </p14:cNvPr>
                <p14:cNvContentPartPr/>
                <p14:nvPr/>
              </p14:nvContentPartPr>
              <p14:xfrm>
                <a:off x="9345822" y="3014679"/>
                <a:ext cx="202680" cy="208080"/>
              </p14:xfrm>
            </p:contentPart>
          </mc:Choice>
          <mc:Fallback>
            <p:pic>
              <p:nvPicPr>
                <p:cNvPr id="999" name="Ink 998">
                  <a:extLst>
                    <a:ext uri="{FF2B5EF4-FFF2-40B4-BE49-F238E27FC236}">
                      <a16:creationId xmlns:a16="http://schemas.microsoft.com/office/drawing/2014/main" id="{0F86A3C9-F7C6-7C38-F890-D8604F81B201}"/>
                    </a:ext>
                  </a:extLst>
                </p:cNvPr>
                <p:cNvPicPr/>
                <p:nvPr/>
              </p:nvPicPr>
              <p:blipFill>
                <a:blip r:embed="rId265"/>
                <a:stretch>
                  <a:fillRect/>
                </a:stretch>
              </p:blipFill>
              <p:spPr>
                <a:xfrm>
                  <a:off x="9327822" y="2996679"/>
                  <a:ext cx="2383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001" name="Ink 1000">
                  <a:extLst>
                    <a:ext uri="{FF2B5EF4-FFF2-40B4-BE49-F238E27FC236}">
                      <a16:creationId xmlns:a16="http://schemas.microsoft.com/office/drawing/2014/main" id="{D30E20C9-B43D-2F6D-28AE-86AACD2E3EBA}"/>
                    </a:ext>
                  </a:extLst>
                </p14:cNvPr>
                <p14:cNvContentPartPr/>
                <p14:nvPr/>
              </p14:nvContentPartPr>
              <p14:xfrm>
                <a:off x="10160502" y="1406919"/>
                <a:ext cx="43560" cy="253800"/>
              </p14:xfrm>
            </p:contentPart>
          </mc:Choice>
          <mc:Fallback>
            <p:pic>
              <p:nvPicPr>
                <p:cNvPr id="1001" name="Ink 1000">
                  <a:extLst>
                    <a:ext uri="{FF2B5EF4-FFF2-40B4-BE49-F238E27FC236}">
                      <a16:creationId xmlns:a16="http://schemas.microsoft.com/office/drawing/2014/main" id="{D30E20C9-B43D-2F6D-28AE-86AACD2E3EBA}"/>
                    </a:ext>
                  </a:extLst>
                </p:cNvPr>
                <p:cNvPicPr/>
                <p:nvPr/>
              </p:nvPicPr>
              <p:blipFill>
                <a:blip r:embed="rId267"/>
                <a:stretch>
                  <a:fillRect/>
                </a:stretch>
              </p:blipFill>
              <p:spPr>
                <a:xfrm>
                  <a:off x="10142862" y="1388919"/>
                  <a:ext cx="792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002" name="Ink 1001">
                  <a:extLst>
                    <a:ext uri="{FF2B5EF4-FFF2-40B4-BE49-F238E27FC236}">
                      <a16:creationId xmlns:a16="http://schemas.microsoft.com/office/drawing/2014/main" id="{9ECA871E-F1E1-7D92-85B0-AD982AB7AD6B}"/>
                    </a:ext>
                  </a:extLst>
                </p14:cNvPr>
                <p14:cNvContentPartPr/>
                <p14:nvPr/>
              </p14:nvContentPartPr>
              <p14:xfrm>
                <a:off x="9992742" y="1437159"/>
                <a:ext cx="330840" cy="244440"/>
              </p14:xfrm>
            </p:contentPart>
          </mc:Choice>
          <mc:Fallback>
            <p:pic>
              <p:nvPicPr>
                <p:cNvPr id="1002" name="Ink 1001">
                  <a:extLst>
                    <a:ext uri="{FF2B5EF4-FFF2-40B4-BE49-F238E27FC236}">
                      <a16:creationId xmlns:a16="http://schemas.microsoft.com/office/drawing/2014/main" id="{9ECA871E-F1E1-7D92-85B0-AD982AB7AD6B}"/>
                    </a:ext>
                  </a:extLst>
                </p:cNvPr>
                <p:cNvPicPr/>
                <p:nvPr/>
              </p:nvPicPr>
              <p:blipFill>
                <a:blip r:embed="rId269"/>
                <a:stretch>
                  <a:fillRect/>
                </a:stretch>
              </p:blipFill>
              <p:spPr>
                <a:xfrm>
                  <a:off x="9975102" y="1419159"/>
                  <a:ext cx="3664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003" name="Ink 1002">
                  <a:extLst>
                    <a:ext uri="{FF2B5EF4-FFF2-40B4-BE49-F238E27FC236}">
                      <a16:creationId xmlns:a16="http://schemas.microsoft.com/office/drawing/2014/main" id="{33034C57-704C-FAB7-81E3-A977C11EB40B}"/>
                    </a:ext>
                  </a:extLst>
                </p14:cNvPr>
                <p14:cNvContentPartPr/>
                <p14:nvPr/>
              </p14:nvContentPartPr>
              <p14:xfrm>
                <a:off x="10659462" y="1441479"/>
                <a:ext cx="246960" cy="288000"/>
              </p14:xfrm>
            </p:contentPart>
          </mc:Choice>
          <mc:Fallback>
            <p:pic>
              <p:nvPicPr>
                <p:cNvPr id="1003" name="Ink 1002">
                  <a:extLst>
                    <a:ext uri="{FF2B5EF4-FFF2-40B4-BE49-F238E27FC236}">
                      <a16:creationId xmlns:a16="http://schemas.microsoft.com/office/drawing/2014/main" id="{33034C57-704C-FAB7-81E3-A977C11EB40B}"/>
                    </a:ext>
                  </a:extLst>
                </p:cNvPr>
                <p:cNvPicPr/>
                <p:nvPr/>
              </p:nvPicPr>
              <p:blipFill>
                <a:blip r:embed="rId271"/>
                <a:stretch>
                  <a:fillRect/>
                </a:stretch>
              </p:blipFill>
              <p:spPr>
                <a:xfrm>
                  <a:off x="10641822" y="1423479"/>
                  <a:ext cx="2826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004" name="Ink 1003">
                  <a:extLst>
                    <a:ext uri="{FF2B5EF4-FFF2-40B4-BE49-F238E27FC236}">
                      <a16:creationId xmlns:a16="http://schemas.microsoft.com/office/drawing/2014/main" id="{2A7B0259-558F-A0F4-1D7E-F43457C88205}"/>
                    </a:ext>
                  </a:extLst>
                </p14:cNvPr>
                <p14:cNvContentPartPr/>
                <p14:nvPr/>
              </p14:nvContentPartPr>
              <p14:xfrm>
                <a:off x="10764222" y="1644159"/>
                <a:ext cx="192960" cy="190440"/>
              </p14:xfrm>
            </p:contentPart>
          </mc:Choice>
          <mc:Fallback>
            <p:pic>
              <p:nvPicPr>
                <p:cNvPr id="1004" name="Ink 1003">
                  <a:extLst>
                    <a:ext uri="{FF2B5EF4-FFF2-40B4-BE49-F238E27FC236}">
                      <a16:creationId xmlns:a16="http://schemas.microsoft.com/office/drawing/2014/main" id="{2A7B0259-558F-A0F4-1D7E-F43457C88205}"/>
                    </a:ext>
                  </a:extLst>
                </p:cNvPr>
                <p:cNvPicPr/>
                <p:nvPr/>
              </p:nvPicPr>
              <p:blipFill>
                <a:blip r:embed="rId273"/>
                <a:stretch>
                  <a:fillRect/>
                </a:stretch>
              </p:blipFill>
              <p:spPr>
                <a:xfrm>
                  <a:off x="10746582" y="1626159"/>
                  <a:ext cx="2286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005" name="Ink 1004">
                  <a:extLst>
                    <a:ext uri="{FF2B5EF4-FFF2-40B4-BE49-F238E27FC236}">
                      <a16:creationId xmlns:a16="http://schemas.microsoft.com/office/drawing/2014/main" id="{B9D5F019-EA52-184A-8581-1DB99C0E2B80}"/>
                    </a:ext>
                  </a:extLst>
                </p14:cNvPr>
                <p14:cNvContentPartPr/>
                <p14:nvPr/>
              </p14:nvContentPartPr>
              <p14:xfrm>
                <a:off x="11486742" y="1557039"/>
                <a:ext cx="16200" cy="246600"/>
              </p14:xfrm>
            </p:contentPart>
          </mc:Choice>
          <mc:Fallback>
            <p:pic>
              <p:nvPicPr>
                <p:cNvPr id="1005" name="Ink 1004">
                  <a:extLst>
                    <a:ext uri="{FF2B5EF4-FFF2-40B4-BE49-F238E27FC236}">
                      <a16:creationId xmlns:a16="http://schemas.microsoft.com/office/drawing/2014/main" id="{B9D5F019-EA52-184A-8581-1DB99C0E2B80}"/>
                    </a:ext>
                  </a:extLst>
                </p:cNvPr>
                <p:cNvPicPr/>
                <p:nvPr/>
              </p:nvPicPr>
              <p:blipFill>
                <a:blip r:embed="rId275"/>
                <a:stretch>
                  <a:fillRect/>
                </a:stretch>
              </p:blipFill>
              <p:spPr>
                <a:xfrm>
                  <a:off x="11469102" y="1539399"/>
                  <a:ext cx="518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006" name="Ink 1005">
                  <a:extLst>
                    <a:ext uri="{FF2B5EF4-FFF2-40B4-BE49-F238E27FC236}">
                      <a16:creationId xmlns:a16="http://schemas.microsoft.com/office/drawing/2014/main" id="{61B47AF7-F402-FBC2-F27A-B2BCE18F3746}"/>
                    </a:ext>
                  </a:extLst>
                </p14:cNvPr>
                <p14:cNvContentPartPr/>
                <p14:nvPr/>
              </p14:nvContentPartPr>
              <p14:xfrm>
                <a:off x="11447502" y="1445799"/>
                <a:ext cx="240840" cy="151560"/>
              </p14:xfrm>
            </p:contentPart>
          </mc:Choice>
          <mc:Fallback>
            <p:pic>
              <p:nvPicPr>
                <p:cNvPr id="1006" name="Ink 1005">
                  <a:extLst>
                    <a:ext uri="{FF2B5EF4-FFF2-40B4-BE49-F238E27FC236}">
                      <a16:creationId xmlns:a16="http://schemas.microsoft.com/office/drawing/2014/main" id="{61B47AF7-F402-FBC2-F27A-B2BCE18F3746}"/>
                    </a:ext>
                  </a:extLst>
                </p:cNvPr>
                <p:cNvPicPr/>
                <p:nvPr/>
              </p:nvPicPr>
              <p:blipFill>
                <a:blip r:embed="rId277"/>
                <a:stretch>
                  <a:fillRect/>
                </a:stretch>
              </p:blipFill>
              <p:spPr>
                <a:xfrm>
                  <a:off x="11429502" y="1427799"/>
                  <a:ext cx="2764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010" name="Ink 1009">
                  <a:extLst>
                    <a:ext uri="{FF2B5EF4-FFF2-40B4-BE49-F238E27FC236}">
                      <a16:creationId xmlns:a16="http://schemas.microsoft.com/office/drawing/2014/main" id="{764DAD08-5ADC-CCF3-9DD7-24A2E87C9F72}"/>
                    </a:ext>
                  </a:extLst>
                </p14:cNvPr>
                <p14:cNvContentPartPr/>
                <p14:nvPr/>
              </p14:nvContentPartPr>
              <p14:xfrm>
                <a:off x="10287222" y="3431919"/>
                <a:ext cx="23400" cy="119520"/>
              </p14:xfrm>
            </p:contentPart>
          </mc:Choice>
          <mc:Fallback>
            <p:pic>
              <p:nvPicPr>
                <p:cNvPr id="1010" name="Ink 1009">
                  <a:extLst>
                    <a:ext uri="{FF2B5EF4-FFF2-40B4-BE49-F238E27FC236}">
                      <a16:creationId xmlns:a16="http://schemas.microsoft.com/office/drawing/2014/main" id="{764DAD08-5ADC-CCF3-9DD7-24A2E87C9F72}"/>
                    </a:ext>
                  </a:extLst>
                </p:cNvPr>
                <p:cNvPicPr/>
                <p:nvPr/>
              </p:nvPicPr>
              <p:blipFill>
                <a:blip r:embed="rId279"/>
                <a:stretch>
                  <a:fillRect/>
                </a:stretch>
              </p:blipFill>
              <p:spPr>
                <a:xfrm>
                  <a:off x="10269582" y="3413919"/>
                  <a:ext cx="590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011" name="Ink 1010">
                  <a:extLst>
                    <a:ext uri="{FF2B5EF4-FFF2-40B4-BE49-F238E27FC236}">
                      <a16:creationId xmlns:a16="http://schemas.microsoft.com/office/drawing/2014/main" id="{F581964C-8CB6-592E-BBEC-C96849BE7B73}"/>
                    </a:ext>
                  </a:extLst>
                </p14:cNvPr>
                <p14:cNvContentPartPr/>
                <p14:nvPr/>
              </p14:nvContentPartPr>
              <p14:xfrm>
                <a:off x="10211622" y="3323919"/>
                <a:ext cx="144000" cy="229680"/>
              </p14:xfrm>
            </p:contentPart>
          </mc:Choice>
          <mc:Fallback>
            <p:pic>
              <p:nvPicPr>
                <p:cNvPr id="1011" name="Ink 1010">
                  <a:extLst>
                    <a:ext uri="{FF2B5EF4-FFF2-40B4-BE49-F238E27FC236}">
                      <a16:creationId xmlns:a16="http://schemas.microsoft.com/office/drawing/2014/main" id="{F581964C-8CB6-592E-BBEC-C96849BE7B73}"/>
                    </a:ext>
                  </a:extLst>
                </p:cNvPr>
                <p:cNvPicPr/>
                <p:nvPr/>
              </p:nvPicPr>
              <p:blipFill>
                <a:blip r:embed="rId281"/>
                <a:stretch>
                  <a:fillRect/>
                </a:stretch>
              </p:blipFill>
              <p:spPr>
                <a:xfrm>
                  <a:off x="10193622" y="3305919"/>
                  <a:ext cx="17964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012" name="Ink 1011">
                  <a:extLst>
                    <a:ext uri="{FF2B5EF4-FFF2-40B4-BE49-F238E27FC236}">
                      <a16:creationId xmlns:a16="http://schemas.microsoft.com/office/drawing/2014/main" id="{C182E52B-DFFE-6CB9-5078-E4B577B80FC8}"/>
                    </a:ext>
                  </a:extLst>
                </p14:cNvPr>
                <p14:cNvContentPartPr/>
                <p14:nvPr/>
              </p14:nvContentPartPr>
              <p14:xfrm>
                <a:off x="10394502" y="3447759"/>
                <a:ext cx="91080" cy="136800"/>
              </p14:xfrm>
            </p:contentPart>
          </mc:Choice>
          <mc:Fallback>
            <p:pic>
              <p:nvPicPr>
                <p:cNvPr id="1012" name="Ink 1011">
                  <a:extLst>
                    <a:ext uri="{FF2B5EF4-FFF2-40B4-BE49-F238E27FC236}">
                      <a16:creationId xmlns:a16="http://schemas.microsoft.com/office/drawing/2014/main" id="{C182E52B-DFFE-6CB9-5078-E4B577B80FC8}"/>
                    </a:ext>
                  </a:extLst>
                </p:cNvPr>
                <p:cNvPicPr/>
                <p:nvPr/>
              </p:nvPicPr>
              <p:blipFill>
                <a:blip r:embed="rId283"/>
                <a:stretch>
                  <a:fillRect/>
                </a:stretch>
              </p:blipFill>
              <p:spPr>
                <a:xfrm>
                  <a:off x="10376502" y="3430119"/>
                  <a:ext cx="1267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013" name="Ink 1012">
                  <a:extLst>
                    <a:ext uri="{FF2B5EF4-FFF2-40B4-BE49-F238E27FC236}">
                      <a16:creationId xmlns:a16="http://schemas.microsoft.com/office/drawing/2014/main" id="{39041CED-FCBA-A92A-AD25-44F138C1EE7C}"/>
                    </a:ext>
                  </a:extLst>
                </p14:cNvPr>
                <p14:cNvContentPartPr/>
                <p14:nvPr/>
              </p14:nvContentPartPr>
              <p14:xfrm>
                <a:off x="10524462" y="3452439"/>
                <a:ext cx="108360" cy="115200"/>
              </p14:xfrm>
            </p:contentPart>
          </mc:Choice>
          <mc:Fallback>
            <p:pic>
              <p:nvPicPr>
                <p:cNvPr id="1013" name="Ink 1012">
                  <a:extLst>
                    <a:ext uri="{FF2B5EF4-FFF2-40B4-BE49-F238E27FC236}">
                      <a16:creationId xmlns:a16="http://schemas.microsoft.com/office/drawing/2014/main" id="{39041CED-FCBA-A92A-AD25-44F138C1EE7C}"/>
                    </a:ext>
                  </a:extLst>
                </p:cNvPr>
                <p:cNvPicPr/>
                <p:nvPr/>
              </p:nvPicPr>
              <p:blipFill>
                <a:blip r:embed="rId285"/>
                <a:stretch>
                  <a:fillRect/>
                </a:stretch>
              </p:blipFill>
              <p:spPr>
                <a:xfrm>
                  <a:off x="10506822" y="3434439"/>
                  <a:ext cx="1440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014" name="Ink 1013">
                  <a:extLst>
                    <a:ext uri="{FF2B5EF4-FFF2-40B4-BE49-F238E27FC236}">
                      <a16:creationId xmlns:a16="http://schemas.microsoft.com/office/drawing/2014/main" id="{50FEBE9C-2E94-33C8-221E-18C1E8722566}"/>
                    </a:ext>
                  </a:extLst>
                </p14:cNvPr>
                <p14:cNvContentPartPr/>
                <p14:nvPr/>
              </p14:nvContentPartPr>
              <p14:xfrm>
                <a:off x="10256622" y="4770039"/>
                <a:ext cx="118800" cy="117000"/>
              </p14:xfrm>
            </p:contentPart>
          </mc:Choice>
          <mc:Fallback>
            <p:pic>
              <p:nvPicPr>
                <p:cNvPr id="1014" name="Ink 1013">
                  <a:extLst>
                    <a:ext uri="{FF2B5EF4-FFF2-40B4-BE49-F238E27FC236}">
                      <a16:creationId xmlns:a16="http://schemas.microsoft.com/office/drawing/2014/main" id="{50FEBE9C-2E94-33C8-221E-18C1E8722566}"/>
                    </a:ext>
                  </a:extLst>
                </p:cNvPr>
                <p:cNvPicPr/>
                <p:nvPr/>
              </p:nvPicPr>
              <p:blipFill>
                <a:blip r:embed="rId287"/>
                <a:stretch>
                  <a:fillRect/>
                </a:stretch>
              </p:blipFill>
              <p:spPr>
                <a:xfrm>
                  <a:off x="10238622" y="4752399"/>
                  <a:ext cx="1544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015" name="Ink 1014">
                  <a:extLst>
                    <a:ext uri="{FF2B5EF4-FFF2-40B4-BE49-F238E27FC236}">
                      <a16:creationId xmlns:a16="http://schemas.microsoft.com/office/drawing/2014/main" id="{53C0CF3E-DCA4-0EB6-04D0-500CE566B0C1}"/>
                    </a:ext>
                  </a:extLst>
                </p14:cNvPr>
                <p14:cNvContentPartPr/>
                <p14:nvPr/>
              </p14:nvContentPartPr>
              <p14:xfrm>
                <a:off x="10380462" y="4721079"/>
                <a:ext cx="28080" cy="19440"/>
              </p14:xfrm>
            </p:contentPart>
          </mc:Choice>
          <mc:Fallback>
            <p:pic>
              <p:nvPicPr>
                <p:cNvPr id="1015" name="Ink 1014">
                  <a:extLst>
                    <a:ext uri="{FF2B5EF4-FFF2-40B4-BE49-F238E27FC236}">
                      <a16:creationId xmlns:a16="http://schemas.microsoft.com/office/drawing/2014/main" id="{53C0CF3E-DCA4-0EB6-04D0-500CE566B0C1}"/>
                    </a:ext>
                  </a:extLst>
                </p:cNvPr>
                <p:cNvPicPr/>
                <p:nvPr/>
              </p:nvPicPr>
              <p:blipFill>
                <a:blip r:embed="rId289"/>
                <a:stretch>
                  <a:fillRect/>
                </a:stretch>
              </p:blipFill>
              <p:spPr>
                <a:xfrm>
                  <a:off x="10362462" y="4703079"/>
                  <a:ext cx="637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016" name="Ink 1015">
                  <a:extLst>
                    <a:ext uri="{FF2B5EF4-FFF2-40B4-BE49-F238E27FC236}">
                      <a16:creationId xmlns:a16="http://schemas.microsoft.com/office/drawing/2014/main" id="{903FA158-EFA1-89EE-AAC3-DC35E1A7E125}"/>
                    </a:ext>
                  </a:extLst>
                </p14:cNvPr>
                <p14:cNvContentPartPr/>
                <p14:nvPr/>
              </p14:nvContentPartPr>
              <p14:xfrm>
                <a:off x="10342302" y="4798119"/>
                <a:ext cx="38160" cy="118440"/>
              </p14:xfrm>
            </p:contentPart>
          </mc:Choice>
          <mc:Fallback>
            <p:pic>
              <p:nvPicPr>
                <p:cNvPr id="1016" name="Ink 1015">
                  <a:extLst>
                    <a:ext uri="{FF2B5EF4-FFF2-40B4-BE49-F238E27FC236}">
                      <a16:creationId xmlns:a16="http://schemas.microsoft.com/office/drawing/2014/main" id="{903FA158-EFA1-89EE-AAC3-DC35E1A7E125}"/>
                    </a:ext>
                  </a:extLst>
                </p:cNvPr>
                <p:cNvPicPr/>
                <p:nvPr/>
              </p:nvPicPr>
              <p:blipFill>
                <a:blip r:embed="rId291"/>
                <a:stretch>
                  <a:fillRect/>
                </a:stretch>
              </p:blipFill>
              <p:spPr>
                <a:xfrm>
                  <a:off x="10324302" y="4780479"/>
                  <a:ext cx="738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017" name="Ink 1016">
                  <a:extLst>
                    <a:ext uri="{FF2B5EF4-FFF2-40B4-BE49-F238E27FC236}">
                      <a16:creationId xmlns:a16="http://schemas.microsoft.com/office/drawing/2014/main" id="{326F59D7-D21A-C4FF-EDCD-DCD1FD566CCD}"/>
                    </a:ext>
                  </a:extLst>
                </p14:cNvPr>
                <p14:cNvContentPartPr/>
                <p14:nvPr/>
              </p14:nvContentPartPr>
              <p14:xfrm>
                <a:off x="10466142" y="4714239"/>
                <a:ext cx="32040" cy="207000"/>
              </p14:xfrm>
            </p:contentPart>
          </mc:Choice>
          <mc:Fallback>
            <p:pic>
              <p:nvPicPr>
                <p:cNvPr id="1017" name="Ink 1016">
                  <a:extLst>
                    <a:ext uri="{FF2B5EF4-FFF2-40B4-BE49-F238E27FC236}">
                      <a16:creationId xmlns:a16="http://schemas.microsoft.com/office/drawing/2014/main" id="{326F59D7-D21A-C4FF-EDCD-DCD1FD566CCD}"/>
                    </a:ext>
                  </a:extLst>
                </p:cNvPr>
                <p:cNvPicPr/>
                <p:nvPr/>
              </p:nvPicPr>
              <p:blipFill>
                <a:blip r:embed="rId293"/>
                <a:stretch>
                  <a:fillRect/>
                </a:stretch>
              </p:blipFill>
              <p:spPr>
                <a:xfrm>
                  <a:off x="10448142" y="4696239"/>
                  <a:ext cx="676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018" name="Ink 1017">
                  <a:extLst>
                    <a:ext uri="{FF2B5EF4-FFF2-40B4-BE49-F238E27FC236}">
                      <a16:creationId xmlns:a16="http://schemas.microsoft.com/office/drawing/2014/main" id="{BA67CF3D-7B41-D1A3-6E84-01B24C616F0F}"/>
                    </a:ext>
                  </a:extLst>
                </p14:cNvPr>
                <p14:cNvContentPartPr/>
                <p14:nvPr/>
              </p14:nvContentPartPr>
              <p14:xfrm>
                <a:off x="10575942" y="4725399"/>
                <a:ext cx="140040" cy="185400"/>
              </p14:xfrm>
            </p:contentPart>
          </mc:Choice>
          <mc:Fallback>
            <p:pic>
              <p:nvPicPr>
                <p:cNvPr id="1018" name="Ink 1017">
                  <a:extLst>
                    <a:ext uri="{FF2B5EF4-FFF2-40B4-BE49-F238E27FC236}">
                      <a16:creationId xmlns:a16="http://schemas.microsoft.com/office/drawing/2014/main" id="{BA67CF3D-7B41-D1A3-6E84-01B24C616F0F}"/>
                    </a:ext>
                  </a:extLst>
                </p:cNvPr>
                <p:cNvPicPr/>
                <p:nvPr/>
              </p:nvPicPr>
              <p:blipFill>
                <a:blip r:embed="rId295"/>
                <a:stretch>
                  <a:fillRect/>
                </a:stretch>
              </p:blipFill>
              <p:spPr>
                <a:xfrm>
                  <a:off x="10557942" y="4707399"/>
                  <a:ext cx="175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019" name="Ink 1018">
                  <a:extLst>
                    <a:ext uri="{FF2B5EF4-FFF2-40B4-BE49-F238E27FC236}">
                      <a16:creationId xmlns:a16="http://schemas.microsoft.com/office/drawing/2014/main" id="{1ACF6AA8-B78D-E381-3094-03240468E977}"/>
                    </a:ext>
                  </a:extLst>
                </p14:cNvPr>
                <p14:cNvContentPartPr/>
                <p14:nvPr/>
              </p14:nvContentPartPr>
              <p14:xfrm>
                <a:off x="10211982" y="5757519"/>
                <a:ext cx="93960" cy="235800"/>
              </p14:xfrm>
            </p:contentPart>
          </mc:Choice>
          <mc:Fallback>
            <p:pic>
              <p:nvPicPr>
                <p:cNvPr id="1019" name="Ink 1018">
                  <a:extLst>
                    <a:ext uri="{FF2B5EF4-FFF2-40B4-BE49-F238E27FC236}">
                      <a16:creationId xmlns:a16="http://schemas.microsoft.com/office/drawing/2014/main" id="{1ACF6AA8-B78D-E381-3094-03240468E977}"/>
                    </a:ext>
                  </a:extLst>
                </p:cNvPr>
                <p:cNvPicPr/>
                <p:nvPr/>
              </p:nvPicPr>
              <p:blipFill>
                <a:blip r:embed="rId297"/>
                <a:stretch>
                  <a:fillRect/>
                </a:stretch>
              </p:blipFill>
              <p:spPr>
                <a:xfrm>
                  <a:off x="10194342" y="5739879"/>
                  <a:ext cx="1296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020" name="Ink 1019">
                  <a:extLst>
                    <a:ext uri="{FF2B5EF4-FFF2-40B4-BE49-F238E27FC236}">
                      <a16:creationId xmlns:a16="http://schemas.microsoft.com/office/drawing/2014/main" id="{B1ED3EDC-EB00-D50A-C9B9-489F88F412A0}"/>
                    </a:ext>
                  </a:extLst>
                </p14:cNvPr>
                <p14:cNvContentPartPr/>
                <p14:nvPr/>
              </p14:nvContentPartPr>
              <p14:xfrm>
                <a:off x="10344462" y="5804679"/>
                <a:ext cx="109440" cy="126360"/>
              </p14:xfrm>
            </p:contentPart>
          </mc:Choice>
          <mc:Fallback>
            <p:pic>
              <p:nvPicPr>
                <p:cNvPr id="1020" name="Ink 1019">
                  <a:extLst>
                    <a:ext uri="{FF2B5EF4-FFF2-40B4-BE49-F238E27FC236}">
                      <a16:creationId xmlns:a16="http://schemas.microsoft.com/office/drawing/2014/main" id="{B1ED3EDC-EB00-D50A-C9B9-489F88F412A0}"/>
                    </a:ext>
                  </a:extLst>
                </p:cNvPr>
                <p:cNvPicPr/>
                <p:nvPr/>
              </p:nvPicPr>
              <p:blipFill>
                <a:blip r:embed="rId299"/>
                <a:stretch>
                  <a:fillRect/>
                </a:stretch>
              </p:blipFill>
              <p:spPr>
                <a:xfrm>
                  <a:off x="10326822" y="5787039"/>
                  <a:ext cx="1450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021" name="Ink 1020">
                  <a:extLst>
                    <a:ext uri="{FF2B5EF4-FFF2-40B4-BE49-F238E27FC236}">
                      <a16:creationId xmlns:a16="http://schemas.microsoft.com/office/drawing/2014/main" id="{2C415EC8-1781-FAEE-EDC2-CED3BD857CD5}"/>
                    </a:ext>
                  </a:extLst>
                </p14:cNvPr>
                <p14:cNvContentPartPr/>
                <p14:nvPr/>
              </p14:nvContentPartPr>
              <p14:xfrm>
                <a:off x="10465782" y="5798199"/>
                <a:ext cx="104400" cy="98640"/>
              </p14:xfrm>
            </p:contentPart>
          </mc:Choice>
          <mc:Fallback>
            <p:pic>
              <p:nvPicPr>
                <p:cNvPr id="1021" name="Ink 1020">
                  <a:extLst>
                    <a:ext uri="{FF2B5EF4-FFF2-40B4-BE49-F238E27FC236}">
                      <a16:creationId xmlns:a16="http://schemas.microsoft.com/office/drawing/2014/main" id="{2C415EC8-1781-FAEE-EDC2-CED3BD857CD5}"/>
                    </a:ext>
                  </a:extLst>
                </p:cNvPr>
                <p:cNvPicPr/>
                <p:nvPr/>
              </p:nvPicPr>
              <p:blipFill>
                <a:blip r:embed="rId301"/>
                <a:stretch>
                  <a:fillRect/>
                </a:stretch>
              </p:blipFill>
              <p:spPr>
                <a:xfrm>
                  <a:off x="10448142" y="5780559"/>
                  <a:ext cx="1400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022" name="Ink 1021">
                  <a:extLst>
                    <a:ext uri="{FF2B5EF4-FFF2-40B4-BE49-F238E27FC236}">
                      <a16:creationId xmlns:a16="http://schemas.microsoft.com/office/drawing/2014/main" id="{9DD204A1-184C-8722-828B-C91A66C45B2F}"/>
                    </a:ext>
                  </a:extLst>
                </p14:cNvPr>
                <p14:cNvContentPartPr/>
                <p14:nvPr/>
              </p14:nvContentPartPr>
              <p14:xfrm>
                <a:off x="10580982" y="5685879"/>
                <a:ext cx="150480" cy="259920"/>
              </p14:xfrm>
            </p:contentPart>
          </mc:Choice>
          <mc:Fallback>
            <p:pic>
              <p:nvPicPr>
                <p:cNvPr id="1022" name="Ink 1021">
                  <a:extLst>
                    <a:ext uri="{FF2B5EF4-FFF2-40B4-BE49-F238E27FC236}">
                      <a16:creationId xmlns:a16="http://schemas.microsoft.com/office/drawing/2014/main" id="{9DD204A1-184C-8722-828B-C91A66C45B2F}"/>
                    </a:ext>
                  </a:extLst>
                </p:cNvPr>
                <p:cNvPicPr/>
                <p:nvPr/>
              </p:nvPicPr>
              <p:blipFill>
                <a:blip r:embed="rId303"/>
                <a:stretch>
                  <a:fillRect/>
                </a:stretch>
              </p:blipFill>
              <p:spPr>
                <a:xfrm>
                  <a:off x="10562982" y="5667879"/>
                  <a:ext cx="18612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026" name="Ink 1025">
                  <a:extLst>
                    <a:ext uri="{FF2B5EF4-FFF2-40B4-BE49-F238E27FC236}">
                      <a16:creationId xmlns:a16="http://schemas.microsoft.com/office/drawing/2014/main" id="{2083BF3E-2207-D5D7-2D79-2942B8F26DD5}"/>
                    </a:ext>
                  </a:extLst>
                </p14:cNvPr>
                <p14:cNvContentPartPr/>
                <p14:nvPr/>
              </p14:nvContentPartPr>
              <p14:xfrm>
                <a:off x="9846942" y="4120239"/>
                <a:ext cx="1254600" cy="1289880"/>
              </p14:xfrm>
            </p:contentPart>
          </mc:Choice>
          <mc:Fallback>
            <p:pic>
              <p:nvPicPr>
                <p:cNvPr id="1026" name="Ink 1025">
                  <a:extLst>
                    <a:ext uri="{FF2B5EF4-FFF2-40B4-BE49-F238E27FC236}">
                      <a16:creationId xmlns:a16="http://schemas.microsoft.com/office/drawing/2014/main" id="{2083BF3E-2207-D5D7-2D79-2942B8F26DD5}"/>
                    </a:ext>
                  </a:extLst>
                </p:cNvPr>
                <p:cNvPicPr/>
                <p:nvPr/>
              </p:nvPicPr>
              <p:blipFill>
                <a:blip r:embed="rId305"/>
                <a:stretch>
                  <a:fillRect/>
                </a:stretch>
              </p:blipFill>
              <p:spPr>
                <a:xfrm>
                  <a:off x="9829302" y="4102239"/>
                  <a:ext cx="1290240" cy="13255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027" name="Ink 1026">
                  <a:extLst>
                    <a:ext uri="{FF2B5EF4-FFF2-40B4-BE49-F238E27FC236}">
                      <a16:creationId xmlns:a16="http://schemas.microsoft.com/office/drawing/2014/main" id="{3469C293-B011-706B-8A13-B624706ABAE1}"/>
                    </a:ext>
                  </a:extLst>
                </p14:cNvPr>
                <p14:cNvContentPartPr/>
                <p14:nvPr/>
              </p14:nvContentPartPr>
              <p14:xfrm>
                <a:off x="11181102" y="4276839"/>
                <a:ext cx="88560" cy="1125000"/>
              </p14:xfrm>
            </p:contentPart>
          </mc:Choice>
          <mc:Fallback>
            <p:pic>
              <p:nvPicPr>
                <p:cNvPr id="1027" name="Ink 1026">
                  <a:extLst>
                    <a:ext uri="{FF2B5EF4-FFF2-40B4-BE49-F238E27FC236}">
                      <a16:creationId xmlns:a16="http://schemas.microsoft.com/office/drawing/2014/main" id="{3469C293-B011-706B-8A13-B624706ABAE1}"/>
                    </a:ext>
                  </a:extLst>
                </p:cNvPr>
                <p:cNvPicPr/>
                <p:nvPr/>
              </p:nvPicPr>
              <p:blipFill>
                <a:blip r:embed="rId307"/>
                <a:stretch>
                  <a:fillRect/>
                </a:stretch>
              </p:blipFill>
              <p:spPr>
                <a:xfrm>
                  <a:off x="11163462" y="4258839"/>
                  <a:ext cx="124200" cy="11606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028" name="Ink 1027">
                  <a:extLst>
                    <a:ext uri="{FF2B5EF4-FFF2-40B4-BE49-F238E27FC236}">
                      <a16:creationId xmlns:a16="http://schemas.microsoft.com/office/drawing/2014/main" id="{AD376ACE-20E0-BD29-368D-BF33F57E05BB}"/>
                    </a:ext>
                  </a:extLst>
                </p14:cNvPr>
                <p14:cNvContentPartPr/>
                <p14:nvPr/>
              </p14:nvContentPartPr>
              <p14:xfrm>
                <a:off x="9946302" y="5610999"/>
                <a:ext cx="1317240" cy="891360"/>
              </p14:xfrm>
            </p:contentPart>
          </mc:Choice>
          <mc:Fallback>
            <p:pic>
              <p:nvPicPr>
                <p:cNvPr id="1028" name="Ink 1027">
                  <a:extLst>
                    <a:ext uri="{FF2B5EF4-FFF2-40B4-BE49-F238E27FC236}">
                      <a16:creationId xmlns:a16="http://schemas.microsoft.com/office/drawing/2014/main" id="{AD376ACE-20E0-BD29-368D-BF33F57E05BB}"/>
                    </a:ext>
                  </a:extLst>
                </p:cNvPr>
                <p:cNvPicPr/>
                <p:nvPr/>
              </p:nvPicPr>
              <p:blipFill>
                <a:blip r:embed="rId309"/>
                <a:stretch>
                  <a:fillRect/>
                </a:stretch>
              </p:blipFill>
              <p:spPr>
                <a:xfrm>
                  <a:off x="9928662" y="5592999"/>
                  <a:ext cx="1352880" cy="9270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029" name="Ink 1028">
                  <a:extLst>
                    <a:ext uri="{FF2B5EF4-FFF2-40B4-BE49-F238E27FC236}">
                      <a16:creationId xmlns:a16="http://schemas.microsoft.com/office/drawing/2014/main" id="{84E0394F-E725-2D43-074C-ED41ACD41414}"/>
                    </a:ext>
                  </a:extLst>
                </p14:cNvPr>
                <p14:cNvContentPartPr/>
                <p14:nvPr/>
              </p14:nvContentPartPr>
              <p14:xfrm>
                <a:off x="11165622" y="5595519"/>
                <a:ext cx="37800" cy="816840"/>
              </p14:xfrm>
            </p:contentPart>
          </mc:Choice>
          <mc:Fallback>
            <p:pic>
              <p:nvPicPr>
                <p:cNvPr id="1029" name="Ink 1028">
                  <a:extLst>
                    <a:ext uri="{FF2B5EF4-FFF2-40B4-BE49-F238E27FC236}">
                      <a16:creationId xmlns:a16="http://schemas.microsoft.com/office/drawing/2014/main" id="{84E0394F-E725-2D43-074C-ED41ACD41414}"/>
                    </a:ext>
                  </a:extLst>
                </p:cNvPr>
                <p:cNvPicPr/>
                <p:nvPr/>
              </p:nvPicPr>
              <p:blipFill>
                <a:blip r:embed="rId311"/>
                <a:stretch>
                  <a:fillRect/>
                </a:stretch>
              </p:blipFill>
              <p:spPr>
                <a:xfrm>
                  <a:off x="11147622" y="5577879"/>
                  <a:ext cx="73440" cy="8524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031" name="Ink 1030">
                  <a:extLst>
                    <a:ext uri="{FF2B5EF4-FFF2-40B4-BE49-F238E27FC236}">
                      <a16:creationId xmlns:a16="http://schemas.microsoft.com/office/drawing/2014/main" id="{C2B3AC55-B14E-7938-33F8-BE887F972713}"/>
                    </a:ext>
                  </a:extLst>
                </p14:cNvPr>
                <p14:cNvContentPartPr/>
                <p14:nvPr/>
              </p14:nvContentPartPr>
              <p14:xfrm>
                <a:off x="10925862" y="3227799"/>
                <a:ext cx="59040" cy="418680"/>
              </p14:xfrm>
            </p:contentPart>
          </mc:Choice>
          <mc:Fallback>
            <p:pic>
              <p:nvPicPr>
                <p:cNvPr id="1031" name="Ink 1030">
                  <a:extLst>
                    <a:ext uri="{FF2B5EF4-FFF2-40B4-BE49-F238E27FC236}">
                      <a16:creationId xmlns:a16="http://schemas.microsoft.com/office/drawing/2014/main" id="{C2B3AC55-B14E-7938-33F8-BE887F972713}"/>
                    </a:ext>
                  </a:extLst>
                </p:cNvPr>
                <p:cNvPicPr/>
                <p:nvPr/>
              </p:nvPicPr>
              <p:blipFill>
                <a:blip r:embed="rId313"/>
                <a:stretch>
                  <a:fillRect/>
                </a:stretch>
              </p:blipFill>
              <p:spPr>
                <a:xfrm>
                  <a:off x="10908222" y="3210159"/>
                  <a:ext cx="94680"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032" name="Ink 1031">
                  <a:extLst>
                    <a:ext uri="{FF2B5EF4-FFF2-40B4-BE49-F238E27FC236}">
                      <a16:creationId xmlns:a16="http://schemas.microsoft.com/office/drawing/2014/main" id="{B0BA2056-8953-0B9B-1BBD-ECF44CAE044C}"/>
                    </a:ext>
                  </a:extLst>
                </p14:cNvPr>
                <p14:cNvContentPartPr/>
                <p14:nvPr/>
              </p14:nvContentPartPr>
              <p14:xfrm>
                <a:off x="10899222" y="3159039"/>
                <a:ext cx="551520" cy="575280"/>
              </p14:xfrm>
            </p:contentPart>
          </mc:Choice>
          <mc:Fallback>
            <p:pic>
              <p:nvPicPr>
                <p:cNvPr id="1032" name="Ink 1031">
                  <a:extLst>
                    <a:ext uri="{FF2B5EF4-FFF2-40B4-BE49-F238E27FC236}">
                      <a16:creationId xmlns:a16="http://schemas.microsoft.com/office/drawing/2014/main" id="{B0BA2056-8953-0B9B-1BBD-ECF44CAE044C}"/>
                    </a:ext>
                  </a:extLst>
                </p:cNvPr>
                <p:cNvPicPr/>
                <p:nvPr/>
              </p:nvPicPr>
              <p:blipFill>
                <a:blip r:embed="rId315"/>
                <a:stretch>
                  <a:fillRect/>
                </a:stretch>
              </p:blipFill>
              <p:spPr>
                <a:xfrm>
                  <a:off x="10881222" y="3141039"/>
                  <a:ext cx="587160" cy="6109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033" name="Ink 1032">
                  <a:extLst>
                    <a:ext uri="{FF2B5EF4-FFF2-40B4-BE49-F238E27FC236}">
                      <a16:creationId xmlns:a16="http://schemas.microsoft.com/office/drawing/2014/main" id="{484C6A2D-A12F-3D02-E97B-8C8DD1A77244}"/>
                    </a:ext>
                  </a:extLst>
                </p14:cNvPr>
                <p14:cNvContentPartPr/>
                <p14:nvPr/>
              </p14:nvContentPartPr>
              <p14:xfrm>
                <a:off x="11017662" y="3342999"/>
                <a:ext cx="145080" cy="213120"/>
              </p14:xfrm>
            </p:contentPart>
          </mc:Choice>
          <mc:Fallback>
            <p:pic>
              <p:nvPicPr>
                <p:cNvPr id="1033" name="Ink 1032">
                  <a:extLst>
                    <a:ext uri="{FF2B5EF4-FFF2-40B4-BE49-F238E27FC236}">
                      <a16:creationId xmlns:a16="http://schemas.microsoft.com/office/drawing/2014/main" id="{484C6A2D-A12F-3D02-E97B-8C8DD1A77244}"/>
                    </a:ext>
                  </a:extLst>
                </p:cNvPr>
                <p:cNvPicPr/>
                <p:nvPr/>
              </p:nvPicPr>
              <p:blipFill>
                <a:blip r:embed="rId317"/>
                <a:stretch>
                  <a:fillRect/>
                </a:stretch>
              </p:blipFill>
              <p:spPr>
                <a:xfrm>
                  <a:off x="11000022" y="3324999"/>
                  <a:ext cx="1807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034" name="Ink 1033">
                  <a:extLst>
                    <a:ext uri="{FF2B5EF4-FFF2-40B4-BE49-F238E27FC236}">
                      <a16:creationId xmlns:a16="http://schemas.microsoft.com/office/drawing/2014/main" id="{E4FFE199-0A11-EDB3-BD7C-9AECEE6B2BC1}"/>
                    </a:ext>
                  </a:extLst>
                </p14:cNvPr>
                <p14:cNvContentPartPr/>
                <p14:nvPr/>
              </p14:nvContentPartPr>
              <p14:xfrm>
                <a:off x="11050782" y="3424719"/>
                <a:ext cx="174960" cy="189720"/>
              </p14:xfrm>
            </p:contentPart>
          </mc:Choice>
          <mc:Fallback>
            <p:pic>
              <p:nvPicPr>
                <p:cNvPr id="1034" name="Ink 1033">
                  <a:extLst>
                    <a:ext uri="{FF2B5EF4-FFF2-40B4-BE49-F238E27FC236}">
                      <a16:creationId xmlns:a16="http://schemas.microsoft.com/office/drawing/2014/main" id="{E4FFE199-0A11-EDB3-BD7C-9AECEE6B2BC1}"/>
                    </a:ext>
                  </a:extLst>
                </p:cNvPr>
                <p:cNvPicPr/>
                <p:nvPr/>
              </p:nvPicPr>
              <p:blipFill>
                <a:blip r:embed="rId319"/>
                <a:stretch>
                  <a:fillRect/>
                </a:stretch>
              </p:blipFill>
              <p:spPr>
                <a:xfrm>
                  <a:off x="11032782" y="3407079"/>
                  <a:ext cx="2106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035" name="Ink 1034">
                  <a:extLst>
                    <a:ext uri="{FF2B5EF4-FFF2-40B4-BE49-F238E27FC236}">
                      <a16:creationId xmlns:a16="http://schemas.microsoft.com/office/drawing/2014/main" id="{6F439831-E00C-F2D2-FBD1-DB7BA4EA910B}"/>
                    </a:ext>
                  </a:extLst>
                </p14:cNvPr>
                <p14:cNvContentPartPr/>
                <p14:nvPr/>
              </p14:nvContentPartPr>
              <p14:xfrm>
                <a:off x="11226822" y="3426159"/>
                <a:ext cx="71640" cy="183600"/>
              </p14:xfrm>
            </p:contentPart>
          </mc:Choice>
          <mc:Fallback>
            <p:pic>
              <p:nvPicPr>
                <p:cNvPr id="1035" name="Ink 1034">
                  <a:extLst>
                    <a:ext uri="{FF2B5EF4-FFF2-40B4-BE49-F238E27FC236}">
                      <a16:creationId xmlns:a16="http://schemas.microsoft.com/office/drawing/2014/main" id="{6F439831-E00C-F2D2-FBD1-DB7BA4EA910B}"/>
                    </a:ext>
                  </a:extLst>
                </p:cNvPr>
                <p:cNvPicPr/>
                <p:nvPr/>
              </p:nvPicPr>
              <p:blipFill>
                <a:blip r:embed="rId321"/>
                <a:stretch>
                  <a:fillRect/>
                </a:stretch>
              </p:blipFill>
              <p:spPr>
                <a:xfrm>
                  <a:off x="11208822" y="3408519"/>
                  <a:ext cx="1072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036" name="Ink 1035">
                  <a:extLst>
                    <a:ext uri="{FF2B5EF4-FFF2-40B4-BE49-F238E27FC236}">
                      <a16:creationId xmlns:a16="http://schemas.microsoft.com/office/drawing/2014/main" id="{7187DE81-8930-2E29-D64C-981527D84B75}"/>
                    </a:ext>
                  </a:extLst>
                </p14:cNvPr>
                <p14:cNvContentPartPr/>
                <p14:nvPr/>
              </p14:nvContentPartPr>
              <p14:xfrm>
                <a:off x="11074902" y="3434079"/>
                <a:ext cx="489240" cy="402120"/>
              </p14:xfrm>
            </p:contentPart>
          </mc:Choice>
          <mc:Fallback>
            <p:pic>
              <p:nvPicPr>
                <p:cNvPr id="1036" name="Ink 1035">
                  <a:extLst>
                    <a:ext uri="{FF2B5EF4-FFF2-40B4-BE49-F238E27FC236}">
                      <a16:creationId xmlns:a16="http://schemas.microsoft.com/office/drawing/2014/main" id="{7187DE81-8930-2E29-D64C-981527D84B75}"/>
                    </a:ext>
                  </a:extLst>
                </p:cNvPr>
                <p:cNvPicPr/>
                <p:nvPr/>
              </p:nvPicPr>
              <p:blipFill>
                <a:blip r:embed="rId323"/>
                <a:stretch>
                  <a:fillRect/>
                </a:stretch>
              </p:blipFill>
              <p:spPr>
                <a:xfrm>
                  <a:off x="11056902" y="3416079"/>
                  <a:ext cx="52488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037" name="Ink 1036">
                  <a:extLst>
                    <a:ext uri="{FF2B5EF4-FFF2-40B4-BE49-F238E27FC236}">
                      <a16:creationId xmlns:a16="http://schemas.microsoft.com/office/drawing/2014/main" id="{EC7A5E69-632D-FB0A-89E7-8AC5C4059545}"/>
                    </a:ext>
                  </a:extLst>
                </p14:cNvPr>
                <p14:cNvContentPartPr/>
                <p14:nvPr/>
              </p14:nvContentPartPr>
              <p14:xfrm>
                <a:off x="11219622" y="3589239"/>
                <a:ext cx="511560" cy="479880"/>
              </p14:xfrm>
            </p:contentPart>
          </mc:Choice>
          <mc:Fallback>
            <p:pic>
              <p:nvPicPr>
                <p:cNvPr id="1037" name="Ink 1036">
                  <a:extLst>
                    <a:ext uri="{FF2B5EF4-FFF2-40B4-BE49-F238E27FC236}">
                      <a16:creationId xmlns:a16="http://schemas.microsoft.com/office/drawing/2014/main" id="{EC7A5E69-632D-FB0A-89E7-8AC5C4059545}"/>
                    </a:ext>
                  </a:extLst>
                </p:cNvPr>
                <p:cNvPicPr/>
                <p:nvPr/>
              </p:nvPicPr>
              <p:blipFill>
                <a:blip r:embed="rId325"/>
                <a:stretch>
                  <a:fillRect/>
                </a:stretch>
              </p:blipFill>
              <p:spPr>
                <a:xfrm>
                  <a:off x="11201982" y="3571599"/>
                  <a:ext cx="54720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038" name="Ink 1037">
                  <a:extLst>
                    <a:ext uri="{FF2B5EF4-FFF2-40B4-BE49-F238E27FC236}">
                      <a16:creationId xmlns:a16="http://schemas.microsoft.com/office/drawing/2014/main" id="{B5B63607-36C8-56AC-74C6-94DE7184A64F}"/>
                    </a:ext>
                  </a:extLst>
                </p14:cNvPr>
                <p14:cNvContentPartPr/>
                <p14:nvPr/>
              </p14:nvContentPartPr>
              <p14:xfrm>
                <a:off x="10857102" y="4519119"/>
                <a:ext cx="164520" cy="204840"/>
              </p14:xfrm>
            </p:contentPart>
          </mc:Choice>
          <mc:Fallback>
            <p:pic>
              <p:nvPicPr>
                <p:cNvPr id="1038" name="Ink 1037">
                  <a:extLst>
                    <a:ext uri="{FF2B5EF4-FFF2-40B4-BE49-F238E27FC236}">
                      <a16:creationId xmlns:a16="http://schemas.microsoft.com/office/drawing/2014/main" id="{B5B63607-36C8-56AC-74C6-94DE7184A64F}"/>
                    </a:ext>
                  </a:extLst>
                </p:cNvPr>
                <p:cNvPicPr/>
                <p:nvPr/>
              </p:nvPicPr>
              <p:blipFill>
                <a:blip r:embed="rId327"/>
                <a:stretch>
                  <a:fillRect/>
                </a:stretch>
              </p:blipFill>
              <p:spPr>
                <a:xfrm>
                  <a:off x="10839462" y="4501479"/>
                  <a:ext cx="2001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039" name="Ink 1038">
                  <a:extLst>
                    <a:ext uri="{FF2B5EF4-FFF2-40B4-BE49-F238E27FC236}">
                      <a16:creationId xmlns:a16="http://schemas.microsoft.com/office/drawing/2014/main" id="{77D976DD-3C21-CD93-36DC-AD25CFD857F6}"/>
                    </a:ext>
                  </a:extLst>
                </p14:cNvPr>
                <p14:cNvContentPartPr/>
                <p14:nvPr/>
              </p14:nvContentPartPr>
              <p14:xfrm>
                <a:off x="10929822" y="4568439"/>
                <a:ext cx="248040" cy="207720"/>
              </p14:xfrm>
            </p:contentPart>
          </mc:Choice>
          <mc:Fallback>
            <p:pic>
              <p:nvPicPr>
                <p:cNvPr id="1039" name="Ink 1038">
                  <a:extLst>
                    <a:ext uri="{FF2B5EF4-FFF2-40B4-BE49-F238E27FC236}">
                      <a16:creationId xmlns:a16="http://schemas.microsoft.com/office/drawing/2014/main" id="{77D976DD-3C21-CD93-36DC-AD25CFD857F6}"/>
                    </a:ext>
                  </a:extLst>
                </p:cNvPr>
                <p:cNvPicPr/>
                <p:nvPr/>
              </p:nvPicPr>
              <p:blipFill>
                <a:blip r:embed="rId329"/>
                <a:stretch>
                  <a:fillRect/>
                </a:stretch>
              </p:blipFill>
              <p:spPr>
                <a:xfrm>
                  <a:off x="10912182" y="4550439"/>
                  <a:ext cx="2836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040" name="Ink 1039">
                  <a:extLst>
                    <a:ext uri="{FF2B5EF4-FFF2-40B4-BE49-F238E27FC236}">
                      <a16:creationId xmlns:a16="http://schemas.microsoft.com/office/drawing/2014/main" id="{477B032C-716F-CD19-9447-2B71603530AF}"/>
                    </a:ext>
                  </a:extLst>
                </p14:cNvPr>
                <p14:cNvContentPartPr/>
                <p14:nvPr/>
              </p14:nvContentPartPr>
              <p14:xfrm>
                <a:off x="10768182" y="4428759"/>
                <a:ext cx="661320" cy="484200"/>
              </p14:xfrm>
            </p:contentPart>
          </mc:Choice>
          <mc:Fallback>
            <p:pic>
              <p:nvPicPr>
                <p:cNvPr id="1040" name="Ink 1039">
                  <a:extLst>
                    <a:ext uri="{FF2B5EF4-FFF2-40B4-BE49-F238E27FC236}">
                      <a16:creationId xmlns:a16="http://schemas.microsoft.com/office/drawing/2014/main" id="{477B032C-716F-CD19-9447-2B71603530AF}"/>
                    </a:ext>
                  </a:extLst>
                </p:cNvPr>
                <p:cNvPicPr/>
                <p:nvPr/>
              </p:nvPicPr>
              <p:blipFill>
                <a:blip r:embed="rId331"/>
                <a:stretch>
                  <a:fillRect/>
                </a:stretch>
              </p:blipFill>
              <p:spPr>
                <a:xfrm>
                  <a:off x="10750182" y="4411119"/>
                  <a:ext cx="69696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041" name="Ink 1040">
                  <a:extLst>
                    <a:ext uri="{FF2B5EF4-FFF2-40B4-BE49-F238E27FC236}">
                      <a16:creationId xmlns:a16="http://schemas.microsoft.com/office/drawing/2014/main" id="{FEB22313-3E98-9BE6-811C-DE173DB2CAA4}"/>
                    </a:ext>
                  </a:extLst>
                </p14:cNvPr>
                <p14:cNvContentPartPr/>
                <p14:nvPr/>
              </p14:nvContentPartPr>
              <p14:xfrm>
                <a:off x="10997142" y="4598319"/>
                <a:ext cx="585360" cy="509040"/>
              </p14:xfrm>
            </p:contentPart>
          </mc:Choice>
          <mc:Fallback>
            <p:pic>
              <p:nvPicPr>
                <p:cNvPr id="1041" name="Ink 1040">
                  <a:extLst>
                    <a:ext uri="{FF2B5EF4-FFF2-40B4-BE49-F238E27FC236}">
                      <a16:creationId xmlns:a16="http://schemas.microsoft.com/office/drawing/2014/main" id="{FEB22313-3E98-9BE6-811C-DE173DB2CAA4}"/>
                    </a:ext>
                  </a:extLst>
                </p:cNvPr>
                <p:cNvPicPr/>
                <p:nvPr/>
              </p:nvPicPr>
              <p:blipFill>
                <a:blip r:embed="rId333"/>
                <a:stretch>
                  <a:fillRect/>
                </a:stretch>
              </p:blipFill>
              <p:spPr>
                <a:xfrm>
                  <a:off x="10979502" y="4580679"/>
                  <a:ext cx="62100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042" name="Ink 1041">
                  <a:extLst>
                    <a:ext uri="{FF2B5EF4-FFF2-40B4-BE49-F238E27FC236}">
                      <a16:creationId xmlns:a16="http://schemas.microsoft.com/office/drawing/2014/main" id="{A36586DF-4391-9360-0F9D-7A55B449D769}"/>
                    </a:ext>
                  </a:extLst>
                </p14:cNvPr>
                <p14:cNvContentPartPr/>
                <p14:nvPr/>
              </p14:nvContentPartPr>
              <p14:xfrm>
                <a:off x="11167782" y="4785879"/>
                <a:ext cx="558360" cy="505080"/>
              </p14:xfrm>
            </p:contentPart>
          </mc:Choice>
          <mc:Fallback>
            <p:pic>
              <p:nvPicPr>
                <p:cNvPr id="1042" name="Ink 1041">
                  <a:extLst>
                    <a:ext uri="{FF2B5EF4-FFF2-40B4-BE49-F238E27FC236}">
                      <a16:creationId xmlns:a16="http://schemas.microsoft.com/office/drawing/2014/main" id="{A36586DF-4391-9360-0F9D-7A55B449D769}"/>
                    </a:ext>
                  </a:extLst>
                </p:cNvPr>
                <p:cNvPicPr/>
                <p:nvPr/>
              </p:nvPicPr>
              <p:blipFill>
                <a:blip r:embed="rId335"/>
                <a:stretch>
                  <a:fillRect/>
                </a:stretch>
              </p:blipFill>
              <p:spPr>
                <a:xfrm>
                  <a:off x="11149782" y="4768239"/>
                  <a:ext cx="594000" cy="54072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2"/>
          <p:cNvSpPr txBox="1"/>
          <p:nvPr/>
        </p:nvSpPr>
        <p:spPr>
          <a:xfrm>
            <a:off x="224979" y="788088"/>
            <a:ext cx="11806237" cy="50783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an ABAP environment running on SAP BTP on top of AWS infrastructure. It is a shared ABAP system in trial mode.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Since it’s a shared system with other abap trial users, we will see all the packages of other users as well.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With ABAP on Cloud, NO ONE EVER-EVER access SAPGUI, No Tcodes are allowed with GUI. In fact, you cant event use SAPGUI to connect to ABAP on Cloud system</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don’t have control to install notes, patches, and upgrade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No access to SPRO (customizing) is allowed in the cloud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just abap environment, its not a SAP Solution (like s/4hana or ecc), so you will never find standard sap tables like MARA, VBAK, ACDOCA, MATDOC etc.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are only allowed to use DDIC objects which are marked </a:t>
            </a:r>
            <a:r>
              <a:rPr kumimoji="0" lang="en-US" sz="1800" b="1"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released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everything like what we do in a on-premise system e.g. forms, workflow, scripts, dialog prog.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ABAP programs in the AoC system, all code will be in-form of classes.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AoC only allows whitelisted ABAP statements, no other abap statements can be used freely e.g. write.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https://help.sap.com/docs/sap-btp-abap-environment?locale=en-US</a:t>
            </a: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can create your packages under a standard package ZLOCAL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preferred programming model to develop applications is RAP – Restful Application Programming model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in Cloud has a code name called “steampunk”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p:txBody>
      </p:sp>
      <p:sp>
        <p:nvSpPr>
          <p:cNvPr id="915" name="Google Shape;915;p22"/>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ABAP on Cloud – the environment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17" name="Google Shape;917;p22"/>
          <p:cNvPicPr preferRelativeResize="0"/>
          <p:nvPr/>
        </p:nvPicPr>
        <p:blipFill rotWithShape="1">
          <a:blip r:embed="rId4">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23"/>
          <p:cNvSpPr txBox="1"/>
          <p:nvPr/>
        </p:nvSpPr>
        <p:spPr>
          <a:xfrm>
            <a:off x="224979" y="788088"/>
            <a:ext cx="11806237" cy="455505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https://tools.hana.ondemand.com/#abap</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Starters: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JRE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https://download.oracle.com/java/17/archive/jdk-17.0.10_windows-x64_bin.msi</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For windows we need </a:t>
            </a:r>
            <a:r>
              <a:rPr kumimoji="0" lang="en-US" sz="1800" b="0" i="0" u="none" strike="noStrike" kern="0" cap="none" spc="0" normalizeH="0" baseline="0" noProof="0" dirty="0" err="1">
                <a:ln>
                  <a:noFill/>
                </a:ln>
                <a:solidFill>
                  <a:srgbClr val="433835"/>
                </a:solidFill>
                <a:effectLst/>
                <a:uLnTx/>
                <a:uFillTx/>
                <a:latin typeface="Quattrocento Sans"/>
                <a:ea typeface="Quattrocento Sans"/>
                <a:cs typeface="Quattrocento Sans"/>
                <a:sym typeface="Quattrocento Sans"/>
              </a:rPr>
              <a:t>micosoft</a:t>
            </a: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 C++ runtime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https://docs.microsoft.com/en-US/cpp/windows/latest-supported-vc-redist?view=msvc-170#visual-studio-2013-vc-120</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SAPGUI</a:t>
            </a:r>
          </a:p>
          <a:p>
            <a:pPr marL="0" marR="0" lvl="0" indent="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Main Course: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To install the front-end component of ADT, proceed as follows: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Get an installation of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6">
                  <a:extLst>
                    <a:ext uri="{A12FA001-AC4F-418D-AE19-62706E023703}">
                      <ahyp:hlinkClr xmlns:ahyp="http://schemas.microsoft.com/office/drawing/2018/hyperlinkcolor" val="tx"/>
                    </a:ext>
                  </a:extLst>
                </a:hlinkClick>
              </a:rPr>
              <a:t>Eclipse 2023-12 (x86_64)</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(e.g.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7">
                  <a:extLst>
                    <a:ext uri="{A12FA001-AC4F-418D-AE19-62706E023703}">
                      <ahyp:hlinkClr xmlns:ahyp="http://schemas.microsoft.com/office/drawing/2018/hyperlinkcolor" val="tx"/>
                    </a:ext>
                  </a:extLst>
                </a:hlinkClick>
              </a:rPr>
              <a:t>Eclipse IDE for Java Developers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In Eclipse, choose in the menu bar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Help &gt; Install New Software...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Enter the URL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https://tools.hana.ondemand.com/latest</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Press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Enter</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display the available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Select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ABAP Development Tools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On the next wizard page, you get an overview of the features to be installed.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Confirm the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license agreements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Finish</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start the installation.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ea typeface="Arial"/>
                <a:cs typeface="Arial"/>
                <a:sym typeface="Arial"/>
              </a:rPr>
              <a:t>ABAP Cloud project is a CONNECTION to our ABAP on Cloud system</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24" name="Google Shape;924;p2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How to setup Eclipse tool with ADT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26" name="Google Shape;926;p23"/>
          <p:cNvPicPr preferRelativeResize="0"/>
          <p:nvPr/>
        </p:nvPicPr>
        <p:blipFill rotWithShape="1">
          <a:blip r:embed="rId8">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2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cases 1 – Building Full Stack Application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43" name="Google Shape;943;p25"/>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0231FE3-52BE-F1B7-AE20-5FFB83872515}"/>
                  </a:ext>
                </a:extLst>
              </p14:cNvPr>
              <p14:cNvContentPartPr/>
              <p14:nvPr/>
            </p14:nvContentPartPr>
            <p14:xfrm>
              <a:off x="275760" y="2396880"/>
              <a:ext cx="4843440" cy="3101400"/>
            </p14:xfrm>
          </p:contentPart>
        </mc:Choice>
        <mc:Fallback>
          <p:pic>
            <p:nvPicPr>
              <p:cNvPr id="2" name="Ink 1">
                <a:extLst>
                  <a:ext uri="{FF2B5EF4-FFF2-40B4-BE49-F238E27FC236}">
                    <a16:creationId xmlns:a16="http://schemas.microsoft.com/office/drawing/2014/main" id="{40231FE3-52BE-F1B7-AE20-5FFB83872515}"/>
                  </a:ext>
                </a:extLst>
              </p:cNvPr>
              <p:cNvPicPr/>
              <p:nvPr/>
            </p:nvPicPr>
            <p:blipFill>
              <a:blip r:embed="rId5"/>
              <a:stretch>
                <a:fillRect/>
              </a:stretch>
            </p:blipFill>
            <p:spPr>
              <a:xfrm>
                <a:off x="266400" y="2387520"/>
                <a:ext cx="4862160" cy="3120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4B15521-F4FF-3948-2849-D2B180731031}"/>
                  </a:ext>
                </a:extLst>
              </p14:cNvPr>
              <p14:cNvContentPartPr/>
              <p14:nvPr/>
            </p14:nvContentPartPr>
            <p14:xfrm>
              <a:off x="660240" y="1384560"/>
              <a:ext cx="8783640" cy="4159800"/>
            </p14:xfrm>
          </p:contentPart>
        </mc:Choice>
        <mc:Fallback>
          <p:pic>
            <p:nvPicPr>
              <p:cNvPr id="3" name="Ink 2">
                <a:extLst>
                  <a:ext uri="{FF2B5EF4-FFF2-40B4-BE49-F238E27FC236}">
                    <a16:creationId xmlns:a16="http://schemas.microsoft.com/office/drawing/2014/main" id="{74B15521-F4FF-3948-2849-D2B180731031}"/>
                  </a:ext>
                </a:extLst>
              </p:cNvPr>
              <p:cNvPicPr/>
              <p:nvPr/>
            </p:nvPicPr>
            <p:blipFill>
              <a:blip r:embed="rId7"/>
              <a:stretch>
                <a:fillRect/>
              </a:stretch>
            </p:blipFill>
            <p:spPr>
              <a:xfrm>
                <a:off x="650880" y="1375200"/>
                <a:ext cx="8802360" cy="417852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9" name="Google Shape;949;p2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2 – Side by Side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51" name="Google Shape;951;p26"/>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DFB0F51-D7A1-968F-F1D1-DF7099714A15}"/>
                  </a:ext>
                </a:extLst>
              </p14:cNvPr>
              <p14:cNvContentPartPr/>
              <p14:nvPr/>
            </p14:nvContentPartPr>
            <p14:xfrm>
              <a:off x="147960" y="656280"/>
              <a:ext cx="11581560" cy="6104880"/>
            </p14:xfrm>
          </p:contentPart>
        </mc:Choice>
        <mc:Fallback>
          <p:pic>
            <p:nvPicPr>
              <p:cNvPr id="2" name="Ink 1">
                <a:extLst>
                  <a:ext uri="{FF2B5EF4-FFF2-40B4-BE49-F238E27FC236}">
                    <a16:creationId xmlns:a16="http://schemas.microsoft.com/office/drawing/2014/main" id="{5DFB0F51-D7A1-968F-F1D1-DF7099714A15}"/>
                  </a:ext>
                </a:extLst>
              </p:cNvPr>
              <p:cNvPicPr/>
              <p:nvPr/>
            </p:nvPicPr>
            <p:blipFill>
              <a:blip r:embed="rId5"/>
              <a:stretch>
                <a:fillRect/>
              </a:stretch>
            </p:blipFill>
            <p:spPr>
              <a:xfrm>
                <a:off x="138600" y="646920"/>
                <a:ext cx="11600280" cy="61236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Google Shape;957;p27"/>
          <p:cNvSpPr txBox="1"/>
          <p:nvPr/>
        </p:nvSpPr>
        <p:spPr>
          <a:xfrm>
            <a:off x="224979" y="788088"/>
            <a:ext cx="11806237" cy="6463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 – Simplification	4 – 4</a:t>
            </a:r>
            <a:r>
              <a:rPr kumimoji="0" lang="en-US" sz="1800" b="0" i="0" u="none" strike="noStrike" kern="0" cap="none" spc="0" normalizeH="0" baseline="30000" noProof="0">
                <a:ln>
                  <a:noFill/>
                </a:ln>
                <a:solidFill>
                  <a:srgbClr val="000000"/>
                </a:solidFill>
                <a:effectLst/>
                <a:uLnTx/>
                <a:uFillTx/>
                <a:latin typeface="Calibri"/>
                <a:ea typeface="Calibri"/>
                <a:cs typeface="Calibri"/>
                <a:sym typeface="Calibri"/>
              </a:rPr>
              <a:t>th</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Generation ERP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S/4HANA – Onpremise, </a:t>
            </a: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Cloud</a:t>
            </a:r>
            <a:endParaRPr kumimoji="0" sz="1800" b="1"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8" name="Google Shape;958;p2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3 – S/4HANA Cloud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0" name="Google Shape;960;p27"/>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C245662-3BA4-69B8-9EA8-EF10D5CB2524}"/>
                  </a:ext>
                </a:extLst>
              </p14:cNvPr>
              <p14:cNvContentPartPr/>
              <p14:nvPr/>
            </p14:nvContentPartPr>
            <p14:xfrm>
              <a:off x="327960" y="1073880"/>
              <a:ext cx="11017080" cy="4758120"/>
            </p14:xfrm>
          </p:contentPart>
        </mc:Choice>
        <mc:Fallback>
          <p:pic>
            <p:nvPicPr>
              <p:cNvPr id="2" name="Ink 1">
                <a:extLst>
                  <a:ext uri="{FF2B5EF4-FFF2-40B4-BE49-F238E27FC236}">
                    <a16:creationId xmlns:a16="http://schemas.microsoft.com/office/drawing/2014/main" id="{2C245662-3BA4-69B8-9EA8-EF10D5CB2524}"/>
                  </a:ext>
                </a:extLst>
              </p:cNvPr>
              <p:cNvPicPr/>
              <p:nvPr/>
            </p:nvPicPr>
            <p:blipFill>
              <a:blip r:embed="rId5"/>
              <a:stretch>
                <a:fillRect/>
              </a:stretch>
            </p:blipFill>
            <p:spPr>
              <a:xfrm>
                <a:off x="318600" y="1064520"/>
                <a:ext cx="11035800" cy="477684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6" name="Google Shape;966;p28"/>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is the new approach of building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rPr>
              <a:t>semantically rich data models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It is an extension of SQL in ABAP world.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What has been extended?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DDL – Data definition language – design new data models – new tables, structures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DQL – Data Query Language (CDS Views and CDS Entities) – new views to extract data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join, load,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calculate,formulas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DEL – Data Expression language (expressions like path expression, case expressions)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DCL – Data Control Language (security)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in ABAP on Cloud Environment we do not have GUI access (no access to SE11) – we will use CDS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Naming convention – is a best practice to follow in a project. ZCOMPANY_PROJ_OBJTTP_NAME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ZATS_XX_*</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will use an uploader utility provided by SAP, get this in our ABAP on Cloud System to test it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Install the abap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plugin so we can interact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from our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adt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tool - </a:t>
            </a:r>
            <a:r>
              <a:rPr kumimoji="0" lang="en-US" sz="1400" b="0" i="0" u="sng" strike="noStrike" kern="0" cap="none" spc="0" normalizeH="0" baseline="0" noProof="0" dirty="0">
                <a:ln>
                  <a:noFill/>
                </a:ln>
                <a:solidFill>
                  <a:srgbClr val="E6EDF3"/>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kumimoji="0" sz="1400" b="0" i="0" u="none" strike="noStrike" kern="0" cap="none" spc="0" normalizeH="0" baseline="0" noProof="0" dirty="0">
              <a:ln>
                <a:noFill/>
              </a:ln>
              <a:solidFill>
                <a:srgbClr val="E6EDF3"/>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Download the code from SAP standard repository -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https://github.com/SAP-samples/abap-file-uploader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Register a service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Run the utility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67" name="Google Shape;967;p2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 Core Data &amp; Services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9" name="Google Shape;969;p28"/>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5" name="Google Shape;975;p29"/>
          <p:cNvSpPr txBox="1"/>
          <p:nvPr/>
        </p:nvSpPr>
        <p:spPr>
          <a:xfrm>
            <a:off x="224979" y="788088"/>
            <a:ext cx="11806237" cy="574003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a light weight data format to transmit data from one system (peer) to another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empStr</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empTab</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76" name="Google Shape;976;p2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JSON – Java Script Object Notation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979" name="Google Shape;979;p29"/>
          <p:cNvSpPr/>
          <p:nvPr/>
        </p:nvSpPr>
        <p:spPr>
          <a:xfrm>
            <a:off x="7174532" y="1412776"/>
            <a:ext cx="2664296" cy="1152128"/>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gitHUB</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Repository of code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0" name="Google Shape;980;p29"/>
          <p:cNvSpPr/>
          <p:nvPr/>
        </p:nvSpPr>
        <p:spPr>
          <a:xfrm>
            <a:off x="6157840" y="4175406"/>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ADT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1" name="Google Shape;981;p29"/>
          <p:cNvSpPr/>
          <p:nvPr/>
        </p:nvSpPr>
        <p:spPr>
          <a:xfrm>
            <a:off x="6157840" y="5145942"/>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AOC (BTP)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982" name="Google Shape;982;p29"/>
          <p:cNvCxnSpPr>
            <a:stCxn id="979" idx="2"/>
          </p:cNvCxnSpPr>
          <p:nvPr/>
        </p:nvCxnSpPr>
        <p:spPr>
          <a:xfrm rot="-5400000" flipH="1">
            <a:off x="8187480" y="2884104"/>
            <a:ext cx="1610400" cy="9720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sp>
        <p:nvSpPr>
          <p:cNvPr id="983" name="Google Shape;983;p29"/>
          <p:cNvSpPr/>
          <p:nvPr/>
        </p:nvSpPr>
        <p:spPr>
          <a:xfrm>
            <a:off x="9118748" y="4316396"/>
            <a:ext cx="2070230" cy="48075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Abap git plugin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30"/>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Suppose you are working on a company which has recently opt for Rise with SAP and bought a subscription of BTP with ABAP on cloud environment. You do not have an on-premise system, and you have many SAP ABAP consultants in the team. You want to build end to end software in cloud for your customer. We always starts with DB Tables.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0" name="Google Shape;990;p3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DB Design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5"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lowchart: Connector 4"/>
          <p:cNvSpPr/>
          <p:nvPr/>
        </p:nvSpPr>
        <p:spPr>
          <a:xfrm>
            <a:off x="5806380" y="28829"/>
            <a:ext cx="5557368" cy="5468483"/>
          </a:xfrm>
          <a:prstGeom prst="flowChartConnector">
            <a:avLst/>
          </a:prstGeom>
          <a:gradFill flip="none" rotWithShape="1">
            <a:gsLst>
              <a:gs pos="0">
                <a:srgbClr val="55E96E"/>
              </a:gs>
              <a:gs pos="46000">
                <a:srgbClr val="0AEC25"/>
              </a:gs>
              <a:gs pos="100000">
                <a:srgbClr val="00B05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11">
            <a:extLst>
              <a:ext uri="{FF2B5EF4-FFF2-40B4-BE49-F238E27FC236}">
                <a16:creationId xmlns:a16="http://schemas.microsoft.com/office/drawing/2014/main" id="{420F5850-2D59-4C25-ADFF-E9013C5A6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1" y="14067"/>
            <a:ext cx="6784876" cy="6254347"/>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p:spPr>
      </p:pic>
      <p:sp>
        <p:nvSpPr>
          <p:cNvPr id="7"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rgbClr val="75C042"/>
                </a:solidFill>
                <a:effectLst/>
              </a:rPr>
              <a:t>What We </a:t>
            </a:r>
            <a:r>
              <a:rPr lang="en-IN" sz="4000" b="1" i="0" dirty="0">
                <a:solidFill>
                  <a:srgbClr val="55E96E"/>
                </a:solidFill>
                <a:effectLst/>
                <a:latin typeface="Segoe UI Light" panose="020B0502040204020203" pitchFamily="34" charset="0"/>
                <a:cs typeface="Segoe UI Light" panose="020B0502040204020203" pitchFamily="34" charset="0"/>
              </a:rPr>
              <a:t>Did</a:t>
            </a:r>
            <a:endParaRPr lang="en-IN" sz="4000" b="1" dirty="0">
              <a:solidFill>
                <a:srgbClr val="55E96E"/>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10" name="Group 9">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11"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rgbClr val="00B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rgbClr val="75C04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rgbClr val="0AEC2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Google Shape;845;p16"/>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97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rgbClr val="75C042"/>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a:t>
            </a:r>
            <a:r>
              <a:rPr lang="en-US" sz="5400" b="1" kern="0" dirty="0">
                <a:solidFill>
                  <a:srgbClr val="75C042"/>
                </a:solidFill>
                <a:latin typeface="Segoe UI" panose="020B0502040204020203" pitchFamily="34" charset="0"/>
                <a:ea typeface="Calibri Light" charset="0"/>
                <a:cs typeface="Segoe UI" panose="020B0502040204020203" pitchFamily="34" charset="0"/>
              </a:rPr>
              <a:t>Day 1</a:t>
            </a:r>
            <a:endParaRPr lang="en-US" sz="5400" b="1" dirty="0">
              <a:solidFill>
                <a:srgbClr val="75C042"/>
              </a:solidFill>
              <a:latin typeface="Segoe UI" panose="020B0502040204020203" pitchFamily="34" charset="0"/>
              <a:ea typeface="Calibri Light" charset="0"/>
              <a:cs typeface="Segoe UI" panose="020B0502040204020203" pitchFamily="34" charset="0"/>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9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
          <p:cNvSpPr/>
          <p:nvPr/>
        </p:nvSpPr>
        <p:spPr>
          <a:xfrm>
            <a:off x="-21424" y="4797151"/>
            <a:ext cx="3729207" cy="2055451"/>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7" name="Google Shape;507;p2"/>
          <p:cNvSpPr/>
          <p:nvPr/>
        </p:nvSpPr>
        <p:spPr>
          <a:xfrm>
            <a:off x="-21424" y="4952366"/>
            <a:ext cx="3278485" cy="1905635"/>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8" name="Google Shape;508;p2"/>
          <p:cNvSpPr txBox="1">
            <a:spLocks noGrp="1"/>
          </p:cNvSpPr>
          <p:nvPr>
            <p:ph type="title"/>
          </p:nvPr>
        </p:nvSpPr>
        <p:spPr>
          <a:xfrm>
            <a:off x="682738" y="190775"/>
            <a:ext cx="4432285" cy="732234"/>
          </a:xfrm>
          <a:prstGeom prst="rect">
            <a:avLst/>
          </a:prstGeom>
          <a:noFill/>
          <a:ln>
            <a:noFill/>
          </a:ln>
        </p:spPr>
        <p:txBody>
          <a:bodyPr spcFirstLastPara="1" wrap="square" lIns="0" tIns="60925" rIns="0" bIns="60925" anchor="b" anchorCtr="0">
            <a:noAutofit/>
          </a:bodyPr>
          <a:lstStyle/>
          <a:p>
            <a:pPr marL="0" lvl="0" indent="0" algn="l" rtl="0">
              <a:spcBef>
                <a:spcPts val="0"/>
              </a:spcBef>
              <a:spcAft>
                <a:spcPts val="0"/>
              </a:spcAft>
              <a:buClr>
                <a:schemeClr val="lt1"/>
              </a:buClr>
              <a:buSzPts val="3600"/>
              <a:buFont typeface="Corben"/>
              <a:buNone/>
            </a:pPr>
            <a:r>
              <a:rPr lang="en-US" sz="3600" dirty="0">
                <a:latin typeface="Corben"/>
                <a:ea typeface="Corben"/>
                <a:cs typeface="Corben"/>
                <a:sym typeface="Corben"/>
              </a:rPr>
              <a:t>Agenda</a:t>
            </a:r>
            <a:r>
              <a:rPr lang="en-US" dirty="0"/>
              <a:t> </a:t>
            </a:r>
            <a:endParaRPr dirty="0"/>
          </a:p>
        </p:txBody>
      </p:sp>
      <p:grpSp>
        <p:nvGrpSpPr>
          <p:cNvPr id="509" name="Google Shape;509;p2"/>
          <p:cNvGrpSpPr/>
          <p:nvPr/>
        </p:nvGrpSpPr>
        <p:grpSpPr>
          <a:xfrm>
            <a:off x="3835664" y="440668"/>
            <a:ext cx="4644516" cy="859686"/>
            <a:chOff x="3657616" y="440668"/>
            <a:chExt cx="4644516" cy="859686"/>
          </a:xfrm>
        </p:grpSpPr>
        <p:sp>
          <p:nvSpPr>
            <p:cNvPr id="510" name="Google Shape;51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1" name="Google Shape;511;p2"/>
            <p:cNvSpPr txBox="1"/>
            <p:nvPr/>
          </p:nvSpPr>
          <p:spPr>
            <a:xfrm>
              <a:off x="4601588" y="636144"/>
              <a:ext cx="3700544"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1B294E"/>
                  </a:solidFill>
                  <a:effectLst/>
                  <a:uLnTx/>
                  <a:uFillTx/>
                  <a:latin typeface="Corben"/>
                  <a:ea typeface="Corben"/>
                  <a:cs typeface="Corben"/>
                  <a:sym typeface="Corben"/>
                </a:rPr>
                <a:t>Who is this course for</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12" name="Google Shape;512;p2"/>
            <p:cNvGrpSpPr/>
            <p:nvPr/>
          </p:nvGrpSpPr>
          <p:grpSpPr>
            <a:xfrm>
              <a:off x="3657616" y="440668"/>
              <a:ext cx="852620" cy="852620"/>
              <a:chOff x="3657616" y="440668"/>
              <a:chExt cx="852620" cy="852620"/>
            </a:xfrm>
          </p:grpSpPr>
          <p:grpSp>
            <p:nvGrpSpPr>
              <p:cNvPr id="513" name="Google Shape;513;p2"/>
              <p:cNvGrpSpPr/>
              <p:nvPr/>
            </p:nvGrpSpPr>
            <p:grpSpPr>
              <a:xfrm>
                <a:off x="3657616" y="440668"/>
                <a:ext cx="852620" cy="852620"/>
                <a:chOff x="3657616" y="440668"/>
                <a:chExt cx="1008112" cy="1008112"/>
              </a:xfrm>
            </p:grpSpPr>
            <p:sp>
              <p:nvSpPr>
                <p:cNvPr id="514" name="Google Shape;51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15" name="Google Shape;515;p2"/>
                <p:cNvGrpSpPr/>
                <p:nvPr/>
              </p:nvGrpSpPr>
              <p:grpSpPr>
                <a:xfrm>
                  <a:off x="3765628" y="548680"/>
                  <a:ext cx="792088" cy="792088"/>
                  <a:chOff x="4197016" y="548680"/>
                  <a:chExt cx="792088" cy="792088"/>
                </a:xfrm>
              </p:grpSpPr>
              <p:sp>
                <p:nvSpPr>
                  <p:cNvPr id="516" name="Google Shape;51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7" name="Google Shape;51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18" name="Google Shape;51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19" name="Google Shape;519;p2"/>
          <p:cNvGrpSpPr/>
          <p:nvPr/>
        </p:nvGrpSpPr>
        <p:grpSpPr>
          <a:xfrm>
            <a:off x="4716549" y="2138925"/>
            <a:ext cx="4644516" cy="859686"/>
            <a:chOff x="3657616" y="440668"/>
            <a:chExt cx="4644516" cy="859686"/>
          </a:xfrm>
        </p:grpSpPr>
        <p:sp>
          <p:nvSpPr>
            <p:cNvPr id="520" name="Google Shape;52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1" name="Google Shape;52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Motivation</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22" name="Google Shape;522;p2"/>
            <p:cNvGrpSpPr/>
            <p:nvPr/>
          </p:nvGrpSpPr>
          <p:grpSpPr>
            <a:xfrm>
              <a:off x="3657616" y="440668"/>
              <a:ext cx="852620" cy="852620"/>
              <a:chOff x="3657616" y="440668"/>
              <a:chExt cx="852620" cy="852620"/>
            </a:xfrm>
          </p:grpSpPr>
          <p:grpSp>
            <p:nvGrpSpPr>
              <p:cNvPr id="523" name="Google Shape;523;p2"/>
              <p:cNvGrpSpPr/>
              <p:nvPr/>
            </p:nvGrpSpPr>
            <p:grpSpPr>
              <a:xfrm>
                <a:off x="3657616" y="440668"/>
                <a:ext cx="852620" cy="852620"/>
                <a:chOff x="3657616" y="440668"/>
                <a:chExt cx="1008112" cy="1008112"/>
              </a:xfrm>
            </p:grpSpPr>
            <p:sp>
              <p:nvSpPr>
                <p:cNvPr id="524" name="Google Shape;52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25" name="Google Shape;525;p2"/>
                <p:cNvGrpSpPr/>
                <p:nvPr/>
              </p:nvGrpSpPr>
              <p:grpSpPr>
                <a:xfrm>
                  <a:off x="3765628" y="548680"/>
                  <a:ext cx="792088" cy="792088"/>
                  <a:chOff x="4197016" y="548680"/>
                  <a:chExt cx="792088" cy="792088"/>
                </a:xfrm>
              </p:grpSpPr>
              <p:sp>
                <p:nvSpPr>
                  <p:cNvPr id="526" name="Google Shape;52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7" name="Google Shape;52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28" name="Google Shape;52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29" name="Google Shape;529;p2"/>
          <p:cNvGrpSpPr/>
          <p:nvPr/>
        </p:nvGrpSpPr>
        <p:grpSpPr>
          <a:xfrm>
            <a:off x="5023671" y="3788587"/>
            <a:ext cx="6475255" cy="900677"/>
            <a:chOff x="3657616" y="399677"/>
            <a:chExt cx="5629459" cy="900677"/>
          </a:xfrm>
        </p:grpSpPr>
        <p:sp>
          <p:nvSpPr>
            <p:cNvPr id="530" name="Google Shape;53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1" name="Google Shape;531;p2"/>
            <p:cNvSpPr txBox="1"/>
            <p:nvPr/>
          </p:nvSpPr>
          <p:spPr>
            <a:xfrm>
              <a:off x="4479785" y="399677"/>
              <a:ext cx="4807290" cy="49847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1B294E"/>
                </a:solidFill>
                <a:effectLst/>
                <a:uLnTx/>
                <a:uFillTx/>
                <a:latin typeface="Corben"/>
                <a:ea typeface="Corben"/>
                <a:cs typeface="Corben"/>
                <a:sym typeface="Corben"/>
              </a:endParaRPr>
            </a:p>
          </p:txBody>
        </p:sp>
        <p:grpSp>
          <p:nvGrpSpPr>
            <p:cNvPr id="532" name="Google Shape;532;p2"/>
            <p:cNvGrpSpPr/>
            <p:nvPr/>
          </p:nvGrpSpPr>
          <p:grpSpPr>
            <a:xfrm>
              <a:off x="3657616" y="440668"/>
              <a:ext cx="852620" cy="852620"/>
              <a:chOff x="3657616" y="440668"/>
              <a:chExt cx="852620" cy="852620"/>
            </a:xfrm>
          </p:grpSpPr>
          <p:grpSp>
            <p:nvGrpSpPr>
              <p:cNvPr id="533" name="Google Shape;533;p2"/>
              <p:cNvGrpSpPr/>
              <p:nvPr/>
            </p:nvGrpSpPr>
            <p:grpSpPr>
              <a:xfrm>
                <a:off x="3657616" y="440668"/>
                <a:ext cx="852620" cy="852620"/>
                <a:chOff x="3657616" y="440668"/>
                <a:chExt cx="1008112" cy="1008112"/>
              </a:xfrm>
            </p:grpSpPr>
            <p:sp>
              <p:nvSpPr>
                <p:cNvPr id="534" name="Google Shape;53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35" name="Google Shape;535;p2"/>
                <p:cNvGrpSpPr/>
                <p:nvPr/>
              </p:nvGrpSpPr>
              <p:grpSpPr>
                <a:xfrm>
                  <a:off x="3765628" y="548680"/>
                  <a:ext cx="792088" cy="792088"/>
                  <a:chOff x="4197016" y="548680"/>
                  <a:chExt cx="792088" cy="792088"/>
                </a:xfrm>
              </p:grpSpPr>
              <p:sp>
                <p:nvSpPr>
                  <p:cNvPr id="536" name="Google Shape;53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7" name="Google Shape;53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38" name="Google Shape;53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39" name="Google Shape;539;p2"/>
          <p:cNvGrpSpPr/>
          <p:nvPr/>
        </p:nvGrpSpPr>
        <p:grpSpPr>
          <a:xfrm>
            <a:off x="4831467" y="5520231"/>
            <a:ext cx="4644516" cy="859686"/>
            <a:chOff x="3657616" y="440668"/>
            <a:chExt cx="4644516" cy="859686"/>
          </a:xfrm>
        </p:grpSpPr>
        <p:sp>
          <p:nvSpPr>
            <p:cNvPr id="540" name="Google Shape;54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1" name="Google Shape;54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Demo</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42" name="Google Shape;542;p2"/>
            <p:cNvGrpSpPr/>
            <p:nvPr/>
          </p:nvGrpSpPr>
          <p:grpSpPr>
            <a:xfrm>
              <a:off x="3657616" y="440668"/>
              <a:ext cx="852620" cy="852620"/>
              <a:chOff x="3657616" y="440668"/>
              <a:chExt cx="852620" cy="852620"/>
            </a:xfrm>
          </p:grpSpPr>
          <p:grpSp>
            <p:nvGrpSpPr>
              <p:cNvPr id="543" name="Google Shape;543;p2"/>
              <p:cNvGrpSpPr/>
              <p:nvPr/>
            </p:nvGrpSpPr>
            <p:grpSpPr>
              <a:xfrm>
                <a:off x="3657616" y="440668"/>
                <a:ext cx="852620" cy="852620"/>
                <a:chOff x="3657616" y="440668"/>
                <a:chExt cx="1008112" cy="1008112"/>
              </a:xfrm>
            </p:grpSpPr>
            <p:sp>
              <p:nvSpPr>
                <p:cNvPr id="544" name="Google Shape;54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45" name="Google Shape;545;p2"/>
                <p:cNvGrpSpPr/>
                <p:nvPr/>
              </p:nvGrpSpPr>
              <p:grpSpPr>
                <a:xfrm>
                  <a:off x="3765628" y="548680"/>
                  <a:ext cx="792088" cy="792088"/>
                  <a:chOff x="4197016" y="548680"/>
                  <a:chExt cx="792088" cy="792088"/>
                </a:xfrm>
              </p:grpSpPr>
              <p:sp>
                <p:nvSpPr>
                  <p:cNvPr id="546" name="Google Shape;54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7" name="Google Shape;54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48" name="Google Shape;54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550" name="Google Shape;550;p2"/>
          <p:cNvPicPr preferRelativeResize="0"/>
          <p:nvPr/>
        </p:nvPicPr>
        <p:blipFill rotWithShape="1">
          <a:blip r:embed="rId3">
            <a:alphaModFix/>
          </a:blip>
          <a:srcRect/>
          <a:stretch/>
        </p:blipFill>
        <p:spPr>
          <a:xfrm>
            <a:off x="-37569" y="6255475"/>
            <a:ext cx="662338" cy="632616"/>
          </a:xfrm>
          <a:prstGeom prst="rect">
            <a:avLst/>
          </a:prstGeom>
          <a:noFill/>
          <a:ln>
            <a:noFill/>
          </a:ln>
        </p:spPr>
      </p:pic>
      <p:sp>
        <p:nvSpPr>
          <p:cNvPr id="55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
        <p:nvSpPr>
          <p:cNvPr id="553" name="Google Shape;553;p2"/>
          <p:cNvSpPr txBox="1"/>
          <p:nvPr/>
        </p:nvSpPr>
        <p:spPr>
          <a:xfrm>
            <a:off x="5978935" y="4041964"/>
            <a:ext cx="3497047"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Benefits of RAP</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barn(inVertical)">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barn(inVertical)">
                                      <p:cBhvr>
                                        <p:cTn id="12" dur="500"/>
                                        <p:tgtEl>
                                          <p:spTgt spid="50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barn(inVertical)">
                                      <p:cBhvr>
                                        <p:cTn id="17" dur="500"/>
                                        <p:tgtEl>
                                          <p:spTgt spid="5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53"/>
                                        </p:tgtEl>
                                        <p:attrNameLst>
                                          <p:attrName>style.visibility</p:attrName>
                                        </p:attrNameLst>
                                      </p:cBhvr>
                                      <p:to>
                                        <p:strVal val="visible"/>
                                      </p:to>
                                    </p:set>
                                    <p:animEffect transition="in" filter="barn(inVertical)">
                                      <p:cBhvr>
                                        <p:cTn id="22" dur="500"/>
                                        <p:tgtEl>
                                          <p:spTgt spid="553"/>
                                        </p:tgtEl>
                                      </p:cBhvr>
                                    </p:animEffect>
                                  </p:childTnLst>
                                </p:cTn>
                              </p:par>
                              <p:par>
                                <p:cTn id="23" presetID="16" presetClass="entr" presetSubtype="21" fill="hold" nodeType="withEffect">
                                  <p:stCondLst>
                                    <p:cond delay="0"/>
                                  </p:stCondLst>
                                  <p:childTnLst>
                                    <p:set>
                                      <p:cBhvr>
                                        <p:cTn id="24" dur="1" fill="hold">
                                          <p:stCondLst>
                                            <p:cond delay="0"/>
                                          </p:stCondLst>
                                        </p:cTn>
                                        <p:tgtEl>
                                          <p:spTgt spid="529"/>
                                        </p:tgtEl>
                                        <p:attrNameLst>
                                          <p:attrName>style.visibility</p:attrName>
                                        </p:attrNameLst>
                                      </p:cBhvr>
                                      <p:to>
                                        <p:strVal val="visible"/>
                                      </p:to>
                                    </p:set>
                                    <p:animEffect transition="in" filter="barn(inVertical)">
                                      <p:cBhvr>
                                        <p:cTn id="25" dur="500"/>
                                        <p:tgtEl>
                                          <p:spTgt spid="52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39"/>
                                        </p:tgtEl>
                                        <p:attrNameLst>
                                          <p:attrName>style.visibility</p:attrName>
                                        </p:attrNameLst>
                                      </p:cBhvr>
                                      <p:to>
                                        <p:strVal val="visible"/>
                                      </p:to>
                                    </p:set>
                                    <p:animEffect transition="in" filter="barn(inVertical)">
                                      <p:cBhvr>
                                        <p:cTn id="30"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P spid="5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5">
            <a:extLst>
              <a:ext uri="{FF2B5EF4-FFF2-40B4-BE49-F238E27FC236}">
                <a16:creationId xmlns:a16="http://schemas.microsoft.com/office/drawing/2014/main" id="{984BD025-E8D6-4986-ACB4-348E6D14F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180" y="607234"/>
            <a:ext cx="727947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p:spPr>
      </p:pic>
      <p:sp>
        <p:nvSpPr>
          <p:cNvPr id="4"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rgbClr val="00B050"/>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prstClr val="white"/>
                </a:solidFill>
                <a:effectLst/>
                <a:uLnTx/>
                <a:uFillTx/>
                <a:latin typeface="Segoe UI"/>
                <a:ea typeface="+mn-ea"/>
                <a:cs typeface="+mn-cs"/>
              </a:rPr>
              <a:t>Introduction</a:t>
            </a:r>
            <a:endParaRPr kumimoji="0" lang="en-IN" sz="40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1A0F3EB3-F5B2-4451-8944-2519F6807F15}"/>
              </a:ext>
            </a:extLst>
          </p:cNvPr>
          <p:cNvSpPr txBox="1"/>
          <p:nvPr/>
        </p:nvSpPr>
        <p:spPr>
          <a:xfrm>
            <a:off x="5940975" y="4498839"/>
            <a:ext cx="3529104" cy="1231106"/>
          </a:xfrm>
          <a:prstGeom prst="rect">
            <a:avLst/>
          </a:prstGeom>
          <a:noFill/>
        </p:spPr>
        <p:txBody>
          <a:bodyPr wrap="square" lIns="0" tIns="0" rIns="0" bIns="0" rtlCol="0" anchor="t">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Welcome to the BTP ABAP on Cloud Training Course, specially designed for senior SAP Consultants planning to provide guidance on SAP BTP Adoption</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8"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9"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10"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grpSp>
      <p:sp>
        <p:nvSpPr>
          <p:cNvPr id="11" name="Minus 10"/>
          <p:cNvSpPr/>
          <p:nvPr/>
        </p:nvSpPr>
        <p:spPr>
          <a:xfrm>
            <a:off x="5898754" y="6314025"/>
            <a:ext cx="3571325"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2" name="Google Shape;845;p16"/>
          <p:cNvSpPr/>
          <p:nvPr/>
        </p:nvSpPr>
        <p:spPr>
          <a:xfrm>
            <a:off x="-2" y="0"/>
            <a:ext cx="3790157"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3" name="Minus 12"/>
          <p:cNvSpPr/>
          <p:nvPr/>
        </p:nvSpPr>
        <p:spPr>
          <a:xfrm>
            <a:off x="-386308" y="1048251"/>
            <a:ext cx="3096344"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4"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
        <p:nvSpPr>
          <p:cNvPr id="16" name="TextBox 15">
            <a:extLst>
              <a:ext uri="{FF2B5EF4-FFF2-40B4-BE49-F238E27FC236}">
                <a16:creationId xmlns:a16="http://schemas.microsoft.com/office/drawing/2014/main" id="{F654CA03-8569-49F8-9893-34C384845174}"/>
              </a:ext>
            </a:extLst>
          </p:cNvPr>
          <p:cNvSpPr txBox="1"/>
          <p:nvPr/>
        </p:nvSpPr>
        <p:spPr>
          <a:xfrm>
            <a:off x="660392" y="5133729"/>
            <a:ext cx="4405534" cy="984885"/>
          </a:xfrm>
          <a:prstGeom prst="rect">
            <a:avLst/>
          </a:prstGeom>
          <a:noFill/>
        </p:spPr>
        <p:txBody>
          <a:bodyPr wrap="square" lIns="0" tIns="0" rIns="0" bIns="0" rtlCol="0" anchor="t">
            <a:spAutoFit/>
          </a:bodyPr>
          <a:lstStyle/>
          <a:p>
            <a:r>
              <a:rPr lang="en-US" sz="1600" kern="0" dirty="0">
                <a:solidFill>
                  <a:srgbClr val="283E69"/>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ABAP environment with Restful Programming Model RAP Course</a:t>
            </a:r>
            <a:endParaRPr lang="en-US" sz="1600" dirty="0">
              <a:solidFill>
                <a:srgbClr val="283E69"/>
              </a:solidFill>
              <a:latin typeface="Segoe UI" panose="020B0502040204020203" pitchFamily="34" charset="0"/>
              <a:ea typeface="Calibri Light" charset="0"/>
              <a:cs typeface="Segoe UI" panose="020B0502040204020203" pitchFamily="34" charset="0"/>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CD98C"/>
        </a:solidFill>
        <a:effectLst/>
      </p:bgPr>
    </p:bg>
    <p:spTree>
      <p:nvGrpSpPr>
        <p:cNvPr id="1" name="Shape 558"/>
        <p:cNvGrpSpPr/>
        <p:nvPr/>
      </p:nvGrpSpPr>
      <p:grpSpPr>
        <a:xfrm>
          <a:off x="0" y="0"/>
          <a:ext cx="0" cy="0"/>
          <a:chOff x="0" y="0"/>
          <a:chExt cx="0" cy="0"/>
        </a:xfrm>
      </p:grpSpPr>
      <p:sp>
        <p:nvSpPr>
          <p:cNvPr id="559" name="Google Shape;559;p3"/>
          <p:cNvSpPr txBox="1">
            <a:spLocks noGrp="1"/>
          </p:cNvSpPr>
          <p:nvPr>
            <p:ph type="title"/>
          </p:nvPr>
        </p:nvSpPr>
        <p:spPr>
          <a:xfrm>
            <a:off x="112541" y="48811"/>
            <a:ext cx="7244862" cy="72008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1B294E"/>
              </a:buClr>
              <a:buSzPts val="3600"/>
              <a:buFont typeface="Corben"/>
              <a:buNone/>
            </a:pPr>
            <a:r>
              <a:rPr lang="en-US" dirty="0">
                <a:solidFill>
                  <a:srgbClr val="FFC000"/>
                </a:solidFill>
                <a:latin typeface="Corben"/>
                <a:ea typeface="Corben"/>
                <a:cs typeface="Corben"/>
                <a:sym typeface="Corben"/>
              </a:rPr>
              <a:t>Who is this course for</a:t>
            </a:r>
            <a:endParaRPr dirty="0">
              <a:solidFill>
                <a:srgbClr val="FFC000"/>
              </a:solidFill>
            </a:endParaRPr>
          </a:p>
        </p:txBody>
      </p:sp>
      <p:pic>
        <p:nvPicPr>
          <p:cNvPr id="563" name="Google Shape;563;p3" descr="A person standing in a field&#10;&#10;Description automatically generated with low confidence"/>
          <p:cNvPicPr preferRelativeResize="0"/>
          <p:nvPr/>
        </p:nvPicPr>
        <p:blipFill rotWithShape="1">
          <a:blip r:embed="rId3">
            <a:alphaModFix/>
          </a:blip>
          <a:srcRect l="28636" t="17313" r="28636" b="20279"/>
          <a:stretch/>
        </p:blipFill>
        <p:spPr>
          <a:xfrm>
            <a:off x="1053852" y="1425551"/>
            <a:ext cx="1846661" cy="1846658"/>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4" name="Google Shape;564;p3" descr="A person wearing glasses&#10;&#10;Description automatically generated with medium confidence"/>
          <p:cNvPicPr preferRelativeResize="0"/>
          <p:nvPr/>
        </p:nvPicPr>
        <p:blipFill rotWithShape="1">
          <a:blip r:embed="rId4">
            <a:alphaModFix/>
          </a:blip>
          <a:srcRect l="27338" t="16047" r="27339" b="16046"/>
          <a:stretch/>
        </p:blipFill>
        <p:spPr>
          <a:xfrm>
            <a:off x="9983784" y="1425551"/>
            <a:ext cx="1846661" cy="1846659"/>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5" name="Google Shape;565;p3" descr="A picture containing text, person&#10;&#10;Description automatically generated"/>
          <p:cNvPicPr preferRelativeResize="0"/>
          <p:nvPr/>
        </p:nvPicPr>
        <p:blipFill rotWithShape="1">
          <a:blip r:embed="rId5">
            <a:alphaModFix/>
          </a:blip>
          <a:srcRect l="19184" t="14435" r="36161" b="18672"/>
          <a:stretch/>
        </p:blipFill>
        <p:spPr>
          <a:xfrm>
            <a:off x="1018867" y="4235432"/>
            <a:ext cx="1828647" cy="1828645"/>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6" name="Google Shape;566;p3" descr="A person with long hair&#10;&#10;Description automatically generated with medium confidence"/>
          <p:cNvPicPr preferRelativeResize="0"/>
          <p:nvPr/>
        </p:nvPicPr>
        <p:blipFill rotWithShape="1">
          <a:blip r:embed="rId6">
            <a:alphaModFix/>
          </a:blip>
          <a:srcRect l="30390" t="16070" r="22114" b="12684"/>
          <a:stretch/>
        </p:blipFill>
        <p:spPr>
          <a:xfrm>
            <a:off x="9809849" y="4235432"/>
            <a:ext cx="1955107" cy="1955104"/>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sp>
        <p:nvSpPr>
          <p:cNvPr id="567" name="Google Shape;567;p3"/>
          <p:cNvSpPr txBox="1"/>
          <p:nvPr/>
        </p:nvSpPr>
        <p:spPr>
          <a:xfrm>
            <a:off x="3214092" y="1582341"/>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ABAP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James- </a:t>
            </a:r>
            <a:r>
              <a:rPr lang="en-US" sz="1800" dirty="0">
                <a:solidFill>
                  <a:srgbClr val="1B294E"/>
                </a:solidFill>
                <a:latin typeface="Quattrocento Sans"/>
                <a:ea typeface="Quattrocento Sans"/>
                <a:cs typeface="Quattrocento Sans"/>
                <a:sym typeface="Quattrocento Sans"/>
              </a:rPr>
              <a:t>Embrace the change in the technology make your ABAP code run on cloud or use RAP with CDS model</a:t>
            </a:r>
            <a:endParaRPr dirty="0"/>
          </a:p>
        </p:txBody>
      </p:sp>
      <p:sp>
        <p:nvSpPr>
          <p:cNvPr id="568" name="Google Shape;568;p3"/>
          <p:cNvSpPr txBox="1"/>
          <p:nvPr/>
        </p:nvSpPr>
        <p:spPr>
          <a:xfrm>
            <a:off x="6742484" y="1582341"/>
            <a:ext cx="288032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Solution Architect</a:t>
            </a:r>
            <a:endParaRPr/>
          </a:p>
          <a:p>
            <a:pPr marL="0" marR="0" lvl="0" indent="0" algn="ctr" rtl="0">
              <a:spcBef>
                <a:spcPts val="0"/>
              </a:spcBef>
              <a:spcAft>
                <a:spcPts val="0"/>
              </a:spcAft>
              <a:buNone/>
            </a:pPr>
            <a:r>
              <a:rPr lang="en-US" sz="1800" b="1" dirty="0" err="1">
                <a:solidFill>
                  <a:srgbClr val="1B294E"/>
                </a:solidFill>
                <a:latin typeface="Quattrocento Sans"/>
                <a:ea typeface="Quattrocento Sans"/>
                <a:cs typeface="Quattrocento Sans"/>
                <a:sym typeface="Quattrocento Sans"/>
              </a:rPr>
              <a:t>Ruhaan</a:t>
            </a:r>
            <a:r>
              <a:rPr lang="en-US" sz="1800" b="1" dirty="0">
                <a:solidFill>
                  <a:srgbClr val="1B294E"/>
                </a:solidFill>
                <a:latin typeface="Quattrocento Sans"/>
                <a:ea typeface="Quattrocento Sans"/>
                <a:cs typeface="Quattrocento Sans"/>
                <a:sym typeface="Quattrocento Sans"/>
              </a:rPr>
              <a:t>-</a:t>
            </a:r>
            <a:r>
              <a:rPr lang="en-US" sz="2400" b="1" dirty="0">
                <a:solidFill>
                  <a:srgbClr val="1B294E"/>
                </a:solidFill>
                <a:latin typeface="Quattrocento Sans"/>
                <a:ea typeface="Quattrocento Sans"/>
                <a:cs typeface="Quattrocento Sans"/>
                <a:sym typeface="Quattrocento Sans"/>
              </a:rPr>
              <a:t> </a:t>
            </a:r>
            <a:r>
              <a:rPr lang="en-US" sz="1800" dirty="0">
                <a:solidFill>
                  <a:srgbClr val="1B294E"/>
                </a:solidFill>
                <a:latin typeface="Quattrocento Sans"/>
                <a:ea typeface="Quattrocento Sans"/>
                <a:cs typeface="Quattrocento Sans"/>
                <a:sym typeface="Quattrocento Sans"/>
              </a:rPr>
              <a:t>Extend S/4 HANA in cloud with ABAP skillset and build new innovative Fiori Element Applications using RAP</a:t>
            </a:r>
            <a:endParaRPr sz="2400" dirty="0">
              <a:solidFill>
                <a:srgbClr val="1B294E"/>
              </a:solidFill>
              <a:latin typeface="Quattrocento Sans"/>
              <a:ea typeface="Quattrocento Sans"/>
              <a:cs typeface="Quattrocento Sans"/>
              <a:sym typeface="Quattrocento Sans"/>
            </a:endParaRPr>
          </a:p>
        </p:txBody>
      </p:sp>
      <p:sp>
        <p:nvSpPr>
          <p:cNvPr id="569" name="Google Shape;569;p3"/>
          <p:cNvSpPr txBox="1"/>
          <p:nvPr/>
        </p:nvSpPr>
        <p:spPr>
          <a:xfrm>
            <a:off x="3222515" y="4494417"/>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Scrum Lead</a:t>
            </a:r>
            <a:endParaRPr/>
          </a:p>
          <a:p>
            <a:pPr marL="0" marR="0" lvl="0" indent="0" algn="ctr" rtl="0">
              <a:spcBef>
                <a:spcPts val="0"/>
              </a:spcBef>
              <a:spcAft>
                <a:spcPts val="0"/>
              </a:spcAft>
              <a:buNone/>
            </a:pPr>
            <a:r>
              <a:rPr lang="en-US" sz="1800" b="1">
                <a:solidFill>
                  <a:srgbClr val="1B294E"/>
                </a:solidFill>
                <a:latin typeface="Quattrocento Sans"/>
                <a:ea typeface="Quattrocento Sans"/>
                <a:cs typeface="Quattrocento Sans"/>
                <a:sym typeface="Quattrocento Sans"/>
              </a:rPr>
              <a:t>Emayaa – </a:t>
            </a:r>
            <a:r>
              <a:rPr lang="en-US" sz="1800">
                <a:solidFill>
                  <a:srgbClr val="1B294E"/>
                </a:solidFill>
                <a:latin typeface="Quattrocento Sans"/>
                <a:ea typeface="Quattrocento Sans"/>
                <a:cs typeface="Quattrocento Sans"/>
                <a:sym typeface="Quattrocento Sans"/>
              </a:rPr>
              <a:t>Understand how BTP helps customers to help adaption with ABAP with BTP ABAP Enviornment</a:t>
            </a:r>
            <a:endParaRPr sz="1800">
              <a:solidFill>
                <a:srgbClr val="1B294E"/>
              </a:solidFill>
              <a:latin typeface="Quattrocento Sans"/>
              <a:ea typeface="Quattrocento Sans"/>
              <a:cs typeface="Quattrocento Sans"/>
              <a:sym typeface="Quattrocento Sans"/>
            </a:endParaRPr>
          </a:p>
        </p:txBody>
      </p:sp>
      <p:sp>
        <p:nvSpPr>
          <p:cNvPr id="570" name="Google Shape;570;p3"/>
          <p:cNvSpPr txBox="1"/>
          <p:nvPr/>
        </p:nvSpPr>
        <p:spPr>
          <a:xfrm>
            <a:off x="6618413" y="4428154"/>
            <a:ext cx="305235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Any SAP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Ronny – </a:t>
            </a:r>
            <a:r>
              <a:rPr lang="en-US" sz="1800" dirty="0">
                <a:solidFill>
                  <a:srgbClr val="1B294E"/>
                </a:solidFill>
                <a:latin typeface="Quattrocento Sans"/>
                <a:ea typeface="Quattrocento Sans"/>
                <a:cs typeface="Quattrocento Sans"/>
                <a:sym typeface="Quattrocento Sans"/>
              </a:rPr>
              <a:t>understand embedded steampunk for SAP S/4HANA for new programming paradigm</a:t>
            </a:r>
            <a:endParaRPr dirty="0"/>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barn(inVertical)">
                                      <p:cBhvr>
                                        <p:cTn id="7" dur="500"/>
                                        <p:tgtEl>
                                          <p:spTgt spid="55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barn(inVertical)">
                                      <p:cBhvr>
                                        <p:cTn id="12" dur="500"/>
                                        <p:tgtEl>
                                          <p:spTgt spid="567"/>
                                        </p:tgtEl>
                                      </p:cBhvr>
                                    </p:animEffect>
                                  </p:childTnLst>
                                </p:cTn>
                              </p:par>
                              <p:par>
                                <p:cTn id="13" presetID="16" presetClass="entr" presetSubtype="21" fill="hold" nodeType="withEffect">
                                  <p:stCondLst>
                                    <p:cond delay="0"/>
                                  </p:stCondLst>
                                  <p:childTnLst>
                                    <p:set>
                                      <p:cBhvr>
                                        <p:cTn id="14" dur="1" fill="hold">
                                          <p:stCondLst>
                                            <p:cond delay="0"/>
                                          </p:stCondLst>
                                        </p:cTn>
                                        <p:tgtEl>
                                          <p:spTgt spid="563"/>
                                        </p:tgtEl>
                                        <p:attrNameLst>
                                          <p:attrName>style.visibility</p:attrName>
                                        </p:attrNameLst>
                                      </p:cBhvr>
                                      <p:to>
                                        <p:strVal val="visible"/>
                                      </p:to>
                                    </p:set>
                                    <p:animEffect transition="in" filter="barn(inVertical)">
                                      <p:cBhvr>
                                        <p:cTn id="15" dur="500"/>
                                        <p:tgtEl>
                                          <p:spTgt spid="56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68"/>
                                        </p:tgtEl>
                                        <p:attrNameLst>
                                          <p:attrName>style.visibility</p:attrName>
                                        </p:attrNameLst>
                                      </p:cBhvr>
                                      <p:to>
                                        <p:strVal val="visible"/>
                                      </p:to>
                                    </p:set>
                                    <p:animEffect transition="in" filter="barn(inVertical)">
                                      <p:cBhvr>
                                        <p:cTn id="20" dur="500"/>
                                        <p:tgtEl>
                                          <p:spTgt spid="568"/>
                                        </p:tgtEl>
                                      </p:cBhvr>
                                    </p:animEffect>
                                  </p:childTnLst>
                                </p:cTn>
                              </p:par>
                              <p:par>
                                <p:cTn id="21" presetID="16" presetClass="entr" presetSubtype="21" fill="hold" nodeType="withEffect">
                                  <p:stCondLst>
                                    <p:cond delay="0"/>
                                  </p:stCondLst>
                                  <p:childTnLst>
                                    <p:set>
                                      <p:cBhvr>
                                        <p:cTn id="22" dur="1" fill="hold">
                                          <p:stCondLst>
                                            <p:cond delay="0"/>
                                          </p:stCondLst>
                                        </p:cTn>
                                        <p:tgtEl>
                                          <p:spTgt spid="564"/>
                                        </p:tgtEl>
                                        <p:attrNameLst>
                                          <p:attrName>style.visibility</p:attrName>
                                        </p:attrNameLst>
                                      </p:cBhvr>
                                      <p:to>
                                        <p:strVal val="visible"/>
                                      </p:to>
                                    </p:set>
                                    <p:animEffect transition="in" filter="barn(inVertical)">
                                      <p:cBhvr>
                                        <p:cTn id="23" dur="500"/>
                                        <p:tgtEl>
                                          <p:spTgt spid="56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65"/>
                                        </p:tgtEl>
                                        <p:attrNameLst>
                                          <p:attrName>style.visibility</p:attrName>
                                        </p:attrNameLst>
                                      </p:cBhvr>
                                      <p:to>
                                        <p:strVal val="visible"/>
                                      </p:to>
                                    </p:set>
                                    <p:animEffect transition="in" filter="barn(inVertical)">
                                      <p:cBhvr>
                                        <p:cTn id="28" dur="500"/>
                                        <p:tgtEl>
                                          <p:spTgt spid="56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69"/>
                                        </p:tgtEl>
                                        <p:attrNameLst>
                                          <p:attrName>style.visibility</p:attrName>
                                        </p:attrNameLst>
                                      </p:cBhvr>
                                      <p:to>
                                        <p:strVal val="visible"/>
                                      </p:to>
                                    </p:set>
                                    <p:animEffect transition="in" filter="barn(inVertical)">
                                      <p:cBhvr>
                                        <p:cTn id="31" dur="500"/>
                                        <p:tgtEl>
                                          <p:spTgt spid="56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70"/>
                                        </p:tgtEl>
                                        <p:attrNameLst>
                                          <p:attrName>style.visibility</p:attrName>
                                        </p:attrNameLst>
                                      </p:cBhvr>
                                      <p:to>
                                        <p:strVal val="visible"/>
                                      </p:to>
                                    </p:set>
                                    <p:animEffect transition="in" filter="barn(inVertical)">
                                      <p:cBhvr>
                                        <p:cTn id="36" dur="500"/>
                                        <p:tgtEl>
                                          <p:spTgt spid="570"/>
                                        </p:tgtEl>
                                      </p:cBhvr>
                                    </p:animEffect>
                                  </p:childTnLst>
                                </p:cTn>
                              </p:par>
                              <p:par>
                                <p:cTn id="37" presetID="16" presetClass="entr" presetSubtype="21" fill="hold" nodeType="withEffect">
                                  <p:stCondLst>
                                    <p:cond delay="0"/>
                                  </p:stCondLst>
                                  <p:childTnLst>
                                    <p:set>
                                      <p:cBhvr>
                                        <p:cTn id="38" dur="1" fill="hold">
                                          <p:stCondLst>
                                            <p:cond delay="0"/>
                                          </p:stCondLst>
                                        </p:cTn>
                                        <p:tgtEl>
                                          <p:spTgt spid="566"/>
                                        </p:tgtEl>
                                        <p:attrNameLst>
                                          <p:attrName>style.visibility</p:attrName>
                                        </p:attrNameLst>
                                      </p:cBhvr>
                                      <p:to>
                                        <p:strVal val="visible"/>
                                      </p:to>
                                    </p:set>
                                    <p:animEffect transition="in" filter="barn(inVertical)">
                                      <p:cBhvr>
                                        <p:cTn id="39" dur="5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P spid="567" grpId="0"/>
      <p:bldP spid="568" grpId="0"/>
      <p:bldP spid="569" grpId="0"/>
      <p:bldP spid="5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
          <p:cNvSpPr/>
          <p:nvPr/>
        </p:nvSpPr>
        <p:spPr>
          <a:xfrm>
            <a:off x="8658535"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7" name="Google Shape;577;p4"/>
          <p:cNvSpPr/>
          <p:nvPr/>
        </p:nvSpPr>
        <p:spPr>
          <a:xfrm>
            <a:off x="5797272"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8" name="Google Shape;578;p4"/>
          <p:cNvSpPr/>
          <p:nvPr/>
        </p:nvSpPr>
        <p:spPr>
          <a:xfrm>
            <a:off x="2755299"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9" name="Google Shape;579;p4"/>
          <p:cNvSpPr/>
          <p:nvPr/>
        </p:nvSpPr>
        <p:spPr>
          <a:xfrm>
            <a:off x="-77756"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0" name="Google Shape;580;p4"/>
          <p:cNvSpPr/>
          <p:nvPr/>
        </p:nvSpPr>
        <p:spPr>
          <a:xfrm>
            <a:off x="6369791" y="3519039"/>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1" name="Google Shape;581;p4"/>
          <p:cNvSpPr/>
          <p:nvPr/>
        </p:nvSpPr>
        <p:spPr>
          <a:xfrm>
            <a:off x="608637" y="3547062"/>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2" name="Google Shape;582;p4"/>
          <p:cNvSpPr/>
          <p:nvPr/>
        </p:nvSpPr>
        <p:spPr>
          <a:xfrm>
            <a:off x="0" y="3161586"/>
            <a:ext cx="12188825" cy="3854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3" name="Google Shape;583;p4"/>
          <p:cNvSpPr/>
          <p:nvPr/>
        </p:nvSpPr>
        <p:spPr>
          <a:xfrm>
            <a:off x="7028729"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4" name="Google Shape;584;p4"/>
          <p:cNvSpPr/>
          <p:nvPr/>
        </p:nvSpPr>
        <p:spPr>
          <a:xfrm>
            <a:off x="6426329"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5" name="Google Shape;585;p4"/>
          <p:cNvSpPr txBox="1"/>
          <p:nvPr/>
        </p:nvSpPr>
        <p:spPr>
          <a:xfrm>
            <a:off x="6394048" y="1466844"/>
            <a:ext cx="2251909"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lt1"/>
                </a:solidFill>
                <a:latin typeface="Gill Sans"/>
                <a:ea typeface="Gill Sans"/>
                <a:cs typeface="Gill Sans"/>
                <a:sym typeface="Gill Sans"/>
              </a:rPr>
              <a:t>Managed RAP Implementation and EML language for ABAP</a:t>
            </a:r>
            <a:endParaRPr sz="1600" b="1" dirty="0">
              <a:solidFill>
                <a:schemeClr val="lt1"/>
              </a:solidFill>
              <a:latin typeface="Gill Sans"/>
              <a:ea typeface="Gill Sans"/>
              <a:cs typeface="Gill Sans"/>
              <a:sym typeface="Gill Sans"/>
            </a:endParaRPr>
          </a:p>
        </p:txBody>
      </p:sp>
      <p:sp>
        <p:nvSpPr>
          <p:cNvPr id="586" name="Google Shape;586;p4"/>
          <p:cNvSpPr/>
          <p:nvPr/>
        </p:nvSpPr>
        <p:spPr>
          <a:xfrm rot="8090038" flipH="1">
            <a:off x="7079823"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87" name="Google Shape;587;p4"/>
          <p:cNvSpPr txBox="1">
            <a:spLocks noGrp="1"/>
          </p:cNvSpPr>
          <p:nvPr>
            <p:ph type="title"/>
          </p:nvPr>
        </p:nvSpPr>
        <p:spPr>
          <a:xfrm>
            <a:off x="444224" y="146584"/>
            <a:ext cx="10491783" cy="711081"/>
          </a:xfrm>
          <a:prstGeom prst="rect">
            <a:avLst/>
          </a:prstGeom>
          <a:noFill/>
          <a:ln>
            <a:noFill/>
          </a:ln>
        </p:spPr>
        <p:txBody>
          <a:bodyPr spcFirstLastPara="1" wrap="square" lIns="0" tIns="60925" rIns="0" bIns="60925" anchor="t" anchorCtr="0">
            <a:noAutofit/>
          </a:bodyPr>
          <a:lstStyle/>
          <a:p>
            <a:pPr marL="0" lvl="0" indent="0" algn="l" rtl="0">
              <a:spcBef>
                <a:spcPts val="0"/>
              </a:spcBef>
              <a:spcAft>
                <a:spcPts val="0"/>
              </a:spcAft>
              <a:buClr>
                <a:schemeClr val="accent1"/>
              </a:buClr>
              <a:buSzPts val="3600"/>
              <a:buFont typeface="Corben"/>
              <a:buNone/>
            </a:pPr>
            <a:r>
              <a:rPr lang="en-US" dirty="0">
                <a:solidFill>
                  <a:srgbClr val="FFC000"/>
                </a:solidFill>
                <a:latin typeface="Corben"/>
                <a:ea typeface="Corben"/>
                <a:cs typeface="Corben"/>
                <a:sym typeface="Corben"/>
              </a:rPr>
              <a:t>Course Outlook – 40 Hours</a:t>
            </a:r>
            <a:endParaRPr dirty="0">
              <a:solidFill>
                <a:srgbClr val="FFC000"/>
              </a:solidFill>
            </a:endParaRPr>
          </a:p>
        </p:txBody>
      </p:sp>
      <p:grpSp>
        <p:nvGrpSpPr>
          <p:cNvPr id="588" name="Google Shape;588;p4"/>
          <p:cNvGrpSpPr/>
          <p:nvPr/>
        </p:nvGrpSpPr>
        <p:grpSpPr>
          <a:xfrm>
            <a:off x="2843798" y="2846872"/>
            <a:ext cx="620814" cy="620814"/>
            <a:chOff x="2892364" y="2878815"/>
            <a:chExt cx="385476" cy="385476"/>
          </a:xfrm>
        </p:grpSpPr>
        <p:sp>
          <p:nvSpPr>
            <p:cNvPr id="589" name="Google Shape;589;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590" name="Google Shape;590;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591" name="Google Shape;591;p4"/>
          <p:cNvSpPr txBox="1"/>
          <p:nvPr/>
        </p:nvSpPr>
        <p:spPr>
          <a:xfrm>
            <a:off x="736637" y="4002834"/>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Understanding SAP BTP and ABAP Environment with different Development tools and options RAP and CAP</a:t>
            </a:r>
            <a:endParaRPr sz="2000" dirty="0">
              <a:solidFill>
                <a:srgbClr val="322A27"/>
              </a:solidFill>
              <a:latin typeface="Gill Sans"/>
              <a:ea typeface="Gill Sans"/>
              <a:cs typeface="Gill Sans"/>
              <a:sym typeface="Gill Sans"/>
            </a:endParaRPr>
          </a:p>
        </p:txBody>
      </p:sp>
      <p:sp>
        <p:nvSpPr>
          <p:cNvPr id="592" name="Google Shape;592;p4"/>
          <p:cNvSpPr txBox="1"/>
          <p:nvPr/>
        </p:nvSpPr>
        <p:spPr>
          <a:xfrm>
            <a:off x="3569487" y="3989849"/>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 CDS entities and un-managed RAP implementation in ABAP Environment on BTP</a:t>
            </a:r>
            <a:endParaRPr sz="2000" dirty="0">
              <a:solidFill>
                <a:srgbClr val="322A27"/>
              </a:solidFill>
              <a:latin typeface="Quattrocento Sans"/>
              <a:ea typeface="Quattrocento Sans"/>
              <a:cs typeface="Quattrocento Sans"/>
              <a:sym typeface="Quattrocento Sans"/>
            </a:endParaRPr>
          </a:p>
        </p:txBody>
      </p:sp>
      <p:sp>
        <p:nvSpPr>
          <p:cNvPr id="593" name="Google Shape;593;p4"/>
          <p:cNvSpPr txBox="1"/>
          <p:nvPr/>
        </p:nvSpPr>
        <p:spPr>
          <a:xfrm>
            <a:off x="6530824" y="4002834"/>
            <a:ext cx="2173035" cy="21390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322A27"/>
                </a:solidFill>
                <a:latin typeface="Gill Sans"/>
                <a:ea typeface="Gill Sans"/>
                <a:cs typeface="Gill Sans"/>
                <a:sym typeface="Gill Sans"/>
              </a:rPr>
              <a:t>Use EML language with Managed RAP implementation for fully Ready RAP Applications </a:t>
            </a:r>
            <a:r>
              <a:rPr lang="en-US" sz="1100">
                <a:solidFill>
                  <a:srgbClr val="322A27"/>
                </a:solidFill>
                <a:latin typeface="Gill Sans"/>
                <a:ea typeface="Gill Sans"/>
                <a:cs typeface="Gill Sans"/>
                <a:sym typeface="Gill Sans"/>
              </a:rPr>
              <a:t>(actions, determinations, side effects, behaviors, validations, numbering, authorizations, Fiori elements)</a:t>
            </a:r>
            <a:endParaRPr sz="2000">
              <a:solidFill>
                <a:srgbClr val="322A27"/>
              </a:solidFill>
              <a:latin typeface="Gill Sans"/>
              <a:ea typeface="Gill Sans"/>
              <a:cs typeface="Gill Sans"/>
              <a:sym typeface="Gill Sans"/>
            </a:endParaRPr>
          </a:p>
        </p:txBody>
      </p:sp>
      <p:sp>
        <p:nvSpPr>
          <p:cNvPr id="594" name="Google Shape;594;p4"/>
          <p:cNvSpPr txBox="1"/>
          <p:nvPr/>
        </p:nvSpPr>
        <p:spPr>
          <a:xfrm>
            <a:off x="9203121" y="3989849"/>
            <a:ext cx="2377067"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Side-by-side extension scenarios</a:t>
            </a:r>
            <a:endParaRPr dirty="0"/>
          </a:p>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&amp; Embedded Steampunk for S/4HANA</a:t>
            </a:r>
            <a:endParaRPr sz="2000" dirty="0">
              <a:solidFill>
                <a:srgbClr val="322A27"/>
              </a:solidFill>
              <a:latin typeface="Gill Sans"/>
              <a:ea typeface="Gill Sans"/>
              <a:cs typeface="Gill Sans"/>
              <a:sym typeface="Gill Sans"/>
            </a:endParaRPr>
          </a:p>
        </p:txBody>
      </p:sp>
      <p:sp>
        <p:nvSpPr>
          <p:cNvPr id="595" name="Google Shape;595;p4"/>
          <p:cNvSpPr/>
          <p:nvPr/>
        </p:nvSpPr>
        <p:spPr>
          <a:xfrm>
            <a:off x="1211841"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6" name="Google Shape;596;p4"/>
          <p:cNvSpPr/>
          <p:nvPr/>
        </p:nvSpPr>
        <p:spPr>
          <a:xfrm>
            <a:off x="609441"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7" name="Google Shape;597;p4"/>
          <p:cNvSpPr txBox="1"/>
          <p:nvPr/>
        </p:nvSpPr>
        <p:spPr>
          <a:xfrm>
            <a:off x="608637" y="1327074"/>
            <a:ext cx="213481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SAP BTP ABAP Environment</a:t>
            </a:r>
            <a:endParaRPr sz="2400" b="1" dirty="0">
              <a:solidFill>
                <a:schemeClr val="lt1"/>
              </a:solidFill>
              <a:latin typeface="Gill Sans"/>
              <a:ea typeface="Gill Sans"/>
              <a:cs typeface="Gill Sans"/>
              <a:sym typeface="Gill Sans"/>
            </a:endParaRPr>
          </a:p>
        </p:txBody>
      </p:sp>
      <p:sp>
        <p:nvSpPr>
          <p:cNvPr id="598" name="Google Shape;598;p4"/>
          <p:cNvSpPr/>
          <p:nvPr/>
        </p:nvSpPr>
        <p:spPr>
          <a:xfrm rot="8090038" flipH="1">
            <a:off x="1262935"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99" name="Google Shape;599;p4"/>
          <p:cNvSpPr/>
          <p:nvPr/>
        </p:nvSpPr>
        <p:spPr>
          <a:xfrm>
            <a:off x="4120285"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0" name="Google Shape;600;p4"/>
          <p:cNvSpPr/>
          <p:nvPr/>
        </p:nvSpPr>
        <p:spPr>
          <a:xfrm>
            <a:off x="3517885"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1" name="Google Shape;601;p4"/>
          <p:cNvSpPr txBox="1"/>
          <p:nvPr/>
        </p:nvSpPr>
        <p:spPr>
          <a:xfrm>
            <a:off x="3594050" y="1489788"/>
            <a:ext cx="201989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CDS Entities &amp;</a:t>
            </a:r>
            <a:endParaRPr dirty="0"/>
          </a:p>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Unmanaged RAP Implementation</a:t>
            </a:r>
            <a:endParaRPr sz="1800" b="1" dirty="0">
              <a:solidFill>
                <a:schemeClr val="lt1"/>
              </a:solidFill>
              <a:latin typeface="Gill Sans"/>
              <a:ea typeface="Gill Sans"/>
              <a:cs typeface="Gill Sans"/>
              <a:sym typeface="Gill Sans"/>
            </a:endParaRPr>
          </a:p>
        </p:txBody>
      </p:sp>
      <p:sp>
        <p:nvSpPr>
          <p:cNvPr id="602" name="Google Shape;602;p4"/>
          <p:cNvSpPr/>
          <p:nvPr/>
        </p:nvSpPr>
        <p:spPr>
          <a:xfrm rot="8090038" flipH="1">
            <a:off x="4171379"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603" name="Google Shape;603;p4"/>
          <p:cNvGrpSpPr/>
          <p:nvPr/>
        </p:nvGrpSpPr>
        <p:grpSpPr>
          <a:xfrm>
            <a:off x="5750339" y="2846872"/>
            <a:ext cx="620814" cy="620814"/>
            <a:chOff x="2892364" y="2878815"/>
            <a:chExt cx="385476" cy="385476"/>
          </a:xfrm>
        </p:grpSpPr>
        <p:sp>
          <p:nvSpPr>
            <p:cNvPr id="604" name="Google Shape;604;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05" name="Google Shape;605;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grpSp>
        <p:nvGrpSpPr>
          <p:cNvPr id="606" name="Google Shape;606;p4"/>
          <p:cNvGrpSpPr/>
          <p:nvPr/>
        </p:nvGrpSpPr>
        <p:grpSpPr>
          <a:xfrm>
            <a:off x="9393617" y="1176900"/>
            <a:ext cx="2172231" cy="2407496"/>
            <a:chOff x="4262167" y="1124744"/>
            <a:chExt cx="2172231" cy="2407496"/>
          </a:xfrm>
        </p:grpSpPr>
        <p:sp>
          <p:nvSpPr>
            <p:cNvPr id="607" name="Google Shape;607;p4"/>
            <p:cNvSpPr/>
            <p:nvPr/>
          </p:nvSpPr>
          <p:spPr>
            <a:xfrm>
              <a:off x="4864567" y="3095467"/>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8" name="Google Shape;608;p4"/>
            <p:cNvSpPr/>
            <p:nvPr/>
          </p:nvSpPr>
          <p:spPr>
            <a:xfrm>
              <a:off x="4262167" y="1124744"/>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9" name="Google Shape;609;p4"/>
            <p:cNvSpPr txBox="1"/>
            <p:nvPr/>
          </p:nvSpPr>
          <p:spPr>
            <a:xfrm>
              <a:off x="4514549" y="1265563"/>
              <a:ext cx="172819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Embedded Steampunk and Extensibility</a:t>
              </a:r>
              <a:endParaRPr dirty="0"/>
            </a:p>
          </p:txBody>
        </p:sp>
        <p:sp>
          <p:nvSpPr>
            <p:cNvPr id="610" name="Google Shape;610;p4"/>
            <p:cNvSpPr/>
            <p:nvPr/>
          </p:nvSpPr>
          <p:spPr>
            <a:xfrm rot="8090038" flipH="1">
              <a:off x="4915661" y="2635203"/>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grpSp>
        <p:nvGrpSpPr>
          <p:cNvPr id="611" name="Google Shape;611;p4"/>
          <p:cNvGrpSpPr/>
          <p:nvPr/>
        </p:nvGrpSpPr>
        <p:grpSpPr>
          <a:xfrm>
            <a:off x="8635461" y="2846872"/>
            <a:ext cx="620814" cy="620814"/>
            <a:chOff x="2892364" y="2878815"/>
            <a:chExt cx="385476" cy="385476"/>
          </a:xfrm>
        </p:grpSpPr>
        <p:sp>
          <p:nvSpPr>
            <p:cNvPr id="612" name="Google Shape;612;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13" name="Google Shape;613;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614" name="Google Shape;614;p4"/>
          <p:cNvSpPr/>
          <p:nvPr/>
        </p:nvSpPr>
        <p:spPr>
          <a:xfrm>
            <a:off x="821812"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5" name="Google Shape;615;p4"/>
          <p:cNvSpPr/>
          <p:nvPr/>
        </p:nvSpPr>
        <p:spPr>
          <a:xfrm>
            <a:off x="3583616"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6" name="Google Shape;616;p4"/>
          <p:cNvSpPr/>
          <p:nvPr/>
        </p:nvSpPr>
        <p:spPr>
          <a:xfrm>
            <a:off x="6632969"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7" name="Google Shape;617;p4"/>
          <p:cNvSpPr/>
          <p:nvPr/>
        </p:nvSpPr>
        <p:spPr>
          <a:xfrm>
            <a:off x="9419144"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9"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barn(inVertical)">
                                      <p:cBhvr>
                                        <p:cTn id="7" dur="5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95"/>
                                        </p:tgtEl>
                                        <p:attrNameLst>
                                          <p:attrName>style.visibility</p:attrName>
                                        </p:attrNameLst>
                                      </p:cBhvr>
                                      <p:to>
                                        <p:strVal val="visible"/>
                                      </p:to>
                                    </p:set>
                                    <p:animEffect transition="in" filter="barn(inVertical)">
                                      <p:cBhvr>
                                        <p:cTn id="12" dur="500"/>
                                        <p:tgtEl>
                                          <p:spTgt spid="59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98"/>
                                        </p:tgtEl>
                                        <p:attrNameLst>
                                          <p:attrName>style.visibility</p:attrName>
                                        </p:attrNameLst>
                                      </p:cBhvr>
                                      <p:to>
                                        <p:strVal val="visible"/>
                                      </p:to>
                                    </p:set>
                                    <p:animEffect transition="in" filter="barn(inVertical)">
                                      <p:cBhvr>
                                        <p:cTn id="15" dur="500"/>
                                        <p:tgtEl>
                                          <p:spTgt spid="59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barn(inVertical)">
                                      <p:cBhvr>
                                        <p:cTn id="18" dur="500"/>
                                        <p:tgtEl>
                                          <p:spTgt spid="59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96"/>
                                        </p:tgtEl>
                                        <p:attrNameLst>
                                          <p:attrName>style.visibility</p:attrName>
                                        </p:attrNameLst>
                                      </p:cBhvr>
                                      <p:to>
                                        <p:strVal val="visible"/>
                                      </p:to>
                                    </p:set>
                                    <p:animEffect transition="in" filter="barn(inVertical)">
                                      <p:cBhvr>
                                        <p:cTn id="21" dur="500"/>
                                        <p:tgtEl>
                                          <p:spTgt spid="59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79"/>
                                        </p:tgtEl>
                                        <p:attrNameLst>
                                          <p:attrName>style.visibility</p:attrName>
                                        </p:attrNameLst>
                                      </p:cBhvr>
                                      <p:to>
                                        <p:strVal val="visible"/>
                                      </p:to>
                                    </p:set>
                                    <p:animEffect transition="in" filter="barn(inVertical)">
                                      <p:cBhvr>
                                        <p:cTn id="24" dur="500"/>
                                        <p:tgtEl>
                                          <p:spTgt spid="57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78"/>
                                        </p:tgtEl>
                                        <p:attrNameLst>
                                          <p:attrName>style.visibility</p:attrName>
                                        </p:attrNameLst>
                                      </p:cBhvr>
                                      <p:to>
                                        <p:strVal val="visible"/>
                                      </p:to>
                                    </p:set>
                                    <p:animEffect transition="in" filter="barn(inVertical)">
                                      <p:cBhvr>
                                        <p:cTn id="29" dur="500"/>
                                        <p:tgtEl>
                                          <p:spTgt spid="57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600"/>
                                        </p:tgtEl>
                                        <p:attrNameLst>
                                          <p:attrName>style.visibility</p:attrName>
                                        </p:attrNameLst>
                                      </p:cBhvr>
                                      <p:to>
                                        <p:strVal val="visible"/>
                                      </p:to>
                                    </p:set>
                                    <p:animEffect transition="in" filter="barn(inVertical)">
                                      <p:cBhvr>
                                        <p:cTn id="32" dur="500"/>
                                        <p:tgtEl>
                                          <p:spTgt spid="60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601"/>
                                        </p:tgtEl>
                                        <p:attrNameLst>
                                          <p:attrName>style.visibility</p:attrName>
                                        </p:attrNameLst>
                                      </p:cBhvr>
                                      <p:to>
                                        <p:strVal val="visible"/>
                                      </p:to>
                                    </p:set>
                                    <p:animEffect transition="in" filter="barn(inVertical)">
                                      <p:cBhvr>
                                        <p:cTn id="35" dur="500"/>
                                        <p:tgtEl>
                                          <p:spTgt spid="60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602"/>
                                        </p:tgtEl>
                                        <p:attrNameLst>
                                          <p:attrName>style.visibility</p:attrName>
                                        </p:attrNameLst>
                                      </p:cBhvr>
                                      <p:to>
                                        <p:strVal val="visible"/>
                                      </p:to>
                                    </p:set>
                                    <p:animEffect transition="in" filter="barn(inVertical)">
                                      <p:cBhvr>
                                        <p:cTn id="38" dur="500"/>
                                        <p:tgtEl>
                                          <p:spTgt spid="60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99"/>
                                        </p:tgtEl>
                                        <p:attrNameLst>
                                          <p:attrName>style.visibility</p:attrName>
                                        </p:attrNameLst>
                                      </p:cBhvr>
                                      <p:to>
                                        <p:strVal val="visible"/>
                                      </p:to>
                                    </p:set>
                                    <p:animEffect transition="in" filter="barn(inVertical)">
                                      <p:cBhvr>
                                        <p:cTn id="41" dur="500"/>
                                        <p:tgtEl>
                                          <p:spTgt spid="59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577"/>
                                        </p:tgtEl>
                                        <p:attrNameLst>
                                          <p:attrName>style.visibility</p:attrName>
                                        </p:attrNameLst>
                                      </p:cBhvr>
                                      <p:to>
                                        <p:strVal val="visible"/>
                                      </p:to>
                                    </p:set>
                                    <p:animEffect transition="in" filter="barn(inVertical)">
                                      <p:cBhvr>
                                        <p:cTn id="46" dur="500"/>
                                        <p:tgtEl>
                                          <p:spTgt spid="57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84"/>
                                        </p:tgtEl>
                                        <p:attrNameLst>
                                          <p:attrName>style.visibility</p:attrName>
                                        </p:attrNameLst>
                                      </p:cBhvr>
                                      <p:to>
                                        <p:strVal val="visible"/>
                                      </p:to>
                                    </p:set>
                                    <p:animEffect transition="in" filter="barn(inVertical)">
                                      <p:cBhvr>
                                        <p:cTn id="49" dur="500"/>
                                        <p:tgtEl>
                                          <p:spTgt spid="58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85"/>
                                        </p:tgtEl>
                                        <p:attrNameLst>
                                          <p:attrName>style.visibility</p:attrName>
                                        </p:attrNameLst>
                                      </p:cBhvr>
                                      <p:to>
                                        <p:strVal val="visible"/>
                                      </p:to>
                                    </p:set>
                                    <p:animEffect transition="in" filter="barn(inVertical)">
                                      <p:cBhvr>
                                        <p:cTn id="52" dur="500"/>
                                        <p:tgtEl>
                                          <p:spTgt spid="58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86"/>
                                        </p:tgtEl>
                                        <p:attrNameLst>
                                          <p:attrName>style.visibility</p:attrName>
                                        </p:attrNameLst>
                                      </p:cBhvr>
                                      <p:to>
                                        <p:strVal val="visible"/>
                                      </p:to>
                                    </p:set>
                                    <p:animEffect transition="in" filter="barn(inVertical)">
                                      <p:cBhvr>
                                        <p:cTn id="55" dur="500"/>
                                        <p:tgtEl>
                                          <p:spTgt spid="58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83"/>
                                        </p:tgtEl>
                                        <p:attrNameLst>
                                          <p:attrName>style.visibility</p:attrName>
                                        </p:attrNameLst>
                                      </p:cBhvr>
                                      <p:to>
                                        <p:strVal val="visible"/>
                                      </p:to>
                                    </p:set>
                                    <p:animEffect transition="in" filter="barn(inVertical)">
                                      <p:cBhvr>
                                        <p:cTn id="58" dur="500"/>
                                        <p:tgtEl>
                                          <p:spTgt spid="58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606"/>
                                        </p:tgtEl>
                                        <p:attrNameLst>
                                          <p:attrName>style.visibility</p:attrName>
                                        </p:attrNameLst>
                                      </p:cBhvr>
                                      <p:to>
                                        <p:strVal val="visible"/>
                                      </p:to>
                                    </p:set>
                                    <p:animEffect transition="in" filter="barn(inVertical)">
                                      <p:cBhvr>
                                        <p:cTn id="63" dur="500"/>
                                        <p:tgtEl>
                                          <p:spTgt spid="606"/>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576"/>
                                        </p:tgtEl>
                                        <p:attrNameLst>
                                          <p:attrName>style.visibility</p:attrName>
                                        </p:attrNameLst>
                                      </p:cBhvr>
                                      <p:to>
                                        <p:strVal val="visible"/>
                                      </p:to>
                                    </p:set>
                                    <p:animEffect transition="in" filter="barn(inVertical)">
                                      <p:cBhvr>
                                        <p:cTn id="66" dur="500"/>
                                        <p:tgtEl>
                                          <p:spTgt spid="576"/>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588"/>
                                        </p:tgtEl>
                                        <p:attrNameLst>
                                          <p:attrName>style.visibility</p:attrName>
                                        </p:attrNameLst>
                                      </p:cBhvr>
                                      <p:to>
                                        <p:strVal val="visible"/>
                                      </p:to>
                                    </p:set>
                                    <p:animEffect transition="in" filter="barn(inVertical)">
                                      <p:cBhvr>
                                        <p:cTn id="71" dur="500"/>
                                        <p:tgtEl>
                                          <p:spTgt spid="588"/>
                                        </p:tgtEl>
                                      </p:cBhvr>
                                    </p:animEffect>
                                  </p:childTnLst>
                                </p:cTn>
                              </p:par>
                              <p:par>
                                <p:cTn id="72" presetID="16" presetClass="entr" presetSubtype="21" fill="hold" nodeType="withEffect">
                                  <p:stCondLst>
                                    <p:cond delay="0"/>
                                  </p:stCondLst>
                                  <p:childTnLst>
                                    <p:set>
                                      <p:cBhvr>
                                        <p:cTn id="73" dur="1" fill="hold">
                                          <p:stCondLst>
                                            <p:cond delay="0"/>
                                          </p:stCondLst>
                                        </p:cTn>
                                        <p:tgtEl>
                                          <p:spTgt spid="603"/>
                                        </p:tgtEl>
                                        <p:attrNameLst>
                                          <p:attrName>style.visibility</p:attrName>
                                        </p:attrNameLst>
                                      </p:cBhvr>
                                      <p:to>
                                        <p:strVal val="visible"/>
                                      </p:to>
                                    </p:set>
                                    <p:animEffect transition="in" filter="barn(inVertical)">
                                      <p:cBhvr>
                                        <p:cTn id="74" dur="500"/>
                                        <p:tgtEl>
                                          <p:spTgt spid="603"/>
                                        </p:tgtEl>
                                      </p:cBhvr>
                                    </p:animEffect>
                                  </p:childTnLst>
                                </p:cTn>
                              </p:par>
                              <p:par>
                                <p:cTn id="75" presetID="16" presetClass="entr" presetSubtype="21" fill="hold" nodeType="withEffect">
                                  <p:stCondLst>
                                    <p:cond delay="0"/>
                                  </p:stCondLst>
                                  <p:childTnLst>
                                    <p:set>
                                      <p:cBhvr>
                                        <p:cTn id="76" dur="1" fill="hold">
                                          <p:stCondLst>
                                            <p:cond delay="0"/>
                                          </p:stCondLst>
                                        </p:cTn>
                                        <p:tgtEl>
                                          <p:spTgt spid="611"/>
                                        </p:tgtEl>
                                        <p:attrNameLst>
                                          <p:attrName>style.visibility</p:attrName>
                                        </p:attrNameLst>
                                      </p:cBhvr>
                                      <p:to>
                                        <p:strVal val="visible"/>
                                      </p:to>
                                    </p:set>
                                    <p:animEffect transition="in" filter="barn(inVertical)">
                                      <p:cBhvr>
                                        <p:cTn id="77" dur="500"/>
                                        <p:tgtEl>
                                          <p:spTgt spid="61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82"/>
                                        </p:tgtEl>
                                        <p:attrNameLst>
                                          <p:attrName>style.visibility</p:attrName>
                                        </p:attrNameLst>
                                      </p:cBhvr>
                                      <p:to>
                                        <p:strVal val="visible"/>
                                      </p:to>
                                    </p:set>
                                    <p:animEffect transition="in" filter="barn(inVertical)">
                                      <p:cBhvr>
                                        <p:cTn id="80" dur="500"/>
                                        <p:tgtEl>
                                          <p:spTgt spid="58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591"/>
                                        </p:tgtEl>
                                        <p:attrNameLst>
                                          <p:attrName>style.visibility</p:attrName>
                                        </p:attrNameLst>
                                      </p:cBhvr>
                                      <p:to>
                                        <p:strVal val="visible"/>
                                      </p:to>
                                    </p:set>
                                    <p:animEffect transition="in" filter="barn(inVertical)">
                                      <p:cBhvr>
                                        <p:cTn id="85" dur="500"/>
                                        <p:tgtEl>
                                          <p:spTgt spid="591"/>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614"/>
                                        </p:tgtEl>
                                        <p:attrNameLst>
                                          <p:attrName>style.visibility</p:attrName>
                                        </p:attrNameLst>
                                      </p:cBhvr>
                                      <p:to>
                                        <p:strVal val="visible"/>
                                      </p:to>
                                    </p:set>
                                    <p:animEffect transition="in" filter="barn(inVertical)">
                                      <p:cBhvr>
                                        <p:cTn id="88" dur="500"/>
                                        <p:tgtEl>
                                          <p:spTgt spid="614"/>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581"/>
                                        </p:tgtEl>
                                        <p:attrNameLst>
                                          <p:attrName>style.visibility</p:attrName>
                                        </p:attrNameLst>
                                      </p:cBhvr>
                                      <p:to>
                                        <p:strVal val="visible"/>
                                      </p:to>
                                    </p:set>
                                    <p:animEffect transition="in" filter="barn(inVertical)">
                                      <p:cBhvr>
                                        <p:cTn id="91" dur="500"/>
                                        <p:tgtEl>
                                          <p:spTgt spid="581"/>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615"/>
                                        </p:tgtEl>
                                        <p:attrNameLst>
                                          <p:attrName>style.visibility</p:attrName>
                                        </p:attrNameLst>
                                      </p:cBhvr>
                                      <p:to>
                                        <p:strVal val="visible"/>
                                      </p:to>
                                    </p:set>
                                    <p:animEffect transition="in" filter="barn(inVertical)">
                                      <p:cBhvr>
                                        <p:cTn id="96" dur="500"/>
                                        <p:tgtEl>
                                          <p:spTgt spid="61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592"/>
                                        </p:tgtEl>
                                        <p:attrNameLst>
                                          <p:attrName>style.visibility</p:attrName>
                                        </p:attrNameLst>
                                      </p:cBhvr>
                                      <p:to>
                                        <p:strVal val="visible"/>
                                      </p:to>
                                    </p:set>
                                    <p:animEffect transition="in" filter="barn(inVertical)">
                                      <p:cBhvr>
                                        <p:cTn id="99" dur="500"/>
                                        <p:tgtEl>
                                          <p:spTgt spid="592"/>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616"/>
                                        </p:tgtEl>
                                        <p:attrNameLst>
                                          <p:attrName>style.visibility</p:attrName>
                                        </p:attrNameLst>
                                      </p:cBhvr>
                                      <p:to>
                                        <p:strVal val="visible"/>
                                      </p:to>
                                    </p:set>
                                    <p:animEffect transition="in" filter="barn(inVertical)">
                                      <p:cBhvr>
                                        <p:cTn id="104" dur="500"/>
                                        <p:tgtEl>
                                          <p:spTgt spid="616"/>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580"/>
                                        </p:tgtEl>
                                        <p:attrNameLst>
                                          <p:attrName>style.visibility</p:attrName>
                                        </p:attrNameLst>
                                      </p:cBhvr>
                                      <p:to>
                                        <p:strVal val="visible"/>
                                      </p:to>
                                    </p:set>
                                    <p:animEffect transition="in" filter="barn(inVertical)">
                                      <p:cBhvr>
                                        <p:cTn id="107" dur="500"/>
                                        <p:tgtEl>
                                          <p:spTgt spid="580"/>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593"/>
                                        </p:tgtEl>
                                        <p:attrNameLst>
                                          <p:attrName>style.visibility</p:attrName>
                                        </p:attrNameLst>
                                      </p:cBhvr>
                                      <p:to>
                                        <p:strVal val="visible"/>
                                      </p:to>
                                    </p:set>
                                    <p:animEffect transition="in" filter="barn(inVertical)">
                                      <p:cBhvr>
                                        <p:cTn id="110" dur="500"/>
                                        <p:tgtEl>
                                          <p:spTgt spid="593"/>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617"/>
                                        </p:tgtEl>
                                        <p:attrNameLst>
                                          <p:attrName>style.visibility</p:attrName>
                                        </p:attrNameLst>
                                      </p:cBhvr>
                                      <p:to>
                                        <p:strVal val="visible"/>
                                      </p:to>
                                    </p:set>
                                    <p:animEffect transition="in" filter="barn(inVertical)">
                                      <p:cBhvr>
                                        <p:cTn id="115" dur="500"/>
                                        <p:tgtEl>
                                          <p:spTgt spid="617"/>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594"/>
                                        </p:tgtEl>
                                        <p:attrNameLst>
                                          <p:attrName>style.visibility</p:attrName>
                                        </p:attrNameLst>
                                      </p:cBhvr>
                                      <p:to>
                                        <p:strVal val="visible"/>
                                      </p:to>
                                    </p:set>
                                    <p:animEffect transition="in" filter="barn(inVertical)">
                                      <p:cBhvr>
                                        <p:cTn id="118"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p:bldP spid="586" grpId="0" animBg="1"/>
      <p:bldP spid="587" grpId="0"/>
      <p:bldP spid="591" grpId="0"/>
      <p:bldP spid="592" grpId="0"/>
      <p:bldP spid="593" grpId="0"/>
      <p:bldP spid="594" grpId="0"/>
      <p:bldP spid="595" grpId="0" animBg="1"/>
      <p:bldP spid="596" grpId="0" animBg="1"/>
      <p:bldP spid="597" grpId="0"/>
      <p:bldP spid="598" grpId="0" animBg="1"/>
      <p:bldP spid="599" grpId="0" animBg="1"/>
      <p:bldP spid="600" grpId="0" animBg="1"/>
      <p:bldP spid="601" grpId="0"/>
      <p:bldP spid="602" grpId="0" animBg="1"/>
      <p:bldP spid="614" grpId="0" animBg="1"/>
      <p:bldP spid="615" grpId="0" animBg="1"/>
      <p:bldP spid="616" grpId="0" animBg="1"/>
      <p:bldP spid="6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
          <p:cNvSpPr txBox="1">
            <a:spLocks noGrp="1"/>
          </p:cNvSpPr>
          <p:nvPr>
            <p:ph type="title"/>
          </p:nvPr>
        </p:nvSpPr>
        <p:spPr>
          <a:xfrm>
            <a:off x="406400" y="333375"/>
            <a:ext cx="8509000" cy="48895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 </a:t>
            </a:r>
            <a:r>
              <a:rPr lang="en-US" sz="2000" b="0" i="0" u="none" strike="noStrike" cap="none" dirty="0">
                <a:solidFill>
                  <a:srgbClr val="FFC000"/>
                </a:solidFill>
                <a:latin typeface="Corben"/>
                <a:ea typeface="Corben"/>
                <a:cs typeface="Corben"/>
                <a:sym typeface="Corben"/>
              </a:rPr>
              <a:t>ABAP is evolving, are you?</a:t>
            </a:r>
            <a:endParaRPr dirty="0">
              <a:solidFill>
                <a:srgbClr val="FFC000"/>
              </a:solidFill>
            </a:endParaRPr>
          </a:p>
        </p:txBody>
      </p:sp>
      <p:sp>
        <p:nvSpPr>
          <p:cNvPr id="627" name="Google Shape;627;p5"/>
          <p:cNvSpPr/>
          <p:nvPr/>
        </p:nvSpPr>
        <p:spPr>
          <a:xfrm>
            <a:off x="761601" y="1593372"/>
            <a:ext cx="2016220" cy="1080120"/>
          </a:xfrm>
          <a:prstGeom prst="rect">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ECC /</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Business Suite</a:t>
            </a:r>
            <a:endParaRPr sz="2400">
              <a:solidFill>
                <a:srgbClr val="1B294E"/>
              </a:solidFill>
              <a:latin typeface="Gill Sans"/>
              <a:ea typeface="Gill Sans"/>
              <a:cs typeface="Gill Sans"/>
              <a:sym typeface="Gill Sans"/>
            </a:endParaRPr>
          </a:p>
        </p:txBody>
      </p:sp>
      <p:sp>
        <p:nvSpPr>
          <p:cNvPr id="628" name="Google Shape;628;p5"/>
          <p:cNvSpPr/>
          <p:nvPr/>
        </p:nvSpPr>
        <p:spPr>
          <a:xfrm>
            <a:off x="577506" y="3267913"/>
            <a:ext cx="2520274" cy="125069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SAP NetWeaver 7.5x ABAP Layer</a:t>
            </a:r>
            <a:endParaRPr sz="2400">
              <a:solidFill>
                <a:srgbClr val="1B294E"/>
              </a:solidFill>
              <a:latin typeface="Gill Sans"/>
              <a:ea typeface="Gill Sans"/>
              <a:cs typeface="Gill Sans"/>
              <a:sym typeface="Gill Sans"/>
            </a:endParaRPr>
          </a:p>
        </p:txBody>
      </p:sp>
      <p:sp>
        <p:nvSpPr>
          <p:cNvPr id="629" name="Google Shape;629;p5"/>
          <p:cNvSpPr/>
          <p:nvPr/>
        </p:nvSpPr>
        <p:spPr>
          <a:xfrm>
            <a:off x="761601" y="5337212"/>
            <a:ext cx="2114291" cy="64807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Any DB/HANA</a:t>
            </a:r>
            <a:endParaRPr sz="2400">
              <a:solidFill>
                <a:srgbClr val="1B294E"/>
              </a:solidFill>
              <a:latin typeface="Gill Sans"/>
              <a:ea typeface="Gill Sans"/>
              <a:cs typeface="Gill Sans"/>
              <a:sym typeface="Gill Sans"/>
            </a:endParaRPr>
          </a:p>
        </p:txBody>
      </p:sp>
      <p:cxnSp>
        <p:nvCxnSpPr>
          <p:cNvPr id="630" name="Google Shape;630;p5"/>
          <p:cNvCxnSpPr/>
          <p:nvPr/>
        </p:nvCxnSpPr>
        <p:spPr>
          <a:xfrm>
            <a:off x="4087422" y="1405191"/>
            <a:ext cx="0" cy="4976137"/>
          </a:xfrm>
          <a:prstGeom prst="straightConnector1">
            <a:avLst/>
          </a:prstGeom>
          <a:noFill/>
          <a:ln w="19050" cap="flat" cmpd="sng">
            <a:solidFill>
              <a:srgbClr val="1B294E"/>
            </a:solidFill>
            <a:prstDash val="solid"/>
            <a:round/>
            <a:headEnd type="none" w="sm" len="sm"/>
            <a:tailEnd type="none" w="sm" len="sm"/>
          </a:ln>
        </p:spPr>
      </p:cxnSp>
      <p:sp>
        <p:nvSpPr>
          <p:cNvPr id="631" name="Google Shape;631;p5"/>
          <p:cNvSpPr/>
          <p:nvPr/>
        </p:nvSpPr>
        <p:spPr>
          <a:xfrm>
            <a:off x="3871403" y="2060848"/>
            <a:ext cx="413570" cy="432048"/>
          </a:xfrm>
          <a:prstGeom prst="rightArrow">
            <a:avLst>
              <a:gd name="adj1" fmla="val 50000"/>
              <a:gd name="adj2" fmla="val 50000"/>
            </a:avLst>
          </a:prstGeom>
          <a:solidFill>
            <a:srgbClr val="E7F1F9"/>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Quattrocento Sans"/>
              <a:ea typeface="Quattrocento Sans"/>
              <a:cs typeface="Quattrocento Sans"/>
              <a:sym typeface="Quattrocento Sans"/>
            </a:endParaRPr>
          </a:p>
        </p:txBody>
      </p:sp>
      <p:sp>
        <p:nvSpPr>
          <p:cNvPr id="632" name="Google Shape;632;p5"/>
          <p:cNvSpPr/>
          <p:nvPr/>
        </p:nvSpPr>
        <p:spPr>
          <a:xfrm>
            <a:off x="4913933" y="1405191"/>
            <a:ext cx="1774545" cy="1447468"/>
          </a:xfrm>
          <a:prstGeom prst="rect">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S/4HANA</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1909 OP</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Yearly</a:t>
            </a:r>
            <a:endParaRPr sz="2400">
              <a:solidFill>
                <a:srgbClr val="1B294E"/>
              </a:solidFill>
              <a:latin typeface="Gill Sans"/>
              <a:ea typeface="Gill Sans"/>
              <a:cs typeface="Gill Sans"/>
              <a:sym typeface="Gill Sans"/>
            </a:endParaRPr>
          </a:p>
        </p:txBody>
      </p:sp>
      <p:sp>
        <p:nvSpPr>
          <p:cNvPr id="633" name="Google Shape;633;p5"/>
          <p:cNvSpPr/>
          <p:nvPr/>
        </p:nvSpPr>
        <p:spPr>
          <a:xfrm>
            <a:off x="7312885" y="1405191"/>
            <a:ext cx="1774545" cy="1447468"/>
          </a:xfrm>
          <a:prstGeom prst="rect">
            <a:avLst/>
          </a:prstGeom>
          <a:solidFill>
            <a:srgbClr val="F2F2F2"/>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1B294E"/>
                </a:solidFill>
                <a:latin typeface="Gill Sans"/>
                <a:ea typeface="Gill Sans"/>
                <a:cs typeface="Gill Sans"/>
                <a:sym typeface="Gill Sans"/>
              </a:rPr>
              <a:t>SAP BTP Releases</a:t>
            </a:r>
            <a:endParaRPr/>
          </a:p>
          <a:p>
            <a:pPr marL="0" marR="0" lvl="0" indent="0" algn="ctr" rtl="0">
              <a:spcBef>
                <a:spcPts val="0"/>
              </a:spcBef>
              <a:spcAft>
                <a:spcPts val="0"/>
              </a:spcAft>
              <a:buNone/>
            </a:pPr>
            <a:r>
              <a:rPr lang="en-US" sz="2000">
                <a:solidFill>
                  <a:schemeClr val="dk1"/>
                </a:solidFill>
                <a:latin typeface="Gill Sans"/>
                <a:ea typeface="Gill Sans"/>
                <a:cs typeface="Gill Sans"/>
                <a:sym typeface="Gill Sans"/>
              </a:rPr>
              <a:t>Quarter</a:t>
            </a:r>
            <a:endParaRPr sz="2000">
              <a:solidFill>
                <a:schemeClr val="dk1"/>
              </a:solidFill>
              <a:latin typeface="Gill Sans"/>
              <a:ea typeface="Gill Sans"/>
              <a:cs typeface="Gill Sans"/>
              <a:sym typeface="Gill Sans"/>
            </a:endParaRPr>
          </a:p>
        </p:txBody>
      </p:sp>
      <p:sp>
        <p:nvSpPr>
          <p:cNvPr id="634" name="Google Shape;634;p5"/>
          <p:cNvSpPr/>
          <p:nvPr/>
        </p:nvSpPr>
        <p:spPr>
          <a:xfrm>
            <a:off x="4738600" y="4142571"/>
            <a:ext cx="4348830" cy="1085370"/>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ABA Layer</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RESTful Application Programming Model</a:t>
            </a:r>
            <a:endParaRPr sz="2400">
              <a:solidFill>
                <a:srgbClr val="1B294E"/>
              </a:solidFill>
              <a:latin typeface="Gill Sans"/>
              <a:ea typeface="Gill Sans"/>
              <a:cs typeface="Gill Sans"/>
              <a:sym typeface="Gill Sans"/>
            </a:endParaRPr>
          </a:p>
        </p:txBody>
      </p:sp>
      <p:sp>
        <p:nvSpPr>
          <p:cNvPr id="635" name="Google Shape;635;p5"/>
          <p:cNvSpPr/>
          <p:nvPr/>
        </p:nvSpPr>
        <p:spPr>
          <a:xfrm>
            <a:off x="4726261" y="5458314"/>
            <a:ext cx="6783192" cy="569607"/>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HANA</a:t>
            </a:r>
            <a:endParaRPr sz="2400">
              <a:solidFill>
                <a:srgbClr val="1B294E"/>
              </a:solidFill>
              <a:latin typeface="Gill Sans"/>
              <a:ea typeface="Gill Sans"/>
              <a:cs typeface="Gill Sans"/>
              <a:sym typeface="Gill Sans"/>
            </a:endParaRPr>
          </a:p>
        </p:txBody>
      </p:sp>
      <p:sp>
        <p:nvSpPr>
          <p:cNvPr id="640" name="Google Shape;640;p5"/>
          <p:cNvSpPr/>
          <p:nvPr/>
        </p:nvSpPr>
        <p:spPr>
          <a:xfrm>
            <a:off x="9620436" y="2293854"/>
            <a:ext cx="1889015" cy="1404156"/>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Custom Apps or </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Extend</a:t>
            </a:r>
            <a:endParaRPr sz="2000" dirty="0">
              <a:solidFill>
                <a:schemeClr val="bg1"/>
              </a:solidFill>
              <a:latin typeface="Gill Sans"/>
              <a:ea typeface="Gill Sans"/>
              <a:cs typeface="Gill Sans"/>
              <a:sym typeface="Gill Sans"/>
            </a:endParaRPr>
          </a:p>
        </p:txBody>
      </p:sp>
      <p:sp>
        <p:nvSpPr>
          <p:cNvPr id="641" name="Google Shape;641;p5"/>
          <p:cNvSpPr/>
          <p:nvPr/>
        </p:nvSpPr>
        <p:spPr>
          <a:xfrm>
            <a:off x="9620437" y="3812345"/>
            <a:ext cx="1889015" cy="1524867"/>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SAP Cloud Platform</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Java, Node.js</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HANA, </a:t>
            </a:r>
            <a:r>
              <a:rPr lang="en-US" sz="2000" b="1" dirty="0">
                <a:solidFill>
                  <a:schemeClr val="bg1"/>
                </a:solidFill>
                <a:latin typeface="Gill Sans"/>
                <a:ea typeface="Gill Sans"/>
                <a:cs typeface="Gill Sans"/>
                <a:sym typeface="Gill Sans"/>
              </a:rPr>
              <a:t>ABAP</a:t>
            </a:r>
            <a:endParaRPr sz="2000" dirty="0">
              <a:solidFill>
                <a:schemeClr val="bg1"/>
              </a:solidFill>
              <a:latin typeface="Gill Sans"/>
              <a:ea typeface="Gill Sans"/>
              <a:cs typeface="Gill Sans"/>
              <a:sym typeface="Gill Sans"/>
            </a:endParaRPr>
          </a:p>
        </p:txBody>
      </p:sp>
      <p:sp>
        <p:nvSpPr>
          <p:cNvPr id="1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F679D43-EBE1-0DBF-6EF9-7CF798EEF963}"/>
                  </a:ext>
                </a:extLst>
              </p14:cNvPr>
              <p14:cNvContentPartPr/>
              <p14:nvPr/>
            </p14:nvContentPartPr>
            <p14:xfrm>
              <a:off x="1708920" y="799920"/>
              <a:ext cx="9484560" cy="5166720"/>
            </p14:xfrm>
          </p:contentPart>
        </mc:Choice>
        <mc:Fallback>
          <p:pic>
            <p:nvPicPr>
              <p:cNvPr id="2" name="Ink 1">
                <a:extLst>
                  <a:ext uri="{FF2B5EF4-FFF2-40B4-BE49-F238E27FC236}">
                    <a16:creationId xmlns:a16="http://schemas.microsoft.com/office/drawing/2014/main" id="{3F679D43-EBE1-0DBF-6EF9-7CF798EEF963}"/>
                  </a:ext>
                </a:extLst>
              </p:cNvPr>
              <p:cNvPicPr/>
              <p:nvPr/>
            </p:nvPicPr>
            <p:blipFill>
              <a:blip r:embed="rId5"/>
              <a:stretch>
                <a:fillRect/>
              </a:stretch>
            </p:blipFill>
            <p:spPr>
              <a:xfrm>
                <a:off x="1699560" y="790560"/>
                <a:ext cx="9503280" cy="5185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barn(inVertical)">
                                      <p:cBhvr>
                                        <p:cTn id="7" dur="500"/>
                                        <p:tgtEl>
                                          <p:spTgt spid="6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27"/>
                                        </p:tgtEl>
                                        <p:attrNameLst>
                                          <p:attrName>style.visibility</p:attrName>
                                        </p:attrNameLst>
                                      </p:cBhvr>
                                      <p:to>
                                        <p:strVal val="visible"/>
                                      </p:to>
                                    </p:set>
                                    <p:animEffect transition="in" filter="barn(inVertical)">
                                      <p:cBhvr>
                                        <p:cTn id="12" dur="500"/>
                                        <p:tgtEl>
                                          <p:spTgt spid="62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28"/>
                                        </p:tgtEl>
                                        <p:attrNameLst>
                                          <p:attrName>style.visibility</p:attrName>
                                        </p:attrNameLst>
                                      </p:cBhvr>
                                      <p:to>
                                        <p:strVal val="visible"/>
                                      </p:to>
                                    </p:set>
                                    <p:animEffect transition="in" filter="barn(inVertical)">
                                      <p:cBhvr>
                                        <p:cTn id="15" dur="500"/>
                                        <p:tgtEl>
                                          <p:spTgt spid="62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29"/>
                                        </p:tgtEl>
                                        <p:attrNameLst>
                                          <p:attrName>style.visibility</p:attrName>
                                        </p:attrNameLst>
                                      </p:cBhvr>
                                      <p:to>
                                        <p:strVal val="visible"/>
                                      </p:to>
                                    </p:set>
                                    <p:animEffect transition="in" filter="barn(inVertical)">
                                      <p:cBhvr>
                                        <p:cTn id="18" dur="500"/>
                                        <p:tgtEl>
                                          <p:spTgt spid="629"/>
                                        </p:tgtEl>
                                      </p:cBhvr>
                                    </p:animEffect>
                                  </p:childTnLst>
                                </p:cTn>
                              </p:par>
                              <p:par>
                                <p:cTn id="19" presetID="16" presetClass="entr" presetSubtype="21" fill="hold" nodeType="withEffect">
                                  <p:stCondLst>
                                    <p:cond delay="0"/>
                                  </p:stCondLst>
                                  <p:childTnLst>
                                    <p:set>
                                      <p:cBhvr>
                                        <p:cTn id="20" dur="1" fill="hold">
                                          <p:stCondLst>
                                            <p:cond delay="0"/>
                                          </p:stCondLst>
                                        </p:cTn>
                                        <p:tgtEl>
                                          <p:spTgt spid="630"/>
                                        </p:tgtEl>
                                        <p:attrNameLst>
                                          <p:attrName>style.visibility</p:attrName>
                                        </p:attrNameLst>
                                      </p:cBhvr>
                                      <p:to>
                                        <p:strVal val="visible"/>
                                      </p:to>
                                    </p:set>
                                    <p:animEffect transition="in" filter="barn(inVertical)">
                                      <p:cBhvr>
                                        <p:cTn id="21" dur="500"/>
                                        <p:tgtEl>
                                          <p:spTgt spid="63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31"/>
                                        </p:tgtEl>
                                        <p:attrNameLst>
                                          <p:attrName>style.visibility</p:attrName>
                                        </p:attrNameLst>
                                      </p:cBhvr>
                                      <p:to>
                                        <p:strVal val="visible"/>
                                      </p:to>
                                    </p:set>
                                    <p:animEffect transition="in" filter="barn(inVertical)">
                                      <p:cBhvr>
                                        <p:cTn id="24" dur="500"/>
                                        <p:tgtEl>
                                          <p:spTgt spid="6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32"/>
                                        </p:tgtEl>
                                        <p:attrNameLst>
                                          <p:attrName>style.visibility</p:attrName>
                                        </p:attrNameLst>
                                      </p:cBhvr>
                                      <p:to>
                                        <p:strVal val="visible"/>
                                      </p:to>
                                    </p:set>
                                    <p:animEffect transition="in" filter="barn(inVertical)">
                                      <p:cBhvr>
                                        <p:cTn id="27" dur="500"/>
                                        <p:tgtEl>
                                          <p:spTgt spid="6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33"/>
                                        </p:tgtEl>
                                        <p:attrNameLst>
                                          <p:attrName>style.visibility</p:attrName>
                                        </p:attrNameLst>
                                      </p:cBhvr>
                                      <p:to>
                                        <p:strVal val="visible"/>
                                      </p:to>
                                    </p:set>
                                    <p:animEffect transition="in" filter="barn(inVertical)">
                                      <p:cBhvr>
                                        <p:cTn id="30" dur="500"/>
                                        <p:tgtEl>
                                          <p:spTgt spid="6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34"/>
                                        </p:tgtEl>
                                        <p:attrNameLst>
                                          <p:attrName>style.visibility</p:attrName>
                                        </p:attrNameLst>
                                      </p:cBhvr>
                                      <p:to>
                                        <p:strVal val="visible"/>
                                      </p:to>
                                    </p:set>
                                    <p:animEffect transition="in" filter="barn(inVertical)">
                                      <p:cBhvr>
                                        <p:cTn id="33" dur="500"/>
                                        <p:tgtEl>
                                          <p:spTgt spid="63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35"/>
                                        </p:tgtEl>
                                        <p:attrNameLst>
                                          <p:attrName>style.visibility</p:attrName>
                                        </p:attrNameLst>
                                      </p:cBhvr>
                                      <p:to>
                                        <p:strVal val="visible"/>
                                      </p:to>
                                    </p:set>
                                    <p:animEffect transition="in" filter="barn(inVertical)">
                                      <p:cBhvr>
                                        <p:cTn id="36" dur="500"/>
                                        <p:tgtEl>
                                          <p:spTgt spid="63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40"/>
                                        </p:tgtEl>
                                        <p:attrNameLst>
                                          <p:attrName>style.visibility</p:attrName>
                                        </p:attrNameLst>
                                      </p:cBhvr>
                                      <p:to>
                                        <p:strVal val="visible"/>
                                      </p:to>
                                    </p:set>
                                    <p:animEffect transition="in" filter="barn(inVertical)">
                                      <p:cBhvr>
                                        <p:cTn id="39" dur="500"/>
                                        <p:tgtEl>
                                          <p:spTgt spid="64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41"/>
                                        </p:tgtEl>
                                        <p:attrNameLst>
                                          <p:attrName>style.visibility</p:attrName>
                                        </p:attrNameLst>
                                      </p:cBhvr>
                                      <p:to>
                                        <p:strVal val="visible"/>
                                      </p:to>
                                    </p:set>
                                    <p:animEffect transition="in" filter="barn(inVertical)">
                                      <p:cBhvr>
                                        <p:cTn id="42" dur="5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0"/>
      <p:bldP spid="627" grpId="0" animBg="1"/>
      <p:bldP spid="628" grpId="0" animBg="1"/>
      <p:bldP spid="629" grpId="0" animBg="1"/>
      <p:bldP spid="631" grpId="0" animBg="1"/>
      <p:bldP spid="632" grpId="0" animBg="1"/>
      <p:bldP spid="633" grpId="0" animBg="1"/>
      <p:bldP spid="634" grpId="0" animBg="1"/>
      <p:bldP spid="635" grpId="0" animBg="1"/>
      <p:bldP spid="640" grpId="0" animBg="1"/>
      <p:bldP spid="6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
          <p:cNvSpPr/>
          <p:nvPr/>
        </p:nvSpPr>
        <p:spPr>
          <a:xfrm>
            <a:off x="3727999" y="1278728"/>
            <a:ext cx="4752528" cy="4752528"/>
          </a:xfrm>
          <a:prstGeom prst="ellipse">
            <a:avLst/>
          </a:prstGeom>
          <a:gradFill>
            <a:gsLst>
              <a:gs pos="0">
                <a:srgbClr val="ACD98C"/>
              </a:gs>
              <a:gs pos="100000">
                <a:srgbClr val="E2F2D7">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7" name="Google Shape;647;p6"/>
          <p:cNvSpPr/>
          <p:nvPr/>
        </p:nvSpPr>
        <p:spPr>
          <a:xfrm>
            <a:off x="4162033" y="1755128"/>
            <a:ext cx="3864755" cy="3864756"/>
          </a:xfrm>
          <a:prstGeom prst="ellipse">
            <a:avLst/>
          </a:prstGeom>
          <a:solidFill>
            <a:schemeClr val="lt1"/>
          </a:solidFill>
          <a:ln w="762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8" name="Google Shape;648;p6"/>
          <p:cNvSpPr/>
          <p:nvPr/>
        </p:nvSpPr>
        <p:spPr>
          <a:xfrm>
            <a:off x="4354254"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9" name="Google Shape;649;p6"/>
          <p:cNvSpPr/>
          <p:nvPr/>
        </p:nvSpPr>
        <p:spPr>
          <a:xfrm>
            <a:off x="7418793"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0" name="Google Shape;650;p6"/>
          <p:cNvSpPr/>
          <p:nvPr/>
        </p:nvSpPr>
        <p:spPr>
          <a:xfrm flipH="1">
            <a:off x="7626683"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1" name="Google Shape;651;p6"/>
          <p:cNvSpPr/>
          <p:nvPr/>
        </p:nvSpPr>
        <p:spPr>
          <a:xfrm rot="5400000" flipH="1">
            <a:off x="10317515"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2" name="Google Shape;652;p6"/>
          <p:cNvSpPr/>
          <p:nvPr/>
        </p:nvSpPr>
        <p:spPr>
          <a:xfrm>
            <a:off x="697387"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3" name="Google Shape;653;p6"/>
          <p:cNvSpPr/>
          <p:nvPr/>
        </p:nvSpPr>
        <p:spPr>
          <a:xfrm rot="-5400000">
            <a:off x="510042"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4" name="Google Shape;654;p6"/>
          <p:cNvSpPr/>
          <p:nvPr/>
        </p:nvSpPr>
        <p:spPr>
          <a:xfrm flipH="1">
            <a:off x="7626683"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5" name="Google Shape;655;p6"/>
          <p:cNvSpPr/>
          <p:nvPr/>
        </p:nvSpPr>
        <p:spPr>
          <a:xfrm rot="5400000" flipH="1">
            <a:off x="10317515"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6" name="Google Shape;656;p6"/>
          <p:cNvSpPr/>
          <p:nvPr/>
        </p:nvSpPr>
        <p:spPr>
          <a:xfrm>
            <a:off x="697387"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7" name="Google Shape;657;p6"/>
          <p:cNvSpPr/>
          <p:nvPr/>
        </p:nvSpPr>
        <p:spPr>
          <a:xfrm rot="-5400000">
            <a:off x="510042"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8" name="Google Shape;658;p6"/>
          <p:cNvSpPr/>
          <p:nvPr/>
        </p:nvSpPr>
        <p:spPr>
          <a:xfrm>
            <a:off x="4401443" y="4730648"/>
            <a:ext cx="321396" cy="32139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9" name="Google Shape;659;p6"/>
          <p:cNvSpPr/>
          <p:nvPr/>
        </p:nvSpPr>
        <p:spPr>
          <a:xfrm>
            <a:off x="7465985" y="4730648"/>
            <a:ext cx="321396" cy="3213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0" name="Google Shape;660;p6"/>
          <p:cNvSpPr/>
          <p:nvPr/>
        </p:nvSpPr>
        <p:spPr>
          <a:xfrm>
            <a:off x="4354254"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1" name="Google Shape;661;p6"/>
          <p:cNvSpPr/>
          <p:nvPr/>
        </p:nvSpPr>
        <p:spPr>
          <a:xfrm>
            <a:off x="4401443" y="2336551"/>
            <a:ext cx="321396" cy="321396"/>
          </a:xfrm>
          <a:prstGeom prst="ellipse">
            <a:avLst/>
          </a:prstGeom>
          <a:solidFill>
            <a:srgbClr val="ACD9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2" name="Google Shape;662;p6"/>
          <p:cNvSpPr/>
          <p:nvPr/>
        </p:nvSpPr>
        <p:spPr>
          <a:xfrm>
            <a:off x="7418793"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3" name="Google Shape;663;p6"/>
          <p:cNvSpPr/>
          <p:nvPr/>
        </p:nvSpPr>
        <p:spPr>
          <a:xfrm>
            <a:off x="7465985" y="2336551"/>
            <a:ext cx="321396" cy="3213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4" name="Google Shape;664;p6"/>
          <p:cNvSpPr txBox="1"/>
          <p:nvPr/>
        </p:nvSpPr>
        <p:spPr>
          <a:xfrm>
            <a:off x="1692344" y="1677562"/>
            <a:ext cx="27528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Build Transactional Fiori Apps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Responsive Web Design</a:t>
            </a:r>
            <a:endParaRPr sz="1600">
              <a:solidFill>
                <a:srgbClr val="1B294E"/>
              </a:solidFill>
              <a:latin typeface="Gill Sans"/>
              <a:ea typeface="Gill Sans"/>
              <a:cs typeface="Gill Sans"/>
              <a:sym typeface="Gill Sans"/>
            </a:endParaRPr>
          </a:p>
        </p:txBody>
      </p:sp>
      <p:sp>
        <p:nvSpPr>
          <p:cNvPr id="665" name="Google Shape;665;p6"/>
          <p:cNvSpPr txBox="1"/>
          <p:nvPr/>
        </p:nvSpPr>
        <p:spPr>
          <a:xfrm>
            <a:off x="1819960" y="1361878"/>
            <a:ext cx="262526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Fiori</a:t>
            </a:r>
            <a:r>
              <a:rPr lang="en-US" sz="1600">
                <a:solidFill>
                  <a:srgbClr val="3A6020"/>
                </a:solidFill>
                <a:latin typeface="Gill Sans"/>
                <a:ea typeface="Gill Sans"/>
                <a:cs typeface="Gill Sans"/>
                <a:sym typeface="Gill Sans"/>
              </a:rPr>
              <a:t> </a:t>
            </a:r>
            <a:r>
              <a:rPr lang="en-US" sz="1600" b="1">
                <a:solidFill>
                  <a:srgbClr val="3A6020"/>
                </a:solidFill>
                <a:latin typeface="Gill Sans"/>
                <a:ea typeface="Gill Sans"/>
                <a:cs typeface="Gill Sans"/>
                <a:sym typeface="Gill Sans"/>
              </a:rPr>
              <a:t>UX</a:t>
            </a:r>
            <a:endParaRPr sz="1600" b="1">
              <a:solidFill>
                <a:srgbClr val="3A6020"/>
              </a:solidFill>
              <a:latin typeface="Gill Sans"/>
              <a:ea typeface="Gill Sans"/>
              <a:cs typeface="Gill Sans"/>
              <a:sym typeface="Gill Sans"/>
            </a:endParaRPr>
          </a:p>
        </p:txBody>
      </p:sp>
      <p:sp>
        <p:nvSpPr>
          <p:cNvPr id="666" name="Google Shape;666;p6"/>
          <p:cNvSpPr txBox="1"/>
          <p:nvPr/>
        </p:nvSpPr>
        <p:spPr>
          <a:xfrm>
            <a:off x="1780547" y="5541485"/>
            <a:ext cx="262526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Utilize your ABAP skills to</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develop cloud native apps</a:t>
            </a:r>
            <a:endParaRPr sz="1600">
              <a:solidFill>
                <a:srgbClr val="1B294E"/>
              </a:solidFill>
              <a:latin typeface="Gill Sans"/>
              <a:ea typeface="Gill Sans"/>
              <a:cs typeface="Gill Sans"/>
              <a:sym typeface="Gill Sans"/>
            </a:endParaRPr>
          </a:p>
        </p:txBody>
      </p:sp>
      <p:sp>
        <p:nvSpPr>
          <p:cNvPr id="667" name="Google Shape;667;p6"/>
          <p:cNvSpPr txBox="1"/>
          <p:nvPr/>
        </p:nvSpPr>
        <p:spPr>
          <a:xfrm>
            <a:off x="1603985" y="4891761"/>
            <a:ext cx="30559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Robust programming with ABAP</a:t>
            </a:r>
            <a:endParaRPr sz="2000" b="1">
              <a:solidFill>
                <a:srgbClr val="3A6020"/>
              </a:solidFill>
              <a:latin typeface="Gill Sans"/>
              <a:ea typeface="Gill Sans"/>
              <a:cs typeface="Gill Sans"/>
              <a:sym typeface="Gill Sans"/>
            </a:endParaRPr>
          </a:p>
        </p:txBody>
      </p:sp>
      <p:sp>
        <p:nvSpPr>
          <p:cNvPr id="668" name="Google Shape;668;p6"/>
          <p:cNvSpPr txBox="1"/>
          <p:nvPr/>
        </p:nvSpPr>
        <p:spPr>
          <a:xfrm>
            <a:off x="7571514" y="1667818"/>
            <a:ext cx="305722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Side-by-side extension scenarios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using Cloud solutions with embedded steampunk</a:t>
            </a:r>
            <a:endParaRPr sz="1600">
              <a:solidFill>
                <a:srgbClr val="1B294E"/>
              </a:solidFill>
              <a:latin typeface="Gill Sans"/>
              <a:ea typeface="Gill Sans"/>
              <a:cs typeface="Gill Sans"/>
              <a:sym typeface="Gill Sans"/>
            </a:endParaRPr>
          </a:p>
        </p:txBody>
      </p:sp>
      <p:sp>
        <p:nvSpPr>
          <p:cNvPr id="669" name="Google Shape;669;p6"/>
          <p:cNvSpPr txBox="1"/>
          <p:nvPr/>
        </p:nvSpPr>
        <p:spPr>
          <a:xfrm>
            <a:off x="7528081" y="1325796"/>
            <a:ext cx="30572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Cloud Ready Extension</a:t>
            </a:r>
            <a:endParaRPr/>
          </a:p>
        </p:txBody>
      </p:sp>
      <p:sp>
        <p:nvSpPr>
          <p:cNvPr id="670" name="Google Shape;670;p6"/>
          <p:cNvSpPr txBox="1"/>
          <p:nvPr/>
        </p:nvSpPr>
        <p:spPr>
          <a:xfrm>
            <a:off x="7561632" y="5428675"/>
            <a:ext cx="291467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Squeeze the power of in-memory</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DB with Code-to-data</a:t>
            </a:r>
            <a:endParaRPr sz="1600">
              <a:solidFill>
                <a:srgbClr val="1B294E"/>
              </a:solidFill>
              <a:latin typeface="Gill Sans"/>
              <a:ea typeface="Gill Sans"/>
              <a:cs typeface="Gill Sans"/>
              <a:sym typeface="Gill Sans"/>
            </a:endParaRPr>
          </a:p>
        </p:txBody>
      </p:sp>
      <p:sp>
        <p:nvSpPr>
          <p:cNvPr id="671" name="Google Shape;671;p6"/>
          <p:cNvSpPr txBox="1"/>
          <p:nvPr/>
        </p:nvSpPr>
        <p:spPr>
          <a:xfrm>
            <a:off x="8125367" y="5095801"/>
            <a:ext cx="262526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3A6020"/>
                </a:solidFill>
                <a:latin typeface="Gill Sans"/>
                <a:ea typeface="Gill Sans"/>
                <a:cs typeface="Gill Sans"/>
                <a:sym typeface="Gill Sans"/>
              </a:rPr>
              <a:t>Leverage HANA</a:t>
            </a:r>
            <a:endParaRPr sz="2000" b="1">
              <a:solidFill>
                <a:schemeClr val="accent1"/>
              </a:solidFill>
              <a:latin typeface="Quattrocento Sans"/>
              <a:ea typeface="Quattrocento Sans"/>
              <a:cs typeface="Quattrocento Sans"/>
              <a:sym typeface="Quattrocento Sans"/>
            </a:endParaRPr>
          </a:p>
        </p:txBody>
      </p:sp>
      <p:grpSp>
        <p:nvGrpSpPr>
          <p:cNvPr id="672" name="Google Shape;672;p6"/>
          <p:cNvGrpSpPr/>
          <p:nvPr/>
        </p:nvGrpSpPr>
        <p:grpSpPr>
          <a:xfrm>
            <a:off x="4463762" y="2060945"/>
            <a:ext cx="3253122" cy="3253122"/>
            <a:chOff x="4473145" y="2028431"/>
            <a:chExt cx="3253122" cy="3253122"/>
          </a:xfrm>
        </p:grpSpPr>
        <p:grpSp>
          <p:nvGrpSpPr>
            <p:cNvPr id="673" name="Google Shape;673;p6"/>
            <p:cNvGrpSpPr/>
            <p:nvPr/>
          </p:nvGrpSpPr>
          <p:grpSpPr>
            <a:xfrm>
              <a:off x="4473145" y="2028431"/>
              <a:ext cx="3253122" cy="3253122"/>
              <a:chOff x="4401443" y="1994538"/>
              <a:chExt cx="3385936" cy="3385936"/>
            </a:xfrm>
          </p:grpSpPr>
          <p:sp>
            <p:nvSpPr>
              <p:cNvPr id="674" name="Google Shape;674;p6"/>
              <p:cNvSpPr/>
              <p:nvPr/>
            </p:nvSpPr>
            <p:spPr>
              <a:xfrm>
                <a:off x="4401443" y="1994538"/>
                <a:ext cx="3385936" cy="3385936"/>
              </a:xfrm>
              <a:prstGeom prst="ellipse">
                <a:avLst/>
              </a:pr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75" name="Google Shape;675;p6"/>
              <p:cNvSpPr/>
              <p:nvPr/>
            </p:nvSpPr>
            <p:spPr>
              <a:xfrm>
                <a:off x="4504047" y="2097141"/>
                <a:ext cx="3180728" cy="3180728"/>
              </a:xfrm>
              <a:prstGeom prst="donut">
                <a:avLst>
                  <a:gd name="adj" fmla="val 5893"/>
                </a:avLst>
              </a:prstGeom>
              <a:gradFill>
                <a:gsLst>
                  <a:gs pos="0">
                    <a:srgbClr val="ACD98C">
                      <a:alpha val="40784"/>
                    </a:srgbClr>
                  </a:gs>
                  <a:gs pos="100000">
                    <a:srgbClr val="75C042">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676" name="Google Shape;676;p6"/>
            <p:cNvSpPr/>
            <p:nvPr/>
          </p:nvSpPr>
          <p:spPr>
            <a:xfrm>
              <a:off x="5098444" y="2938301"/>
              <a:ext cx="1934394" cy="1274980"/>
            </a:xfrm>
            <a:custGeom>
              <a:avLst/>
              <a:gdLst/>
              <a:ahLst/>
              <a:cxnLst/>
              <a:rect l="l" t="t" r="r" b="b"/>
              <a:pathLst>
                <a:path w="1934394" h="1274980" extrusionOk="0">
                  <a:moveTo>
                    <a:pt x="967197" y="0"/>
                  </a:moveTo>
                  <a:cubicBezTo>
                    <a:pt x="1468343" y="0"/>
                    <a:pt x="1880533" y="380868"/>
                    <a:pt x="1930099" y="868937"/>
                  </a:cubicBezTo>
                  <a:lnTo>
                    <a:pt x="1934394" y="953988"/>
                  </a:lnTo>
                  <a:lnTo>
                    <a:pt x="1876622" y="997189"/>
                  </a:lnTo>
                  <a:cubicBezTo>
                    <a:pt x="1617021" y="1172572"/>
                    <a:pt x="1304068" y="1274980"/>
                    <a:pt x="967196" y="1274980"/>
                  </a:cubicBezTo>
                  <a:cubicBezTo>
                    <a:pt x="630324" y="1274980"/>
                    <a:pt x="317371" y="1172572"/>
                    <a:pt x="57770" y="997189"/>
                  </a:cubicBezTo>
                  <a:lnTo>
                    <a:pt x="0" y="953990"/>
                  </a:lnTo>
                  <a:lnTo>
                    <a:pt x="4295" y="868937"/>
                  </a:lnTo>
                  <a:cubicBezTo>
                    <a:pt x="53861" y="380868"/>
                    <a:pt x="466051" y="0"/>
                    <a:pt x="967197" y="0"/>
                  </a:cubicBezTo>
                  <a:close/>
                </a:path>
              </a:pathLst>
            </a:custGeom>
            <a:gradFill>
              <a:gsLst>
                <a:gs pos="0">
                  <a:schemeClr val="accent1"/>
                </a:gs>
                <a:gs pos="100000">
                  <a:srgbClr val="3A602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77" name="Google Shape;677;p6" descr="Handshake outline"/>
            <p:cNvPicPr preferRelativeResize="0"/>
            <p:nvPr/>
          </p:nvPicPr>
          <p:blipFill rotWithShape="1">
            <a:blip r:embed="rId3">
              <a:alphaModFix/>
            </a:blip>
            <a:srcRect/>
            <a:stretch/>
          </p:blipFill>
          <p:spPr>
            <a:xfrm>
              <a:off x="5608441" y="3197790"/>
              <a:ext cx="914400" cy="914400"/>
            </a:xfrm>
            <a:prstGeom prst="rect">
              <a:avLst/>
            </a:prstGeom>
            <a:noFill/>
            <a:ln>
              <a:noFill/>
            </a:ln>
          </p:spPr>
        </p:pic>
      </p:grpSp>
      <p:sp>
        <p:nvSpPr>
          <p:cNvPr id="678" name="Google Shape;678;p6"/>
          <p:cNvSpPr/>
          <p:nvPr/>
        </p:nvSpPr>
        <p:spPr>
          <a:xfrm>
            <a:off x="3253502" y="814080"/>
            <a:ext cx="5681820" cy="5681820"/>
          </a:xfrm>
          <a:prstGeom prst="arc">
            <a:avLst>
              <a:gd name="adj1" fmla="val 14343206"/>
              <a:gd name="adj2" fmla="val 18065863"/>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79" name="Google Shape;679;p6"/>
          <p:cNvSpPr/>
          <p:nvPr/>
        </p:nvSpPr>
        <p:spPr>
          <a:xfrm>
            <a:off x="3263353" y="814080"/>
            <a:ext cx="5681820" cy="5681820"/>
          </a:xfrm>
          <a:prstGeom prst="arc">
            <a:avLst>
              <a:gd name="adj1" fmla="val 20348132"/>
              <a:gd name="adj2" fmla="val 1347339"/>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0" name="Google Shape;680;p6"/>
          <p:cNvSpPr/>
          <p:nvPr/>
        </p:nvSpPr>
        <p:spPr>
          <a:xfrm rot="10800000">
            <a:off x="3253502" y="814080"/>
            <a:ext cx="5681820" cy="5681820"/>
          </a:xfrm>
          <a:prstGeom prst="arc">
            <a:avLst>
              <a:gd name="adj1" fmla="val 14343206"/>
              <a:gd name="adj2" fmla="val 18065863"/>
            </a:avLst>
          </a:prstGeom>
          <a:noFill/>
          <a:ln w="25400" cap="rnd" cmpd="sng">
            <a:solidFill>
              <a:srgbClr val="BFBFBF"/>
            </a:solidFill>
            <a:prstDash val="dot"/>
            <a:round/>
            <a:headEnd type="none" w="sm" len="sm"/>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1" name="Google Shape;681;p6"/>
          <p:cNvSpPr/>
          <p:nvPr/>
        </p:nvSpPr>
        <p:spPr>
          <a:xfrm flipH="1">
            <a:off x="3253499" y="814080"/>
            <a:ext cx="5681820" cy="5681820"/>
          </a:xfrm>
          <a:prstGeom prst="arc">
            <a:avLst>
              <a:gd name="adj1" fmla="val 20348132"/>
              <a:gd name="adj2" fmla="val 1347339"/>
            </a:avLst>
          </a:prstGeom>
          <a:noFill/>
          <a:ln w="25400" cap="rnd" cmpd="sng">
            <a:solidFill>
              <a:srgbClr val="BFBFBF"/>
            </a:solidFill>
            <a:prstDash val="dot"/>
            <a:round/>
            <a:headEnd type="triangle"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pic>
        <p:nvPicPr>
          <p:cNvPr id="682" name="Google Shape;682;p6" descr="Business Growth outline"/>
          <p:cNvPicPr preferRelativeResize="0"/>
          <p:nvPr/>
        </p:nvPicPr>
        <p:blipFill rotWithShape="1">
          <a:blip r:embed="rId4">
            <a:alphaModFix/>
          </a:blip>
          <a:srcRect/>
          <a:stretch/>
        </p:blipFill>
        <p:spPr>
          <a:xfrm>
            <a:off x="717089" y="1376017"/>
            <a:ext cx="914400" cy="914400"/>
          </a:xfrm>
          <a:prstGeom prst="rect">
            <a:avLst/>
          </a:prstGeom>
          <a:noFill/>
          <a:ln>
            <a:noFill/>
          </a:ln>
        </p:spPr>
      </p:pic>
      <p:pic>
        <p:nvPicPr>
          <p:cNvPr id="683" name="Google Shape;683;p6" descr="Target Audience outline"/>
          <p:cNvPicPr preferRelativeResize="0"/>
          <p:nvPr/>
        </p:nvPicPr>
        <p:blipFill rotWithShape="1">
          <a:blip r:embed="rId5">
            <a:alphaModFix/>
          </a:blip>
          <a:srcRect/>
          <a:stretch/>
        </p:blipFill>
        <p:spPr>
          <a:xfrm>
            <a:off x="699061" y="5052044"/>
            <a:ext cx="914400" cy="914400"/>
          </a:xfrm>
          <a:prstGeom prst="rect">
            <a:avLst/>
          </a:prstGeom>
          <a:noFill/>
          <a:ln>
            <a:noFill/>
          </a:ln>
        </p:spPr>
      </p:pic>
      <p:pic>
        <p:nvPicPr>
          <p:cNvPr id="684" name="Google Shape;684;p6" descr="Person with idea outline"/>
          <p:cNvPicPr preferRelativeResize="0"/>
          <p:nvPr/>
        </p:nvPicPr>
        <p:blipFill rotWithShape="1">
          <a:blip r:embed="rId6">
            <a:alphaModFix/>
          </a:blip>
          <a:srcRect/>
          <a:stretch/>
        </p:blipFill>
        <p:spPr>
          <a:xfrm>
            <a:off x="10517107" y="5074654"/>
            <a:ext cx="914400" cy="914400"/>
          </a:xfrm>
          <a:prstGeom prst="rect">
            <a:avLst/>
          </a:prstGeom>
          <a:noFill/>
          <a:ln>
            <a:noFill/>
          </a:ln>
        </p:spPr>
      </p:pic>
      <p:pic>
        <p:nvPicPr>
          <p:cNvPr id="685" name="Google Shape;685;p6" descr="Group brainstorm outline"/>
          <p:cNvPicPr preferRelativeResize="0"/>
          <p:nvPr/>
        </p:nvPicPr>
        <p:blipFill rotWithShape="1">
          <a:blip r:embed="rId7">
            <a:alphaModFix/>
          </a:blip>
          <a:srcRect/>
          <a:stretch/>
        </p:blipFill>
        <p:spPr>
          <a:xfrm>
            <a:off x="10540948" y="1347937"/>
            <a:ext cx="914400" cy="914400"/>
          </a:xfrm>
          <a:prstGeom prst="rect">
            <a:avLst/>
          </a:prstGeom>
          <a:noFill/>
          <a:ln>
            <a:noFill/>
          </a:ln>
        </p:spPr>
      </p:pic>
      <p:sp>
        <p:nvSpPr>
          <p:cNvPr id="686" name="Google Shape;686;p6"/>
          <p:cNvSpPr txBox="1"/>
          <p:nvPr/>
        </p:nvSpPr>
        <p:spPr>
          <a:xfrm>
            <a:off x="405448" y="135197"/>
            <a:ext cx="8509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a:t>
            </a:r>
            <a:endParaRPr sz="2000" b="0" i="0" u="none" strike="noStrike" cap="none" dirty="0">
              <a:solidFill>
                <a:srgbClr val="FFC000"/>
              </a:solidFill>
              <a:latin typeface="Corben"/>
              <a:ea typeface="Corben"/>
              <a:cs typeface="Corben"/>
              <a:sym typeface="Corben"/>
            </a:endParaRPr>
          </a:p>
        </p:txBody>
      </p:sp>
      <p:sp>
        <p:nvSpPr>
          <p:cNvPr id="4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4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A8C99274-89BB-7D89-5F91-7A1FB03FCEE5}"/>
                  </a:ext>
                </a:extLst>
              </p14:cNvPr>
              <p14:cNvContentPartPr/>
              <p14:nvPr/>
            </p14:nvContentPartPr>
            <p14:xfrm>
              <a:off x="672120" y="420120"/>
              <a:ext cx="10172880" cy="5682600"/>
            </p14:xfrm>
          </p:contentPart>
        </mc:Choice>
        <mc:Fallback>
          <p:pic>
            <p:nvPicPr>
              <p:cNvPr id="2" name="Ink 1">
                <a:extLst>
                  <a:ext uri="{FF2B5EF4-FFF2-40B4-BE49-F238E27FC236}">
                    <a16:creationId xmlns:a16="http://schemas.microsoft.com/office/drawing/2014/main" id="{A8C99274-89BB-7D89-5F91-7A1FB03FCEE5}"/>
                  </a:ext>
                </a:extLst>
              </p:cNvPr>
              <p:cNvPicPr/>
              <p:nvPr/>
            </p:nvPicPr>
            <p:blipFill>
              <a:blip r:embed="rId10"/>
              <a:stretch>
                <a:fillRect/>
              </a:stretch>
            </p:blipFill>
            <p:spPr>
              <a:xfrm>
                <a:off x="662760" y="410760"/>
                <a:ext cx="10191600" cy="5701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barn(inVertical)">
                                      <p:cBhvr>
                                        <p:cTn id="7" dur="500"/>
                                        <p:tgtEl>
                                          <p:spTgt spid="6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46"/>
                                        </p:tgtEl>
                                        <p:attrNameLst>
                                          <p:attrName>style.visibility</p:attrName>
                                        </p:attrNameLst>
                                      </p:cBhvr>
                                      <p:to>
                                        <p:strVal val="visible"/>
                                      </p:to>
                                    </p:set>
                                    <p:animEffect transition="in" filter="barn(inVertical)">
                                      <p:cBhvr>
                                        <p:cTn id="12" dur="500"/>
                                        <p:tgtEl>
                                          <p:spTgt spid="64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47"/>
                                        </p:tgtEl>
                                        <p:attrNameLst>
                                          <p:attrName>style.visibility</p:attrName>
                                        </p:attrNameLst>
                                      </p:cBhvr>
                                      <p:to>
                                        <p:strVal val="visible"/>
                                      </p:to>
                                    </p:set>
                                    <p:animEffect transition="in" filter="barn(inVertical)">
                                      <p:cBhvr>
                                        <p:cTn id="15" dur="500"/>
                                        <p:tgtEl>
                                          <p:spTgt spid="64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48"/>
                                        </p:tgtEl>
                                        <p:attrNameLst>
                                          <p:attrName>style.visibility</p:attrName>
                                        </p:attrNameLst>
                                      </p:cBhvr>
                                      <p:to>
                                        <p:strVal val="visible"/>
                                      </p:to>
                                    </p:set>
                                    <p:animEffect transition="in" filter="barn(inVertical)">
                                      <p:cBhvr>
                                        <p:cTn id="18" dur="500"/>
                                        <p:tgtEl>
                                          <p:spTgt spid="64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49"/>
                                        </p:tgtEl>
                                        <p:attrNameLst>
                                          <p:attrName>style.visibility</p:attrName>
                                        </p:attrNameLst>
                                      </p:cBhvr>
                                      <p:to>
                                        <p:strVal val="visible"/>
                                      </p:to>
                                    </p:set>
                                    <p:animEffect transition="in" filter="barn(inVertical)">
                                      <p:cBhvr>
                                        <p:cTn id="21" dur="500"/>
                                        <p:tgtEl>
                                          <p:spTgt spid="64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50"/>
                                        </p:tgtEl>
                                        <p:attrNameLst>
                                          <p:attrName>style.visibility</p:attrName>
                                        </p:attrNameLst>
                                      </p:cBhvr>
                                      <p:to>
                                        <p:strVal val="visible"/>
                                      </p:to>
                                    </p:set>
                                    <p:animEffect transition="in" filter="barn(inVertical)">
                                      <p:cBhvr>
                                        <p:cTn id="24" dur="500"/>
                                        <p:tgtEl>
                                          <p:spTgt spid="65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51"/>
                                        </p:tgtEl>
                                        <p:attrNameLst>
                                          <p:attrName>style.visibility</p:attrName>
                                        </p:attrNameLst>
                                      </p:cBhvr>
                                      <p:to>
                                        <p:strVal val="visible"/>
                                      </p:to>
                                    </p:set>
                                    <p:animEffect transition="in" filter="barn(inVertical)">
                                      <p:cBhvr>
                                        <p:cTn id="27" dur="500"/>
                                        <p:tgtEl>
                                          <p:spTgt spid="65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52"/>
                                        </p:tgtEl>
                                        <p:attrNameLst>
                                          <p:attrName>style.visibility</p:attrName>
                                        </p:attrNameLst>
                                      </p:cBhvr>
                                      <p:to>
                                        <p:strVal val="visible"/>
                                      </p:to>
                                    </p:set>
                                    <p:animEffect transition="in" filter="barn(inVertical)">
                                      <p:cBhvr>
                                        <p:cTn id="30" dur="500"/>
                                        <p:tgtEl>
                                          <p:spTgt spid="65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53"/>
                                        </p:tgtEl>
                                        <p:attrNameLst>
                                          <p:attrName>style.visibility</p:attrName>
                                        </p:attrNameLst>
                                      </p:cBhvr>
                                      <p:to>
                                        <p:strVal val="visible"/>
                                      </p:to>
                                    </p:set>
                                    <p:animEffect transition="in" filter="barn(inVertical)">
                                      <p:cBhvr>
                                        <p:cTn id="33" dur="500"/>
                                        <p:tgtEl>
                                          <p:spTgt spid="65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54"/>
                                        </p:tgtEl>
                                        <p:attrNameLst>
                                          <p:attrName>style.visibility</p:attrName>
                                        </p:attrNameLst>
                                      </p:cBhvr>
                                      <p:to>
                                        <p:strVal val="visible"/>
                                      </p:to>
                                    </p:set>
                                    <p:animEffect transition="in" filter="barn(inVertical)">
                                      <p:cBhvr>
                                        <p:cTn id="36" dur="500"/>
                                        <p:tgtEl>
                                          <p:spTgt spid="65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55"/>
                                        </p:tgtEl>
                                        <p:attrNameLst>
                                          <p:attrName>style.visibility</p:attrName>
                                        </p:attrNameLst>
                                      </p:cBhvr>
                                      <p:to>
                                        <p:strVal val="visible"/>
                                      </p:to>
                                    </p:set>
                                    <p:animEffect transition="in" filter="barn(inVertical)">
                                      <p:cBhvr>
                                        <p:cTn id="39" dur="500"/>
                                        <p:tgtEl>
                                          <p:spTgt spid="65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56"/>
                                        </p:tgtEl>
                                        <p:attrNameLst>
                                          <p:attrName>style.visibility</p:attrName>
                                        </p:attrNameLst>
                                      </p:cBhvr>
                                      <p:to>
                                        <p:strVal val="visible"/>
                                      </p:to>
                                    </p:set>
                                    <p:animEffect transition="in" filter="barn(inVertical)">
                                      <p:cBhvr>
                                        <p:cTn id="42" dur="500"/>
                                        <p:tgtEl>
                                          <p:spTgt spid="65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57"/>
                                        </p:tgtEl>
                                        <p:attrNameLst>
                                          <p:attrName>style.visibility</p:attrName>
                                        </p:attrNameLst>
                                      </p:cBhvr>
                                      <p:to>
                                        <p:strVal val="visible"/>
                                      </p:to>
                                    </p:set>
                                    <p:animEffect transition="in" filter="barn(inVertical)">
                                      <p:cBhvr>
                                        <p:cTn id="45" dur="500"/>
                                        <p:tgtEl>
                                          <p:spTgt spid="65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58"/>
                                        </p:tgtEl>
                                        <p:attrNameLst>
                                          <p:attrName>style.visibility</p:attrName>
                                        </p:attrNameLst>
                                      </p:cBhvr>
                                      <p:to>
                                        <p:strVal val="visible"/>
                                      </p:to>
                                    </p:set>
                                    <p:animEffect transition="in" filter="barn(inVertical)">
                                      <p:cBhvr>
                                        <p:cTn id="48" dur="500"/>
                                        <p:tgtEl>
                                          <p:spTgt spid="65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659"/>
                                        </p:tgtEl>
                                        <p:attrNameLst>
                                          <p:attrName>style.visibility</p:attrName>
                                        </p:attrNameLst>
                                      </p:cBhvr>
                                      <p:to>
                                        <p:strVal val="visible"/>
                                      </p:to>
                                    </p:set>
                                    <p:animEffect transition="in" filter="barn(inVertical)">
                                      <p:cBhvr>
                                        <p:cTn id="51" dur="500"/>
                                        <p:tgtEl>
                                          <p:spTgt spid="65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60"/>
                                        </p:tgtEl>
                                        <p:attrNameLst>
                                          <p:attrName>style.visibility</p:attrName>
                                        </p:attrNameLst>
                                      </p:cBhvr>
                                      <p:to>
                                        <p:strVal val="visible"/>
                                      </p:to>
                                    </p:set>
                                    <p:animEffect transition="in" filter="barn(inVertical)">
                                      <p:cBhvr>
                                        <p:cTn id="54" dur="500"/>
                                        <p:tgtEl>
                                          <p:spTgt spid="66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661"/>
                                        </p:tgtEl>
                                        <p:attrNameLst>
                                          <p:attrName>style.visibility</p:attrName>
                                        </p:attrNameLst>
                                      </p:cBhvr>
                                      <p:to>
                                        <p:strVal val="visible"/>
                                      </p:to>
                                    </p:set>
                                    <p:animEffect transition="in" filter="barn(inVertical)">
                                      <p:cBhvr>
                                        <p:cTn id="57" dur="500"/>
                                        <p:tgtEl>
                                          <p:spTgt spid="66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62"/>
                                        </p:tgtEl>
                                        <p:attrNameLst>
                                          <p:attrName>style.visibility</p:attrName>
                                        </p:attrNameLst>
                                      </p:cBhvr>
                                      <p:to>
                                        <p:strVal val="visible"/>
                                      </p:to>
                                    </p:set>
                                    <p:animEffect transition="in" filter="barn(inVertical)">
                                      <p:cBhvr>
                                        <p:cTn id="60" dur="500"/>
                                        <p:tgtEl>
                                          <p:spTgt spid="66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663"/>
                                        </p:tgtEl>
                                        <p:attrNameLst>
                                          <p:attrName>style.visibility</p:attrName>
                                        </p:attrNameLst>
                                      </p:cBhvr>
                                      <p:to>
                                        <p:strVal val="visible"/>
                                      </p:to>
                                    </p:set>
                                    <p:animEffect transition="in" filter="barn(inVertical)">
                                      <p:cBhvr>
                                        <p:cTn id="63" dur="500"/>
                                        <p:tgtEl>
                                          <p:spTgt spid="66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64"/>
                                        </p:tgtEl>
                                        <p:attrNameLst>
                                          <p:attrName>style.visibility</p:attrName>
                                        </p:attrNameLst>
                                      </p:cBhvr>
                                      <p:to>
                                        <p:strVal val="visible"/>
                                      </p:to>
                                    </p:set>
                                    <p:animEffect transition="in" filter="barn(inVertical)">
                                      <p:cBhvr>
                                        <p:cTn id="66" dur="500"/>
                                        <p:tgtEl>
                                          <p:spTgt spid="66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65"/>
                                        </p:tgtEl>
                                        <p:attrNameLst>
                                          <p:attrName>style.visibility</p:attrName>
                                        </p:attrNameLst>
                                      </p:cBhvr>
                                      <p:to>
                                        <p:strVal val="visible"/>
                                      </p:to>
                                    </p:set>
                                    <p:animEffect transition="in" filter="barn(inVertical)">
                                      <p:cBhvr>
                                        <p:cTn id="69" dur="500"/>
                                        <p:tgtEl>
                                          <p:spTgt spid="66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66"/>
                                        </p:tgtEl>
                                        <p:attrNameLst>
                                          <p:attrName>style.visibility</p:attrName>
                                        </p:attrNameLst>
                                      </p:cBhvr>
                                      <p:to>
                                        <p:strVal val="visible"/>
                                      </p:to>
                                    </p:set>
                                    <p:animEffect transition="in" filter="barn(inVertical)">
                                      <p:cBhvr>
                                        <p:cTn id="72" dur="500"/>
                                        <p:tgtEl>
                                          <p:spTgt spid="66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67"/>
                                        </p:tgtEl>
                                        <p:attrNameLst>
                                          <p:attrName>style.visibility</p:attrName>
                                        </p:attrNameLst>
                                      </p:cBhvr>
                                      <p:to>
                                        <p:strVal val="visible"/>
                                      </p:to>
                                    </p:set>
                                    <p:animEffect transition="in" filter="barn(inVertical)">
                                      <p:cBhvr>
                                        <p:cTn id="75" dur="500"/>
                                        <p:tgtEl>
                                          <p:spTgt spid="667"/>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668"/>
                                        </p:tgtEl>
                                        <p:attrNameLst>
                                          <p:attrName>style.visibility</p:attrName>
                                        </p:attrNameLst>
                                      </p:cBhvr>
                                      <p:to>
                                        <p:strVal val="visible"/>
                                      </p:to>
                                    </p:set>
                                    <p:animEffect transition="in" filter="barn(inVertical)">
                                      <p:cBhvr>
                                        <p:cTn id="78" dur="500"/>
                                        <p:tgtEl>
                                          <p:spTgt spid="668"/>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barn(inVertical)">
                                      <p:cBhvr>
                                        <p:cTn id="81" dur="500"/>
                                        <p:tgtEl>
                                          <p:spTgt spid="669"/>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670"/>
                                        </p:tgtEl>
                                        <p:attrNameLst>
                                          <p:attrName>style.visibility</p:attrName>
                                        </p:attrNameLst>
                                      </p:cBhvr>
                                      <p:to>
                                        <p:strVal val="visible"/>
                                      </p:to>
                                    </p:set>
                                    <p:animEffect transition="in" filter="barn(inVertical)">
                                      <p:cBhvr>
                                        <p:cTn id="84" dur="500"/>
                                        <p:tgtEl>
                                          <p:spTgt spid="670"/>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671"/>
                                        </p:tgtEl>
                                        <p:attrNameLst>
                                          <p:attrName>style.visibility</p:attrName>
                                        </p:attrNameLst>
                                      </p:cBhvr>
                                      <p:to>
                                        <p:strVal val="visible"/>
                                      </p:to>
                                    </p:set>
                                    <p:animEffect transition="in" filter="barn(inVertical)">
                                      <p:cBhvr>
                                        <p:cTn id="87" dur="500"/>
                                        <p:tgtEl>
                                          <p:spTgt spid="671"/>
                                        </p:tgtEl>
                                      </p:cBhvr>
                                    </p:animEffect>
                                  </p:childTnLst>
                                </p:cTn>
                              </p:par>
                              <p:par>
                                <p:cTn id="88" presetID="16" presetClass="entr" presetSubtype="21" fill="hold" nodeType="withEffect">
                                  <p:stCondLst>
                                    <p:cond delay="0"/>
                                  </p:stCondLst>
                                  <p:childTnLst>
                                    <p:set>
                                      <p:cBhvr>
                                        <p:cTn id="89" dur="1" fill="hold">
                                          <p:stCondLst>
                                            <p:cond delay="0"/>
                                          </p:stCondLst>
                                        </p:cTn>
                                        <p:tgtEl>
                                          <p:spTgt spid="672"/>
                                        </p:tgtEl>
                                        <p:attrNameLst>
                                          <p:attrName>style.visibility</p:attrName>
                                        </p:attrNameLst>
                                      </p:cBhvr>
                                      <p:to>
                                        <p:strVal val="visible"/>
                                      </p:to>
                                    </p:set>
                                    <p:animEffect transition="in" filter="barn(inVertical)">
                                      <p:cBhvr>
                                        <p:cTn id="90" dur="500"/>
                                        <p:tgtEl>
                                          <p:spTgt spid="672"/>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678"/>
                                        </p:tgtEl>
                                        <p:attrNameLst>
                                          <p:attrName>style.visibility</p:attrName>
                                        </p:attrNameLst>
                                      </p:cBhvr>
                                      <p:to>
                                        <p:strVal val="visible"/>
                                      </p:to>
                                    </p:set>
                                    <p:animEffect transition="in" filter="barn(inVertical)">
                                      <p:cBhvr>
                                        <p:cTn id="93" dur="500"/>
                                        <p:tgtEl>
                                          <p:spTgt spid="678"/>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679"/>
                                        </p:tgtEl>
                                        <p:attrNameLst>
                                          <p:attrName>style.visibility</p:attrName>
                                        </p:attrNameLst>
                                      </p:cBhvr>
                                      <p:to>
                                        <p:strVal val="visible"/>
                                      </p:to>
                                    </p:set>
                                    <p:animEffect transition="in" filter="barn(inVertical)">
                                      <p:cBhvr>
                                        <p:cTn id="96" dur="500"/>
                                        <p:tgtEl>
                                          <p:spTgt spid="679"/>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80"/>
                                        </p:tgtEl>
                                        <p:attrNameLst>
                                          <p:attrName>style.visibility</p:attrName>
                                        </p:attrNameLst>
                                      </p:cBhvr>
                                      <p:to>
                                        <p:strVal val="visible"/>
                                      </p:to>
                                    </p:set>
                                    <p:animEffect transition="in" filter="barn(inVertical)">
                                      <p:cBhvr>
                                        <p:cTn id="99" dur="500"/>
                                        <p:tgtEl>
                                          <p:spTgt spid="680"/>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barn(inVertical)">
                                      <p:cBhvr>
                                        <p:cTn id="102" dur="500"/>
                                        <p:tgtEl>
                                          <p:spTgt spid="681"/>
                                        </p:tgtEl>
                                      </p:cBhvr>
                                    </p:animEffect>
                                  </p:childTnLst>
                                </p:cTn>
                              </p:par>
                              <p:par>
                                <p:cTn id="103" presetID="16" presetClass="entr" presetSubtype="21" fill="hold" nodeType="withEffect">
                                  <p:stCondLst>
                                    <p:cond delay="0"/>
                                  </p:stCondLst>
                                  <p:childTnLst>
                                    <p:set>
                                      <p:cBhvr>
                                        <p:cTn id="104" dur="1" fill="hold">
                                          <p:stCondLst>
                                            <p:cond delay="0"/>
                                          </p:stCondLst>
                                        </p:cTn>
                                        <p:tgtEl>
                                          <p:spTgt spid="682"/>
                                        </p:tgtEl>
                                        <p:attrNameLst>
                                          <p:attrName>style.visibility</p:attrName>
                                        </p:attrNameLst>
                                      </p:cBhvr>
                                      <p:to>
                                        <p:strVal val="visible"/>
                                      </p:to>
                                    </p:set>
                                    <p:animEffect transition="in" filter="barn(inVertical)">
                                      <p:cBhvr>
                                        <p:cTn id="105" dur="500"/>
                                        <p:tgtEl>
                                          <p:spTgt spid="682"/>
                                        </p:tgtEl>
                                      </p:cBhvr>
                                    </p:animEffect>
                                  </p:childTnLst>
                                </p:cTn>
                              </p:par>
                              <p:par>
                                <p:cTn id="106" presetID="16" presetClass="entr" presetSubtype="21" fill="hold" nodeType="withEffect">
                                  <p:stCondLst>
                                    <p:cond delay="0"/>
                                  </p:stCondLst>
                                  <p:childTnLst>
                                    <p:set>
                                      <p:cBhvr>
                                        <p:cTn id="107" dur="1" fill="hold">
                                          <p:stCondLst>
                                            <p:cond delay="0"/>
                                          </p:stCondLst>
                                        </p:cTn>
                                        <p:tgtEl>
                                          <p:spTgt spid="683"/>
                                        </p:tgtEl>
                                        <p:attrNameLst>
                                          <p:attrName>style.visibility</p:attrName>
                                        </p:attrNameLst>
                                      </p:cBhvr>
                                      <p:to>
                                        <p:strVal val="visible"/>
                                      </p:to>
                                    </p:set>
                                    <p:animEffect transition="in" filter="barn(inVertical)">
                                      <p:cBhvr>
                                        <p:cTn id="108" dur="500"/>
                                        <p:tgtEl>
                                          <p:spTgt spid="683"/>
                                        </p:tgtEl>
                                      </p:cBhvr>
                                    </p:animEffect>
                                  </p:childTnLst>
                                </p:cTn>
                              </p:par>
                              <p:par>
                                <p:cTn id="109" presetID="16" presetClass="entr" presetSubtype="21" fill="hold" nodeType="withEffect">
                                  <p:stCondLst>
                                    <p:cond delay="0"/>
                                  </p:stCondLst>
                                  <p:childTnLst>
                                    <p:set>
                                      <p:cBhvr>
                                        <p:cTn id="110" dur="1" fill="hold">
                                          <p:stCondLst>
                                            <p:cond delay="0"/>
                                          </p:stCondLst>
                                        </p:cTn>
                                        <p:tgtEl>
                                          <p:spTgt spid="684"/>
                                        </p:tgtEl>
                                        <p:attrNameLst>
                                          <p:attrName>style.visibility</p:attrName>
                                        </p:attrNameLst>
                                      </p:cBhvr>
                                      <p:to>
                                        <p:strVal val="visible"/>
                                      </p:to>
                                    </p:set>
                                    <p:animEffect transition="in" filter="barn(inVertical)">
                                      <p:cBhvr>
                                        <p:cTn id="111" dur="500"/>
                                        <p:tgtEl>
                                          <p:spTgt spid="684"/>
                                        </p:tgtEl>
                                      </p:cBhvr>
                                    </p:animEffect>
                                  </p:childTnLst>
                                </p:cTn>
                              </p:par>
                              <p:par>
                                <p:cTn id="112" presetID="16" presetClass="entr" presetSubtype="21" fill="hold" nodeType="with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barn(inVertical)">
                                      <p:cBhvr>
                                        <p:cTn id="114"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p:bldP spid="665" grpId="0"/>
      <p:bldP spid="666" grpId="0"/>
      <p:bldP spid="667" grpId="0"/>
      <p:bldP spid="668" grpId="0"/>
      <p:bldP spid="669" grpId="0"/>
      <p:bldP spid="670" grpId="0"/>
      <p:bldP spid="671" grpId="0"/>
      <p:bldP spid="678" grpId="0" animBg="1"/>
      <p:bldP spid="679" grpId="0" animBg="1"/>
      <p:bldP spid="680" grpId="0" animBg="1"/>
      <p:bldP spid="681" grpId="0" animBg="1"/>
      <p:bldP spid="6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
          <p:cNvSpPr/>
          <p:nvPr/>
        </p:nvSpPr>
        <p:spPr>
          <a:xfrm>
            <a:off x="10350989" y="946087"/>
            <a:ext cx="1353540" cy="1353540"/>
          </a:xfrm>
          <a:prstGeom prst="roundRect">
            <a:avLst>
              <a:gd name="adj" fmla="val 16667"/>
            </a:avLst>
          </a:prstGeom>
          <a:gradFill>
            <a:gsLst>
              <a:gs pos="0">
                <a:schemeClr val="lt1"/>
              </a:gs>
              <a:gs pos="100000">
                <a:schemeClr val="accent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6" name="Google Shape;696;p7"/>
          <p:cNvSpPr/>
          <p:nvPr/>
        </p:nvSpPr>
        <p:spPr>
          <a:xfrm>
            <a:off x="5767764" y="316964"/>
            <a:ext cx="1353540" cy="1353540"/>
          </a:xfrm>
          <a:prstGeom prst="roundRect">
            <a:avLst>
              <a:gd name="adj" fmla="val 16667"/>
            </a:avLst>
          </a:prstGeom>
          <a:gradFill>
            <a:gsLst>
              <a:gs pos="0">
                <a:schemeClr val="l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nvGrpSpPr>
          <p:cNvPr id="697" name="Google Shape;697;p7"/>
          <p:cNvGrpSpPr/>
          <p:nvPr/>
        </p:nvGrpSpPr>
        <p:grpSpPr>
          <a:xfrm>
            <a:off x="2" y="1832128"/>
            <a:ext cx="5123996" cy="5025871"/>
            <a:chOff x="1" y="1261224"/>
            <a:chExt cx="5706047" cy="5596776"/>
          </a:xfrm>
        </p:grpSpPr>
        <p:sp>
          <p:nvSpPr>
            <p:cNvPr id="698" name="Google Shape;698;p7"/>
            <p:cNvSpPr/>
            <p:nvPr/>
          </p:nvSpPr>
          <p:spPr>
            <a:xfrm>
              <a:off x="1" y="126122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lt1"/>
                </a:gs>
                <a:gs pos="100000">
                  <a:srgbClr val="C7E6B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9" name="Google Shape;699;p7"/>
            <p:cNvSpPr/>
            <p:nvPr/>
          </p:nvSpPr>
          <p:spPr>
            <a:xfrm>
              <a:off x="1" y="167846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sp>
        <p:nvSpPr>
          <p:cNvPr id="700" name="Google Shape;700;p7"/>
          <p:cNvSpPr/>
          <p:nvPr/>
        </p:nvSpPr>
        <p:spPr>
          <a:xfrm flipH="1">
            <a:off x="9942718" y="5546896"/>
            <a:ext cx="2246107" cy="1311105"/>
          </a:xfrm>
          <a:custGeom>
            <a:avLst/>
            <a:gdLst/>
            <a:ahLst/>
            <a:cxnLst/>
            <a:rect l="l" t="t" r="r" b="b"/>
            <a:pathLst>
              <a:path w="5630621" h="3286725" extrusionOk="0">
                <a:moveTo>
                  <a:pt x="2263647" y="0"/>
                </a:moveTo>
                <a:cubicBezTo>
                  <a:pt x="4009165" y="0"/>
                  <a:pt x="5444843" y="1326583"/>
                  <a:pt x="5617484" y="3026552"/>
                </a:cubicBezTo>
                <a:lnTo>
                  <a:pt x="5630621" y="3286725"/>
                </a:lnTo>
                <a:lnTo>
                  <a:pt x="0" y="3286725"/>
                </a:lnTo>
                <a:lnTo>
                  <a:pt x="0" y="873214"/>
                </a:lnTo>
                <a:lnTo>
                  <a:pt x="230392" y="681928"/>
                </a:lnTo>
                <a:cubicBezTo>
                  <a:pt x="795624" y="253916"/>
                  <a:pt x="1499983" y="0"/>
                  <a:pt x="226364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1" name="Google Shape;701;p7"/>
          <p:cNvSpPr/>
          <p:nvPr/>
        </p:nvSpPr>
        <p:spPr>
          <a:xfrm>
            <a:off x="2292711" y="1299562"/>
            <a:ext cx="3672408" cy="4824536"/>
          </a:xfrm>
          <a:prstGeom prst="roundRect">
            <a:avLst>
              <a:gd name="adj" fmla="val 5118"/>
            </a:avLst>
          </a:prstGeom>
          <a:solidFill>
            <a:schemeClr val="lt1"/>
          </a:solidFill>
          <a:ln w="50800" cap="flat" cmpd="sng">
            <a:solidFill>
              <a:schemeClr val="accent1"/>
            </a:solidFill>
            <a:prstDash val="solid"/>
            <a:round/>
            <a:headEnd type="none" w="sm" len="sm"/>
            <a:tailEnd type="none" w="sm" len="sm"/>
          </a:ln>
          <a:effectLst>
            <a:outerShdw blurRad="304800" dist="38100" dir="2700000" algn="tl" rotWithShape="0">
              <a:srgbClr val="3A602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2" name="Google Shape;702;p7"/>
          <p:cNvSpPr/>
          <p:nvPr/>
        </p:nvSpPr>
        <p:spPr>
          <a:xfrm>
            <a:off x="2674873" y="529072"/>
            <a:ext cx="2448272" cy="108012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3" name="Google Shape;703;p7"/>
          <p:cNvSpPr/>
          <p:nvPr/>
        </p:nvSpPr>
        <p:spPr>
          <a:xfrm>
            <a:off x="7547825" y="1670504"/>
            <a:ext cx="3672408" cy="4824536"/>
          </a:xfrm>
          <a:prstGeom prst="roundRect">
            <a:avLst>
              <a:gd name="adj" fmla="val 5118"/>
            </a:avLst>
          </a:prstGeom>
          <a:solidFill>
            <a:schemeClr val="lt1"/>
          </a:solidFill>
          <a:ln w="50800" cap="flat" cmpd="sng">
            <a:solidFill>
              <a:schemeClr val="accent3"/>
            </a:solidFill>
            <a:prstDash val="solid"/>
            <a:round/>
            <a:headEnd type="none" w="sm" len="sm"/>
            <a:tailEnd type="none" w="sm" len="sm"/>
          </a:ln>
          <a:effectLst>
            <a:outerShdw blurRad="304800" dist="38100" dir="2700000" algn="tl" rotWithShape="0">
              <a:srgbClr val="121B34">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4" name="Google Shape;704;p7"/>
          <p:cNvSpPr/>
          <p:nvPr/>
        </p:nvSpPr>
        <p:spPr>
          <a:xfrm>
            <a:off x="7132675" y="903724"/>
            <a:ext cx="2649221" cy="135354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5" name="Google Shape;705;p7"/>
          <p:cNvSpPr txBox="1"/>
          <p:nvPr/>
        </p:nvSpPr>
        <p:spPr>
          <a:xfrm>
            <a:off x="444224" y="146584"/>
            <a:ext cx="10491783" cy="711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B294E"/>
              </a:buClr>
              <a:buSzPts val="3600"/>
              <a:buFont typeface="Corben"/>
              <a:buNone/>
            </a:pPr>
            <a:r>
              <a:rPr lang="en-US" sz="3600" b="1" dirty="0">
                <a:solidFill>
                  <a:srgbClr val="FFC000"/>
                </a:solidFill>
                <a:latin typeface="Corben"/>
                <a:ea typeface="Corben"/>
                <a:cs typeface="Corben"/>
                <a:sym typeface="Corben"/>
              </a:rPr>
              <a:t>RAP- </a:t>
            </a:r>
            <a:r>
              <a:rPr lang="en-US" sz="2400" b="1" dirty="0">
                <a:solidFill>
                  <a:srgbClr val="FFC000"/>
                </a:solidFill>
                <a:latin typeface="Corben"/>
                <a:ea typeface="Corben"/>
                <a:cs typeface="Corben"/>
                <a:sym typeface="Corben"/>
              </a:rPr>
              <a:t>Application development paradigm?</a:t>
            </a:r>
            <a:endParaRPr sz="3600" b="1" dirty="0">
              <a:solidFill>
                <a:srgbClr val="FFC000"/>
              </a:solidFill>
              <a:latin typeface="Corben"/>
              <a:ea typeface="Corben"/>
              <a:cs typeface="Corben"/>
              <a:sym typeface="Corben"/>
            </a:endParaRPr>
          </a:p>
        </p:txBody>
      </p:sp>
      <p:sp>
        <p:nvSpPr>
          <p:cNvPr id="709" name="Google Shape;709;p7"/>
          <p:cNvSpPr txBox="1"/>
          <p:nvPr/>
        </p:nvSpPr>
        <p:spPr>
          <a:xfrm>
            <a:off x="2374704" y="1998132"/>
            <a:ext cx="350842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A6020"/>
                </a:solidFill>
                <a:latin typeface="Arial"/>
                <a:ea typeface="Arial"/>
                <a:cs typeface="Arial"/>
                <a:sym typeface="Arial"/>
              </a:rPr>
              <a:t>RAP Build New apps</a:t>
            </a:r>
            <a:endParaRPr/>
          </a:p>
          <a:p>
            <a:pPr marL="0" marR="0" lvl="0" indent="0" algn="l" rtl="0">
              <a:spcBef>
                <a:spcPts val="0"/>
              </a:spcBef>
              <a:spcAft>
                <a:spcPts val="0"/>
              </a:spcAft>
              <a:buNone/>
            </a:pPr>
            <a:endParaRPr sz="2400" b="1">
              <a:solidFill>
                <a:srgbClr val="3A6020"/>
              </a:solidFill>
              <a:latin typeface="Arial"/>
              <a:ea typeface="Arial"/>
              <a:cs typeface="Arial"/>
              <a:sym typeface="Arial"/>
            </a:endParaRPr>
          </a:p>
          <a:p>
            <a:pPr marL="0" marR="0" lvl="0" indent="0" algn="ctr" rtl="0">
              <a:spcBef>
                <a:spcPts val="0"/>
              </a:spcBef>
              <a:spcAft>
                <a:spcPts val="0"/>
              </a:spcAft>
              <a:buNone/>
            </a:pPr>
            <a:r>
              <a:rPr lang="en-US" sz="1800" b="1">
                <a:solidFill>
                  <a:srgbClr val="3A6020"/>
                </a:solidFill>
                <a:latin typeface="Arial"/>
                <a:ea typeface="Arial"/>
                <a:cs typeface="Arial"/>
                <a:sym typeface="Arial"/>
              </a:rPr>
              <a:t>Create applications using New restful Application programming model and EML with both approaches of managed and Unmanaged implementation. Learn the latest EML with RAP for OP and Cloud</a:t>
            </a:r>
            <a:endParaRPr sz="1800" b="1">
              <a:solidFill>
                <a:srgbClr val="3A6020"/>
              </a:solidFill>
              <a:latin typeface="Arial"/>
              <a:ea typeface="Arial"/>
              <a:cs typeface="Arial"/>
              <a:sym typeface="Arial"/>
            </a:endParaRPr>
          </a:p>
        </p:txBody>
      </p:sp>
      <p:sp>
        <p:nvSpPr>
          <p:cNvPr id="710" name="Google Shape;710;p7"/>
          <p:cNvSpPr txBox="1"/>
          <p:nvPr/>
        </p:nvSpPr>
        <p:spPr>
          <a:xfrm>
            <a:off x="8015877" y="2246113"/>
            <a:ext cx="2736304" cy="41857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Arial"/>
                <a:ea typeface="Arial"/>
                <a:cs typeface="Arial"/>
                <a:sym typeface="Arial"/>
              </a:rPr>
              <a:t>Extend S/4 HANA</a:t>
            </a:r>
            <a:endParaRPr/>
          </a:p>
          <a:p>
            <a:pPr marL="0" marR="0" lvl="0" indent="0" algn="ctr" rtl="0">
              <a:spcBef>
                <a:spcPts val="0"/>
              </a:spcBef>
              <a:spcAft>
                <a:spcPts val="0"/>
              </a:spcAft>
              <a:buNone/>
            </a:pPr>
            <a:endParaRPr sz="2400" b="1">
              <a:solidFill>
                <a:srgbClr val="1B294E"/>
              </a:solidFill>
              <a:latin typeface="Arial"/>
              <a:ea typeface="Arial"/>
              <a:cs typeface="Arial"/>
              <a:sym typeface="Arial"/>
            </a:endParaRPr>
          </a:p>
          <a:p>
            <a:pPr marL="0" marR="0" lvl="0" indent="0" algn="ctr" rtl="0">
              <a:spcBef>
                <a:spcPts val="0"/>
              </a:spcBef>
              <a:spcAft>
                <a:spcPts val="0"/>
              </a:spcAft>
              <a:buNone/>
            </a:pPr>
            <a:r>
              <a:rPr lang="en-US" sz="2000" b="1">
                <a:solidFill>
                  <a:srgbClr val="1B294E"/>
                </a:solidFill>
                <a:latin typeface="Arial"/>
                <a:ea typeface="Arial"/>
                <a:cs typeface="Arial"/>
                <a:sym typeface="Arial"/>
              </a:rPr>
              <a:t>Utilize ABAP knowledge to consume, APUHUB with S/4HANA and extend your existing solutions by consuming web APIs, using embedded steampunk</a:t>
            </a:r>
            <a:endParaRPr/>
          </a:p>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1" name="Google Shape;711;p7"/>
          <p:cNvSpPr txBox="1"/>
          <p:nvPr/>
        </p:nvSpPr>
        <p:spPr>
          <a:xfrm>
            <a:off x="11787649" y="6540615"/>
            <a:ext cx="3752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211C1A"/>
                </a:solidFill>
                <a:latin typeface="Quattrocento Sans"/>
                <a:ea typeface="Quattrocento Sans"/>
                <a:cs typeface="Quattrocento Sans"/>
                <a:sym typeface="Quattrocento Sans"/>
              </a:rPr>
              <a:t>7</a:t>
            </a:r>
            <a:endParaRPr sz="1200">
              <a:solidFill>
                <a:srgbClr val="211C1A"/>
              </a:solidFill>
              <a:latin typeface="Quattrocento Sans"/>
              <a:ea typeface="Quattrocento Sans"/>
              <a:cs typeface="Quattrocento Sans"/>
              <a:sym typeface="Quattrocento Sans"/>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DC0E594-CD73-BA2B-E53D-C6BC9A7ABD63}"/>
                  </a:ext>
                </a:extLst>
              </p14:cNvPr>
              <p14:cNvContentPartPr/>
              <p14:nvPr/>
            </p14:nvContentPartPr>
            <p14:xfrm>
              <a:off x="638640" y="792360"/>
              <a:ext cx="9316440" cy="5337360"/>
            </p14:xfrm>
          </p:contentPart>
        </mc:Choice>
        <mc:Fallback>
          <p:pic>
            <p:nvPicPr>
              <p:cNvPr id="2" name="Ink 1">
                <a:extLst>
                  <a:ext uri="{FF2B5EF4-FFF2-40B4-BE49-F238E27FC236}">
                    <a16:creationId xmlns:a16="http://schemas.microsoft.com/office/drawing/2014/main" id="{4DC0E594-CD73-BA2B-E53D-C6BC9A7ABD63}"/>
                  </a:ext>
                </a:extLst>
              </p:cNvPr>
              <p:cNvPicPr/>
              <p:nvPr/>
            </p:nvPicPr>
            <p:blipFill>
              <a:blip r:embed="rId5"/>
              <a:stretch>
                <a:fillRect/>
              </a:stretch>
            </p:blipFill>
            <p:spPr>
              <a:xfrm>
                <a:off x="629280" y="783000"/>
                <a:ext cx="9335160" cy="5356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barn(inVertical)">
                                      <p:cBhvr>
                                        <p:cTn id="7" dur="500"/>
                                        <p:tgtEl>
                                          <p:spTgt spid="69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96"/>
                                        </p:tgtEl>
                                        <p:attrNameLst>
                                          <p:attrName>style.visibility</p:attrName>
                                        </p:attrNameLst>
                                      </p:cBhvr>
                                      <p:to>
                                        <p:strVal val="visible"/>
                                      </p:to>
                                    </p:set>
                                    <p:animEffect transition="in" filter="barn(inVertical)">
                                      <p:cBhvr>
                                        <p:cTn id="10" dur="500"/>
                                        <p:tgtEl>
                                          <p:spTgt spid="69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01"/>
                                        </p:tgtEl>
                                        <p:attrNameLst>
                                          <p:attrName>style.visibility</p:attrName>
                                        </p:attrNameLst>
                                      </p:cBhvr>
                                      <p:to>
                                        <p:strVal val="visible"/>
                                      </p:to>
                                    </p:set>
                                    <p:animEffect transition="in" filter="barn(inVertical)">
                                      <p:cBhvr>
                                        <p:cTn id="13" dur="500"/>
                                        <p:tgtEl>
                                          <p:spTgt spid="70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02"/>
                                        </p:tgtEl>
                                        <p:attrNameLst>
                                          <p:attrName>style.visibility</p:attrName>
                                        </p:attrNameLst>
                                      </p:cBhvr>
                                      <p:to>
                                        <p:strVal val="visible"/>
                                      </p:to>
                                    </p:set>
                                    <p:animEffect transition="in" filter="barn(inVertical)">
                                      <p:cBhvr>
                                        <p:cTn id="16" dur="500"/>
                                        <p:tgtEl>
                                          <p:spTgt spid="70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03"/>
                                        </p:tgtEl>
                                        <p:attrNameLst>
                                          <p:attrName>style.visibility</p:attrName>
                                        </p:attrNameLst>
                                      </p:cBhvr>
                                      <p:to>
                                        <p:strVal val="visible"/>
                                      </p:to>
                                    </p:set>
                                    <p:animEffect transition="in" filter="barn(inVertical)">
                                      <p:cBhvr>
                                        <p:cTn id="19" dur="500"/>
                                        <p:tgtEl>
                                          <p:spTgt spid="70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04"/>
                                        </p:tgtEl>
                                        <p:attrNameLst>
                                          <p:attrName>style.visibility</p:attrName>
                                        </p:attrNameLst>
                                      </p:cBhvr>
                                      <p:to>
                                        <p:strVal val="visible"/>
                                      </p:to>
                                    </p:set>
                                    <p:animEffect transition="in" filter="barn(inVertical)">
                                      <p:cBhvr>
                                        <p:cTn id="22" dur="500"/>
                                        <p:tgtEl>
                                          <p:spTgt spid="70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09"/>
                                        </p:tgtEl>
                                        <p:attrNameLst>
                                          <p:attrName>style.visibility</p:attrName>
                                        </p:attrNameLst>
                                      </p:cBhvr>
                                      <p:to>
                                        <p:strVal val="visible"/>
                                      </p:to>
                                    </p:set>
                                    <p:animEffect transition="in" filter="barn(inVertical)">
                                      <p:cBhvr>
                                        <p:cTn id="25" dur="500"/>
                                        <p:tgtEl>
                                          <p:spTgt spid="70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10"/>
                                        </p:tgtEl>
                                        <p:attrNameLst>
                                          <p:attrName>style.visibility</p:attrName>
                                        </p:attrNameLst>
                                      </p:cBhvr>
                                      <p:to>
                                        <p:strVal val="visible"/>
                                      </p:to>
                                    </p:set>
                                    <p:animEffect transition="in" filter="barn(inVertical)">
                                      <p:cBhvr>
                                        <p:cTn id="28"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 grpId="0" animBg="1"/>
      <p:bldP spid="696" grpId="0" animBg="1"/>
      <p:bldP spid="701" grpId="0" animBg="1"/>
      <p:bldP spid="702" grpId="0" animBg="1"/>
      <p:bldP spid="703" grpId="0" animBg="1"/>
      <p:bldP spid="704" grpId="0" animBg="1"/>
      <p:bldP spid="709" grpId="0"/>
      <p:bldP spid="710" grpId="0"/>
    </p:bldLst>
  </p:timing>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TotalTime>
  <Words>2248</Words>
  <Application>Microsoft Office PowerPoint</Application>
  <PresentationFormat>Custom</PresentationFormat>
  <Paragraphs>307</Paragraphs>
  <Slides>30</Slides>
  <Notes>25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30</vt:i4>
      </vt:variant>
    </vt:vector>
  </HeadingPairs>
  <TitlesOfParts>
    <vt:vector size="47" baseType="lpstr">
      <vt:lpstr>Open Sans</vt:lpstr>
      <vt:lpstr>Noto Sans Symbols</vt:lpstr>
      <vt:lpstr>Quattrocento Sans</vt:lpstr>
      <vt:lpstr>Cambria</vt:lpstr>
      <vt:lpstr>Arial</vt:lpstr>
      <vt:lpstr>Arial Black</vt:lpstr>
      <vt:lpstr>Segoe UI Light</vt:lpstr>
      <vt:lpstr>Segoe UI</vt:lpstr>
      <vt:lpstr>Gill Sans</vt:lpstr>
      <vt:lpstr>Calibri</vt:lpstr>
      <vt:lpstr>Corben</vt:lpstr>
      <vt:lpstr>Cooper Black</vt:lpstr>
      <vt:lpstr>Office Theme</vt:lpstr>
      <vt:lpstr>2_Office Theme</vt:lpstr>
      <vt:lpstr>3_Office Theme</vt:lpstr>
      <vt:lpstr>1_Office Theme</vt:lpstr>
      <vt:lpstr>4_Office Theme</vt:lpstr>
      <vt:lpstr>SAP BTP ABAP  on Cloud / RAP  Training</vt:lpstr>
      <vt:lpstr>PowerPoint Presentation</vt:lpstr>
      <vt:lpstr>Agenda </vt:lpstr>
      <vt:lpstr>PowerPoint Presentation</vt:lpstr>
      <vt:lpstr>Who is this course for</vt:lpstr>
      <vt:lpstr>Course Outlook – 40 Hours</vt:lpstr>
      <vt:lpstr>Motivation- ABAP is evolving, are you?</vt:lpstr>
      <vt:lpstr>PowerPoint Presentation</vt:lpstr>
      <vt:lpstr>PowerPoint Presentation</vt:lpstr>
      <vt:lpstr>PowerPoint Presentation</vt:lpstr>
      <vt:lpstr>PowerPoint Presentation</vt:lpstr>
      <vt:lpstr>PowerPoint Presentation</vt:lpstr>
      <vt:lpstr>PowerPoint Presentation</vt:lpstr>
      <vt:lpstr>Environment, Subscriptions &amp; Instances</vt:lpstr>
      <vt:lpstr>Backing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25</cp:revision>
  <dcterms:created xsi:type="dcterms:W3CDTF">2023-10-03T21:33:12Z</dcterms:created>
  <dcterms:modified xsi:type="dcterms:W3CDTF">2024-06-17T07:11:00Z</dcterms:modified>
</cp:coreProperties>
</file>